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58" r:id="rId5"/>
    <p:sldId id="259" r:id="rId6"/>
    <p:sldId id="260"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20" d="100"/>
          <a:sy n="20" d="100"/>
        </p:scale>
        <p:origin x="2826" y="11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B84BEEF-0261-4DAD-B5F3-CF7B515CC3C7}" type="datetimeFigureOut">
              <a:rPr lang="en-US" smtClean="0"/>
              <a:t>11/2/2015</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63FA5315-A5C5-43F9-BC7E-F85C877293B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B84BEEF-0261-4DAD-B5F3-CF7B515CC3C7}" type="datetimeFigureOut">
              <a:rPr lang="en-US" smtClean="0"/>
              <a:t>11/2/2015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3FA5315-A5C5-43F9-BC7E-F85C877293B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CB84BEEF-0261-4DAD-B5F3-CF7B515CC3C7}" type="datetimeFigureOut">
              <a:rPr lang="en-US" smtClean="0"/>
              <a:t>11/2/2015</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63FA5315-A5C5-43F9-BC7E-F85C877293B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B84BEEF-0261-4DAD-B5F3-CF7B515CC3C7}" type="datetimeFigureOut">
              <a:rPr lang="en-US" smtClean="0"/>
              <a:t>11/2/2015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3FA5315-A5C5-43F9-BC7E-F85C877293B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B84BEEF-0261-4DAD-B5F3-CF7B515CC3C7}" type="datetimeFigureOut">
              <a:rPr lang="en-US" smtClean="0"/>
              <a:t>11/2/2015</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63FA5315-A5C5-43F9-BC7E-F85C877293B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B84BEEF-0261-4DAD-B5F3-CF7B515CC3C7}" type="datetimeFigureOut">
              <a:rPr lang="en-US" smtClean="0"/>
              <a:t>11/2/2015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3FA5315-A5C5-43F9-BC7E-F85C877293B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B84BEEF-0261-4DAD-B5F3-CF7B515CC3C7}" type="datetimeFigureOut">
              <a:rPr lang="en-US" smtClean="0"/>
              <a:t>11/2/2015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3FA5315-A5C5-43F9-BC7E-F85C877293B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B84BEEF-0261-4DAD-B5F3-CF7B515CC3C7}" type="datetimeFigureOut">
              <a:rPr lang="en-US" smtClean="0"/>
              <a:t>11/2/2015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3FA5315-A5C5-43F9-BC7E-F85C877293B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CB84BEEF-0261-4DAD-B5F3-CF7B515CC3C7}" type="datetimeFigureOut">
              <a:rPr lang="en-US" smtClean="0"/>
              <a:t>11/2/2015</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63FA5315-A5C5-43F9-BC7E-F85C877293B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B84BEEF-0261-4DAD-B5F3-CF7B515CC3C7}" type="datetimeFigureOut">
              <a:rPr lang="en-US" smtClean="0"/>
              <a:t>11/2/2015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3FA5315-A5C5-43F9-BC7E-F85C877293B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CB84BEEF-0261-4DAD-B5F3-CF7B515CC3C7}" type="datetimeFigureOut">
              <a:rPr lang="en-US" smtClean="0"/>
              <a:t>11/2/2015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3FA5315-A5C5-43F9-BC7E-F85C877293BC}"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B84BEEF-0261-4DAD-B5F3-CF7B515CC3C7}" type="datetimeFigureOut">
              <a:rPr lang="en-US" smtClean="0"/>
              <a:t>11/2/2015</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63FA5315-A5C5-43F9-BC7E-F85C877293B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6600" dirty="0" smtClean="0"/>
              <a:t>STEAM </a:t>
            </a:r>
            <a:r>
              <a:rPr lang="en-US" dirty="0" smtClean="0"/>
              <a:t/>
            </a:r>
            <a:br>
              <a:rPr lang="en-US" dirty="0" smtClean="0"/>
            </a:br>
            <a:r>
              <a:rPr lang="en-US" dirty="0" smtClean="0"/>
              <a:t>Hiking Trails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Fact:</a:t>
            </a:r>
            <a:endParaRPr lang="en-US" dirty="0"/>
          </a:p>
        </p:txBody>
      </p:sp>
      <p:sp>
        <p:nvSpPr>
          <p:cNvPr id="3" name="Content Placeholder 2"/>
          <p:cNvSpPr>
            <a:spLocks noGrp="1"/>
          </p:cNvSpPr>
          <p:nvPr>
            <p:ph idx="1"/>
          </p:nvPr>
        </p:nvSpPr>
        <p:spPr>
          <a:xfrm>
            <a:off x="228600" y="1600200"/>
            <a:ext cx="7696200" cy="4876800"/>
          </a:xfrm>
        </p:spPr>
        <p:txBody>
          <a:bodyPr>
            <a:normAutofit lnSpcReduction="10000"/>
          </a:bodyPr>
          <a:lstStyle/>
          <a:p>
            <a:pPr algn="just">
              <a:buNone/>
            </a:pPr>
            <a:r>
              <a:rPr lang="en-US" dirty="0" smtClean="0"/>
              <a:t>	Sandstone is a sedimentary rock made chiefly or quartz and feldspar grains that is found throughout the western United States.  The longest known sandstone arch in the world is the Landscape Arch found in Arches National Park near Moab, Utah.  This arch extends for 306 feet.  Hiking trails in the park help people view these majestic natural formations.  The hiking trail associated with the Landscape Arch is 2 miles long round trip.  The National Park Service suggest a hiking time of 30 to 60 minutes.  A person could plan on taking an average of 45 minutes to complete the trail.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0/00/Double-O-Arch_Arches_National_Park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258300" cy="6172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discovermoab.com/images/arches/a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49" y="938463"/>
            <a:ext cx="10566397" cy="5943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0/04/Double_Arch_Arches_National_Par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3078" y="0"/>
            <a:ext cx="7292141" cy="7292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05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Directions:</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Students are to:</a:t>
            </a:r>
          </a:p>
          <a:p>
            <a:pPr>
              <a:buNone/>
            </a:pPr>
            <a:endParaRPr lang="en-US" dirty="0" smtClean="0"/>
          </a:p>
          <a:p>
            <a:pPr>
              <a:buNone/>
            </a:pPr>
            <a:r>
              <a:rPr lang="en-US" dirty="0" smtClean="0"/>
              <a:t>-Research three other hiking trails in Arches National Park that people use to view the sandstone arches.  </a:t>
            </a:r>
          </a:p>
          <a:p>
            <a:pPr>
              <a:buNone/>
            </a:pPr>
            <a:r>
              <a:rPr lang="en-US" dirty="0" smtClean="0"/>
              <a:t>-Find the round-trip length of the trails and the time to hike the trail suggested by the National Park Service.  </a:t>
            </a:r>
          </a:p>
          <a:p>
            <a:pPr>
              <a:buNone/>
            </a:pPr>
            <a:r>
              <a:rPr lang="en-US" dirty="0" smtClean="0"/>
              <a:t>-Determine the average time a person would take to complete a round trip.  </a:t>
            </a:r>
          </a:p>
          <a:p>
            <a:pPr>
              <a:buNone/>
            </a:pPr>
            <a:endParaRPr lang="en-US" dirty="0" smtClean="0"/>
          </a:p>
          <a:p>
            <a:pPr>
              <a:buNone/>
            </a:pPr>
            <a:r>
              <a:rPr lang="en-US" dirty="0" smtClean="0"/>
              <a:t>-Find one scientific fact about each arch</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Chart:</a:t>
            </a:r>
            <a:endParaRPr lang="en-US" dirty="0"/>
          </a:p>
        </p:txBody>
      </p:sp>
      <p:graphicFrame>
        <p:nvGraphicFramePr>
          <p:cNvPr id="4" name="Content Placeholder 3"/>
          <p:cNvGraphicFramePr>
            <a:graphicFrameLocks noGrp="1"/>
          </p:cNvGraphicFramePr>
          <p:nvPr>
            <p:ph idx="1"/>
          </p:nvPr>
        </p:nvGraphicFramePr>
        <p:xfrm>
          <a:off x="228600" y="1609725"/>
          <a:ext cx="7620000" cy="2901315"/>
        </p:xfrm>
        <a:graphic>
          <a:graphicData uri="http://schemas.openxmlformats.org/drawingml/2006/table">
            <a:tbl>
              <a:tblPr firstRow="1" bandRow="1">
                <a:tableStyleId>{073A0DAA-6AF3-43AB-8588-CEC1D06C72B9}</a:tableStyleId>
              </a:tblPr>
              <a:tblGrid>
                <a:gridCol w="1905000"/>
                <a:gridCol w="1905000"/>
                <a:gridCol w="1905000"/>
                <a:gridCol w="1905000"/>
              </a:tblGrid>
              <a:tr h="981075">
                <a:tc>
                  <a:txBody>
                    <a:bodyPr/>
                    <a:lstStyle/>
                    <a:p>
                      <a:pPr algn="ctr"/>
                      <a:r>
                        <a:rPr lang="en-US" dirty="0" smtClean="0"/>
                        <a:t>Trail</a:t>
                      </a:r>
                      <a:endParaRPr lang="en-US" dirty="0"/>
                    </a:p>
                  </a:txBody>
                  <a:tcPr anchor="ctr"/>
                </a:tc>
                <a:tc>
                  <a:txBody>
                    <a:bodyPr/>
                    <a:lstStyle/>
                    <a:p>
                      <a:pPr algn="ctr"/>
                      <a:r>
                        <a:rPr lang="en-US" dirty="0" smtClean="0"/>
                        <a:t>Length</a:t>
                      </a:r>
                      <a:r>
                        <a:rPr lang="en-US" baseline="0" dirty="0" smtClean="0"/>
                        <a:t> of Trail (round trip)</a:t>
                      </a:r>
                      <a:endParaRPr lang="en-US" dirty="0"/>
                    </a:p>
                  </a:txBody>
                  <a:tcPr anchor="ctr"/>
                </a:tc>
                <a:tc>
                  <a:txBody>
                    <a:bodyPr/>
                    <a:lstStyle/>
                    <a:p>
                      <a:pPr algn="ctr"/>
                      <a:r>
                        <a:rPr lang="en-US" dirty="0" smtClean="0"/>
                        <a:t>Suggested Hiking Time</a:t>
                      </a:r>
                      <a:endParaRPr lang="en-US" dirty="0"/>
                    </a:p>
                  </a:txBody>
                  <a:tcPr anchor="ctr"/>
                </a:tc>
                <a:tc>
                  <a:txBody>
                    <a:bodyPr/>
                    <a:lstStyle/>
                    <a:p>
                      <a:pPr algn="ctr"/>
                      <a:r>
                        <a:rPr lang="en-US" dirty="0" smtClean="0"/>
                        <a:t>Average time to complete round trip</a:t>
                      </a:r>
                      <a:endParaRPr lang="en-US" dirty="0"/>
                    </a:p>
                  </a:txBody>
                  <a:tcPr anchor="ctr"/>
                </a:tc>
              </a:tr>
              <a:tr h="640080">
                <a:tc>
                  <a:txBody>
                    <a:bodyPr/>
                    <a:lstStyle/>
                    <a:p>
                      <a:pPr algn="ctr"/>
                      <a:r>
                        <a:rPr lang="en-US" dirty="0" smtClean="0"/>
                        <a:t>The Windows</a:t>
                      </a:r>
                      <a:r>
                        <a:rPr lang="en-US" baseline="0" dirty="0" smtClean="0"/>
                        <a:t> Arch</a:t>
                      </a:r>
                      <a:endParaRPr lang="en-US" dirty="0"/>
                    </a:p>
                  </a:txBody>
                  <a:tcPr anchor="ctr"/>
                </a:tc>
                <a:tc>
                  <a:txBody>
                    <a:bodyPr/>
                    <a:lstStyle/>
                    <a:p>
                      <a:pPr algn="ctr"/>
                      <a:r>
                        <a:rPr lang="en-US" dirty="0" smtClean="0"/>
                        <a:t>1 mile</a:t>
                      </a:r>
                      <a:endParaRPr lang="en-US" dirty="0"/>
                    </a:p>
                  </a:txBody>
                  <a:tcPr anchor="ctr"/>
                </a:tc>
                <a:tc>
                  <a:txBody>
                    <a:bodyPr/>
                    <a:lstStyle/>
                    <a:p>
                      <a:pPr algn="ctr"/>
                      <a:r>
                        <a:rPr lang="en-US" dirty="0" smtClean="0"/>
                        <a:t>30 to 60 minutes</a:t>
                      </a:r>
                      <a:endParaRPr lang="en-US" dirty="0"/>
                    </a:p>
                  </a:txBody>
                  <a:tcPr anchor="ctr"/>
                </a:tc>
                <a:tc>
                  <a:txBody>
                    <a:bodyPr/>
                    <a:lstStyle/>
                    <a:p>
                      <a:pPr algn="ctr"/>
                      <a:r>
                        <a:rPr lang="en-US" dirty="0" smtClean="0"/>
                        <a:t>About 45 minutes</a:t>
                      </a:r>
                      <a:endParaRPr lang="en-US" dirty="0"/>
                    </a:p>
                  </a:txBody>
                  <a:tcPr anchor="ctr"/>
                </a:tc>
              </a:tr>
              <a:tr h="640080">
                <a:tc>
                  <a:txBody>
                    <a:bodyPr/>
                    <a:lstStyle/>
                    <a:p>
                      <a:endParaRPr lang="en-US" dirty="0"/>
                    </a:p>
                  </a:txBody>
                  <a:tcPr anchor="ctr"/>
                </a:tc>
                <a:tc>
                  <a:txBody>
                    <a:bodyPr/>
                    <a:lstStyle/>
                    <a:p>
                      <a:endParaRPr lang="en-US" dirty="0"/>
                    </a:p>
                  </a:txBody>
                  <a:tcPr anchor="ctr"/>
                </a:tc>
                <a:tc>
                  <a:txBody>
                    <a:bodyPr/>
                    <a:lstStyle/>
                    <a:p>
                      <a:endParaRPr lang="en-US" dirty="0"/>
                    </a:p>
                  </a:txBody>
                  <a:tcPr anchor="ctr"/>
                </a:tc>
                <a:tc>
                  <a:txBody>
                    <a:bodyPr/>
                    <a:lstStyle/>
                    <a:p>
                      <a:endParaRPr lang="en-US"/>
                    </a:p>
                  </a:txBody>
                  <a:tcPr anchor="ctr"/>
                </a:tc>
              </a:tr>
              <a:tr h="640080">
                <a:tc>
                  <a:txBody>
                    <a:bodyPr/>
                    <a:lstStyle/>
                    <a:p>
                      <a:endParaRPr lang="en-US" dirty="0"/>
                    </a:p>
                  </a:txBody>
                  <a:tcPr anchor="ctr"/>
                </a:tc>
                <a:tc>
                  <a:txBody>
                    <a:bodyPr/>
                    <a:lstStyle/>
                    <a:p>
                      <a:endParaRPr lang="en-US" dirty="0"/>
                    </a:p>
                  </a:txBody>
                  <a:tcPr anchor="ctr"/>
                </a:tc>
                <a:tc>
                  <a:txBody>
                    <a:bodyPr/>
                    <a:lstStyle/>
                    <a:p>
                      <a:endParaRPr lang="en-US" dirty="0"/>
                    </a:p>
                  </a:txBody>
                  <a:tcPr anchor="ctr"/>
                </a:tc>
                <a:tc>
                  <a:txBody>
                    <a:bodyPr/>
                    <a:lstStyle/>
                    <a:p>
                      <a:endParaRPr lang="en-US" dirty="0"/>
                    </a:p>
                  </a:txBody>
                  <a:tcPr anchor="ct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239000" cy="1143000"/>
          </a:xfrm>
        </p:spPr>
        <p:txBody>
          <a:bodyPr/>
          <a:lstStyle/>
          <a:p>
            <a:r>
              <a:rPr lang="en-US" dirty="0" smtClean="0"/>
              <a:t>STEAM</a:t>
            </a:r>
            <a:endParaRPr lang="en-US" dirty="0"/>
          </a:p>
        </p:txBody>
      </p:sp>
      <p:sp>
        <p:nvSpPr>
          <p:cNvPr id="3" name="Content Placeholder 2"/>
          <p:cNvSpPr>
            <a:spLocks noGrp="1"/>
          </p:cNvSpPr>
          <p:nvPr>
            <p:ph idx="1"/>
          </p:nvPr>
        </p:nvSpPr>
        <p:spPr>
          <a:xfrm>
            <a:off x="457200" y="838200"/>
            <a:ext cx="7239000" cy="5715000"/>
          </a:xfrm>
        </p:spPr>
        <p:txBody>
          <a:bodyPr>
            <a:normAutofit/>
          </a:bodyPr>
          <a:lstStyle/>
          <a:p>
            <a:pPr>
              <a:buNone/>
            </a:pPr>
            <a:r>
              <a:rPr lang="en-US" dirty="0" smtClean="0"/>
              <a:t>S   Looking up scientific facts about each arch</a:t>
            </a:r>
          </a:p>
          <a:p>
            <a:pPr>
              <a:buNone/>
            </a:pPr>
            <a:endParaRPr lang="en-US" dirty="0" smtClean="0"/>
          </a:p>
          <a:p>
            <a:pPr>
              <a:buNone/>
            </a:pPr>
            <a:r>
              <a:rPr lang="en-US" dirty="0" smtClean="0"/>
              <a:t>T   Using technology to look up pictures and</a:t>
            </a:r>
          </a:p>
          <a:p>
            <a:pPr>
              <a:buNone/>
            </a:pPr>
            <a:r>
              <a:rPr lang="en-US" dirty="0" smtClean="0"/>
              <a:t>     facts</a:t>
            </a:r>
          </a:p>
          <a:p>
            <a:pPr>
              <a:buNone/>
            </a:pPr>
            <a:endParaRPr lang="en-US" dirty="0" smtClean="0"/>
          </a:p>
          <a:p>
            <a:pPr>
              <a:buNone/>
            </a:pPr>
            <a:r>
              <a:rPr lang="en-US" dirty="0" smtClean="0"/>
              <a:t>E   Engineering a poster about arches and</a:t>
            </a:r>
          </a:p>
          <a:p>
            <a:pPr>
              <a:buNone/>
            </a:pPr>
            <a:r>
              <a:rPr lang="en-US" dirty="0" smtClean="0"/>
              <a:t>     hiking trails</a:t>
            </a:r>
          </a:p>
          <a:p>
            <a:pPr>
              <a:buNone/>
            </a:pPr>
            <a:endParaRPr lang="en-US" dirty="0" smtClean="0"/>
          </a:p>
          <a:p>
            <a:pPr>
              <a:buNone/>
            </a:pPr>
            <a:r>
              <a:rPr lang="en-US" dirty="0" smtClean="0"/>
              <a:t>A   Drawing pictures of arches for the poster</a:t>
            </a:r>
          </a:p>
          <a:p>
            <a:pPr>
              <a:buNone/>
            </a:pPr>
            <a:endParaRPr lang="en-US" dirty="0" smtClean="0"/>
          </a:p>
          <a:p>
            <a:pPr>
              <a:buNone/>
            </a:pPr>
            <a:r>
              <a:rPr lang="en-US" dirty="0" smtClean="0"/>
              <a:t>M   Finding the average time to complete the</a:t>
            </a:r>
          </a:p>
          <a:p>
            <a:pPr>
              <a:buNone/>
            </a:pPr>
            <a:r>
              <a:rPr lang="en-US" dirty="0" smtClean="0"/>
              <a:t>      round trip</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29</TotalTime>
  <Words>152</Words>
  <Application>Microsoft Office PowerPoint</Application>
  <PresentationFormat>On-screen Show (4:3)</PresentationFormat>
  <Paragraphs>33</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Trebuchet MS</vt:lpstr>
      <vt:lpstr>Wingdings</vt:lpstr>
      <vt:lpstr>Wingdings 2</vt:lpstr>
      <vt:lpstr>Opulent</vt:lpstr>
      <vt:lpstr>STEAM  Hiking Trails</vt:lpstr>
      <vt:lpstr>Fact:</vt:lpstr>
      <vt:lpstr>PowerPoint Presentation</vt:lpstr>
      <vt:lpstr>Directions:</vt:lpstr>
      <vt:lpstr>Chart:</vt:lpstr>
      <vt:lpstr>STEAM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STEAM Hiking Trails</dc:title>
  <dc:creator>Windows User</dc:creator>
  <cp:lastModifiedBy>Obrien, Rachelle</cp:lastModifiedBy>
  <cp:revision>4</cp:revision>
  <dcterms:created xsi:type="dcterms:W3CDTF">2014-11-06T16:15:22Z</dcterms:created>
  <dcterms:modified xsi:type="dcterms:W3CDTF">2015-11-02T21:46:06Z</dcterms:modified>
</cp:coreProperties>
</file>