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9"/>
  </p:notesMasterIdLst>
  <p:sldIdLst>
    <p:sldId id="292" r:id="rId3"/>
    <p:sldId id="293" r:id="rId4"/>
    <p:sldId id="294" r:id="rId5"/>
    <p:sldId id="295" r:id="rId6"/>
    <p:sldId id="296" r:id="rId7"/>
    <p:sldId id="297" r:id="rId8"/>
  </p:sldIdLst>
  <p:sldSz cx="9144000" cy="6858000" type="screen4x3"/>
  <p:notesSz cx="6858000" cy="9144000"/>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777777"/>
  </p:clrMru>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seCell>
      <a:tcStyle>
        <a:tcBdr/>
      </a:tcStyle>
    </a:seCell>
    <a:swCell>
      <a:tcStyle>
        <a:tcBdr/>
      </a:tcStyle>
    </a:swCell>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neCell>
      <a:tcStyle>
        <a:tcBdr/>
      </a:tcStyle>
    </a:neCell>
    <a:nwCell>
      <a:tcStyle>
        <a:tcBdr/>
      </a:tcStyle>
    </a:nw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seCell>
      <a:tcStyle>
        <a:tcBdr/>
      </a:tcStyle>
    </a:seCell>
    <a:swCell>
      <a:tcStyle>
        <a:tcBdr/>
      </a:tcStyle>
    </a:swCell>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neCell>
      <a:tcStyle>
        <a:tcBdr/>
      </a:tcStyle>
    </a:neCell>
    <a:nwCell>
      <a:tcStyle>
        <a:tcBdr/>
      </a:tcStyle>
    </a:nw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2H>
      <a:tcStyle>
        <a:tcBdr/>
      </a:tcStyle>
    </a:band2H>
    <a:band1V>
      <a:tcStyle>
        <a:tcBdr/>
        <a:fill>
          <a:solidFill>
            <a:schemeClr val="lt1">
              <a:alpha val="20000"/>
            </a:schemeClr>
          </a:solidFill>
        </a:fill>
      </a:tcStyle>
    </a:band1V>
    <a:band2V>
      <a:tcStyle>
        <a:tcBdr/>
      </a:tcStyle>
    </a:band2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nwCell>
      <a:tcStyle>
        <a:tcBdr/>
      </a:tcStyle>
    </a:nw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2H>
      <a:tcStyle>
        <a:tcBdr/>
      </a:tcStyle>
    </a:band2H>
    <a:band1V>
      <a:tcStyle>
        <a:tcBdr/>
        <a:fill>
          <a:solidFill>
            <a:schemeClr val="lt1">
              <a:alpha val="20000"/>
            </a:schemeClr>
          </a:solidFill>
        </a:fill>
      </a:tcStyle>
    </a:band1V>
    <a:band2V>
      <a:tcStyle>
        <a:tcBdr/>
      </a:tcStyle>
    </a:band2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nwCell>
      <a:tcStyle>
        <a:tcBdr/>
      </a:tcStyle>
    </a:nwCell>
  </a:tblStyle>
  <a:tblStyle styleId="{5C22544A-7EE6-4342-B048-85BDC9FD1C3A}" styleName="Medium Style 2 - Accent 1">
    <a:wholeTbl>
      <a:tcTxStyle>
        <a:fontRef idx="minor">
          <a:scrgbClr r="0" g="0" b="0"/>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fontRef idx="minor">
          <a:scrgbClr r="0" g="0" b="0"/>
        </a:fontRef>
        <a:schemeClr val="lt1"/>
      </a:tcTxStyle>
      <a:tcStyle>
        <a:tcBdr>
          <a:top>
            <a:ln w="38100" cmpd="sng">
              <a:solidFill>
                <a:schemeClr val="lt1"/>
              </a:solidFill>
            </a:ln>
          </a:top>
        </a:tcBdr>
        <a:fill>
          <a:solidFill>
            <a:schemeClr val="accent1"/>
          </a:solidFill>
        </a:fill>
      </a:tcStyle>
    </a:lastRow>
    <a:seCell>
      <a:tcStyle>
        <a:tcBdr/>
      </a:tcStyle>
    </a:seCell>
    <a:swCell>
      <a:tcStyle>
        <a:tcBdr/>
      </a:tcStyle>
    </a:swCell>
    <a:firstRow>
      <a:tcTxStyle b="on">
        <a:fontRef idx="minor">
          <a:scrgbClr r="0" g="0" b="0"/>
        </a:fontRef>
        <a:schemeClr val="lt1"/>
      </a:tcTxStyle>
      <a:tcStyle>
        <a:tcBdr>
          <a:bottom>
            <a:ln w="38100" cmpd="sng">
              <a:solidFill>
                <a:schemeClr val="lt1"/>
              </a:solidFill>
            </a:ln>
          </a:bottom>
        </a:tcBdr>
        <a:fill>
          <a:solidFill>
            <a:schemeClr val="accent1"/>
          </a:solidFill>
        </a:fill>
      </a:tcStyle>
    </a:firstRow>
    <a:neCell>
      <a:tcStyle>
        <a:tcBdr/>
      </a:tcStyle>
    </a:neCell>
    <a:nwCell>
      <a:tcStyle>
        <a:tcBdr/>
      </a:tcStyle>
    </a:nw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2H>
      <a:tcStyle>
        <a:tcBdr/>
      </a:tcStyle>
    </a:band2H>
    <a:band1V>
      <a:tcStyle>
        <a:tcBdr/>
        <a:fill>
          <a:solidFill>
            <a:schemeClr val="lt1">
              <a:alpha val="20000"/>
            </a:schemeClr>
          </a:solidFill>
        </a:fill>
      </a:tcStyle>
    </a:band1V>
    <a:band2V>
      <a:tcStyle>
        <a:tcBdr/>
      </a:tcStyle>
    </a:band2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nwCell>
      <a:tcStyle>
        <a:tcBdr/>
      </a:tcStyle>
    </a:nw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seCell>
      <a:tcStyle>
        <a:tcBdr/>
      </a:tcStyle>
    </a:seCell>
    <a:swCell>
      <a:tcStyle>
        <a:tcBdr/>
      </a:tcStyle>
    </a:swCell>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neCell>
      <a:tcStyle>
        <a:tcBdr/>
      </a:tcStyle>
    </a:neCell>
    <a:nwCell>
      <a:tcStyle>
        <a:tcBdr/>
      </a:tcStyle>
    </a:nwCell>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66" autoAdjust="0"/>
    <p:restoredTop sz="91830" autoAdjust="0"/>
  </p:normalViewPr>
  <p:slideViewPr>
    <p:cSldViewPr>
      <p:cViewPr varScale="1">
        <p:scale>
          <a:sx n="67" d="100"/>
          <a:sy n="67" d="100"/>
        </p:scale>
        <p:origin x="-154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a:defRPr sz="1200"/>
            </a:lvl1pPr>
            <a:extLst/>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a:defRPr sz="1200"/>
            </a:lvl1pPr>
            <a:extLst/>
          </a:lstStyle>
          <a:p>
            <a:fld id="{C238408C-6839-46EE-8131-EDA75C487F2E}" type="datetimeFigureOut">
              <a:rPr lang="en-US" smtClean="0"/>
              <a:pPr/>
              <a:t>3/27/2015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extLst/>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extLst/>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a:defRPr sz="1200"/>
            </a:lvl1pPr>
            <a:extLst/>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extLst/>
          </a:lstStyle>
          <a:p>
            <a:fld id="{87D77045-401A-4D5E-BFE3-54C21A8A663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a:extLst/>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8" name="Date Placeholder 27"/>
          <p:cNvSpPr>
            <a:spLocks noGrp="1"/>
          </p:cNvSpPr>
          <p:nvPr>
            <p:ph type="dt" sz="half" idx="10"/>
          </p:nvPr>
        </p:nvSpPr>
        <p:spPr>
          <a:xfrm>
            <a:off x="6477000" y="6416675"/>
            <a:ext cx="2133600" cy="365125"/>
          </a:xfrm>
        </p:spPr>
        <p:txBody>
          <a:bodyPr/>
          <a:lstStyle>
            <a:lvl1pPr>
              <a:defRPr>
                <a:latin typeface="+mn-lt"/>
                <a:cs typeface="Arial" pitchFamily="34" charset="0"/>
              </a:defRPr>
            </a:lvl1pPr>
            <a:extLst/>
          </a:lstStyle>
          <a:p>
            <a:fld id="{743653DA-8BF4-4869-96FE-9BCF43372D46}" type="datetimeFigureOut">
              <a:rPr lang="en-US" smtClean="0"/>
              <a:pPr/>
              <a:t>3/27/2015</a:t>
            </a:fld>
            <a:endParaRPr lang="en-US" dirty="0"/>
          </a:p>
        </p:txBody>
      </p:sp>
      <p:sp>
        <p:nvSpPr>
          <p:cNvPr id="17" name="Footer Placeholder 16"/>
          <p:cNvSpPr>
            <a:spLocks noGrp="1"/>
          </p:cNvSpPr>
          <p:nvPr>
            <p:ph type="ftr" sz="quarter" idx="11"/>
          </p:nvPr>
        </p:nvSpPr>
        <p:spPr>
          <a:xfrm>
            <a:off x="914400" y="6416675"/>
            <a:ext cx="5562600" cy="365125"/>
          </a:xfrm>
        </p:spPr>
        <p:txBody>
          <a:bodyPr/>
          <a:lstStyle>
            <a:extLst/>
          </a:lstStyle>
          <a:p>
            <a:endParaRPr lang="en-US" dirty="0"/>
          </a:p>
        </p:txBody>
      </p:sp>
      <p:sp>
        <p:nvSpPr>
          <p:cNvPr id="29" name="Slide Number Placeholder 28"/>
          <p:cNvSpPr>
            <a:spLocks noGrp="1"/>
          </p:cNvSpPr>
          <p:nvPr>
            <p:ph type="sldNum" sz="quarter" idx="12"/>
          </p:nvPr>
        </p:nvSpPr>
        <p:spPr>
          <a:xfrm>
            <a:off x="8610600" y="6416675"/>
            <a:ext cx="457200" cy="365125"/>
          </a:xfrm>
        </p:spPr>
        <p:txBody>
          <a:bodyPr/>
          <a:lstStyle>
            <a:extLst/>
          </a:lstStyle>
          <a:p>
            <a:fld id="{72AC53DF-4216-466D-99A7-94400E6C2A25}" type="slidenum">
              <a:rPr lang="en-US" smtClean="0"/>
              <a:pPr/>
              <a:t>‹#›</a:t>
            </a:fld>
            <a:endParaRPr lang="en-US" dirty="0"/>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
        <p:nvSpPr>
          <p:cNvPr id="8" name="Title 7"/>
          <p:cNvSpPr>
            <a:spLocks noGrp="1"/>
          </p:cNvSpPr>
          <p:nvPr>
            <p:ph type="ctrTitle"/>
          </p:nvPr>
        </p:nvSpPr>
        <p:spPr>
          <a:xfrm>
            <a:off x="533400" y="464504"/>
            <a:ext cx="8153400" cy="774192"/>
          </a:xfrm>
        </p:spPr>
        <p:txBody>
          <a:bodyPr/>
          <a:lstStyle>
            <a:lvl1pPr marR="9144" algn="ctr">
              <a:defRPr sz="3800">
                <a:solidFill>
                  <a:schemeClr val="tx1"/>
                </a:solidFill>
                <a:latin typeface="+mj-lt"/>
                <a:cs typeface="Arial" pitchFamily="34" charset="0"/>
              </a:defRPr>
            </a:lvl1pPr>
            <a:extLst/>
          </a:lstStyle>
          <a:p>
            <a:r>
              <a:rPr lang="en-US" smtClean="0"/>
              <a:t>Click to edit Master title style</a:t>
            </a:r>
            <a:endParaRPr lang="en-US" dirty="0"/>
          </a:p>
        </p:txBody>
      </p:sp>
      <p:sp>
        <p:nvSpPr>
          <p:cNvPr id="9" name="Subtitle 8"/>
          <p:cNvSpPr>
            <a:spLocks noGrp="1"/>
          </p:cNvSpPr>
          <p:nvPr>
            <p:ph type="subTitle" idx="1"/>
          </p:nvPr>
        </p:nvSpPr>
        <p:spPr>
          <a:xfrm>
            <a:off x="4838381" y="1371600"/>
            <a:ext cx="3848419" cy="457200"/>
          </a:xfrm>
        </p:spPr>
        <p:txBody>
          <a:bodyPr tIns="0"/>
          <a:lstStyle>
            <a:lvl1pPr marL="0" indent="0" algn="r">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dirty="0"/>
          </a:p>
        </p:txBody>
      </p:sp>
      <p:sp>
        <p:nvSpPr>
          <p:cNvPr id="58" name="Rectangle 5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
        <p:nvSpPr>
          <p:cNvPr id="59" name="Rectangle 5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
        <p:nvSpPr>
          <p:cNvPr id="60" name="Rectangle 5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61" name="Rectangle 6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
        <p:nvSpPr>
          <p:cNvPr id="62" name="Rectangle 6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solidFill>
                  <a:schemeClr val="tx1"/>
                </a:solidFill>
                <a:latin typeface="+mj-lt"/>
                <a:cs typeface="Arial" pitchFamily="34" charset="0"/>
              </a:defRPr>
            </a:lvl1pPr>
            <a:extLst/>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extLst/>
          </a:lstStyle>
          <a:p>
            <a:fld id="{B7129108-AC8D-4212-9283-60D9E99BF07A}" type="datetimeFigureOut">
              <a:rPr lang="en-US" smtClean="0"/>
              <a:pPr/>
              <a:t>3/27/2015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1AD93096-5B34-4342-9326-69289CEAE4C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3352800"/>
            <a:ext cx="7772400" cy="1974059"/>
          </a:xfrm>
        </p:spPr>
        <p:txBody>
          <a:bodyPr anchor="b">
            <a:scene3d>
              <a:camera prst="orthographicFront">
                <a:rot lat="0" lon="0" rev="0"/>
              </a:camera>
              <a:lightRig rig="contrasting" dir="t">
                <a:rot lat="0" lon="0" rev="7500000"/>
              </a:lightRig>
            </a:scene3d>
            <a:sp3d contourW="6350" prstMaterial="metal">
              <a:bevelT w="130810" h="31750" prst="relaxedInset"/>
              <a:contourClr>
                <a:schemeClr val="accent1">
                  <a:shade val="75000"/>
                </a:schemeClr>
              </a:contourClr>
            </a:sp3d>
          </a:bodyPr>
          <a:lstStyle>
            <a:lvl1pPr algn="l">
              <a:buNone/>
              <a:defRPr lang="en-US" sz="4000" b="1" cap="all" dirty="0">
                <a:ln/>
                <a:solidFill>
                  <a:schemeClr val="tx1"/>
                </a:solidFill>
                <a:effectLst>
                  <a:reflection blurRad="12700" stA="50000" endPos="50000" dir="5400000" sy="-100000" rotWithShape="0"/>
                </a:effectLst>
              </a:defRPr>
            </a:lvl1pPr>
            <a:extLst/>
          </a:lstStyle>
          <a:p>
            <a:r>
              <a:rPr lang="en-US" smtClean="0"/>
              <a:t>Click to edit Master title style</a:t>
            </a:r>
            <a:endParaRPr lang="en-US" dirty="0"/>
          </a:p>
        </p:txBody>
      </p:sp>
      <p:sp>
        <p:nvSpPr>
          <p:cNvPr id="3" name="Text Placeholder 2"/>
          <p:cNvSpPr>
            <a:spLocks noGrp="1"/>
          </p:cNvSpPr>
          <p:nvPr>
            <p:ph type="body" idx="1"/>
          </p:nvPr>
        </p:nvSpPr>
        <p:spPr>
          <a:xfrm>
            <a:off x="914400" y="5334000"/>
            <a:ext cx="7772400" cy="1052512"/>
          </a:xfrm>
        </p:spPr>
        <p:txBody>
          <a:bodyPr anchor="t"/>
          <a:lstStyle>
            <a:lvl1pPr marL="374904">
              <a:buNone/>
              <a:defRPr sz="20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4" name="Date Placeholder 3"/>
          <p:cNvSpPr>
            <a:spLocks noGrp="1"/>
          </p:cNvSpPr>
          <p:nvPr>
            <p:ph type="dt" sz="half" idx="10"/>
          </p:nvPr>
        </p:nvSpPr>
        <p:spPr/>
        <p:txBody>
          <a:bodyPr/>
          <a:lstStyle>
            <a:extLst/>
          </a:lstStyle>
          <a:p>
            <a:fld id="{B6DED3D3-6235-4F4C-B439-DF277FB555A7}" type="datetimeFigureOut">
              <a:rPr lang="en-US" smtClean="0"/>
              <a:pPr/>
              <a:t>3/27/2015</a:t>
            </a:fld>
            <a:endParaRPr lang="en-US" dirty="0"/>
          </a:p>
        </p:txBody>
      </p:sp>
      <p:sp>
        <p:nvSpPr>
          <p:cNvPr id="5" name="Footer Placeholder 4"/>
          <p:cNvSpPr>
            <a:spLocks noGrp="1"/>
          </p:cNvSpPr>
          <p:nvPr>
            <p:ph type="ftr" sz="quarter" idx="11"/>
          </p:nvPr>
        </p:nvSpPr>
        <p:spPr>
          <a:xfrm>
            <a:off x="914400" y="6416675"/>
            <a:ext cx="5562600" cy="365125"/>
          </a:xfrm>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1AD93096-5B34-4342-9326-69289CEAE4C2}"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9550"/>
            <a:ext cx="8229600" cy="1295400"/>
          </a:xfrm>
        </p:spPr>
        <p:txBody>
          <a:bodyPr anchor="ctr"/>
          <a:lstStyle>
            <a:lvl1pPr>
              <a:defRPr>
                <a:solidFill>
                  <a:schemeClr val="bg2"/>
                </a:solidFill>
              </a:defRPr>
            </a:lvl1pPr>
            <a:extLst/>
          </a:lstStyle>
          <a:p>
            <a:r>
              <a:rPr lang="en-US" smtClean="0"/>
              <a:t>Click to edit Master title style</a:t>
            </a:r>
            <a:endParaRPr lang="en-US" dirty="0"/>
          </a:p>
        </p:txBody>
      </p:sp>
      <p:sp>
        <p:nvSpPr>
          <p:cNvPr id="3" name="Content Placeholder 2"/>
          <p:cNvSpPr>
            <a:spLocks noGrp="1"/>
          </p:cNvSpPr>
          <p:nvPr>
            <p:ph sz="half" idx="1"/>
          </p:nvPr>
        </p:nvSpPr>
        <p:spPr>
          <a:xfrm>
            <a:off x="464344" y="1600200"/>
            <a:ext cx="4038600" cy="4525963"/>
          </a:xfrm>
        </p:spPr>
        <p:txBody>
          <a:bodyPr/>
          <a:lstStyle>
            <a:lvl1pPr marL="0" indent="0">
              <a:buFontTx/>
              <a:buNone/>
              <a:defRPr sz="2000">
                <a:solidFill>
                  <a:schemeClr val="bg1"/>
                </a:solidFill>
              </a:defRPr>
            </a:lvl1pPr>
            <a:lvl2pPr>
              <a:defRPr sz="2400"/>
            </a:lvl2pPr>
            <a:lvl3pPr>
              <a:defRPr sz="2000"/>
            </a:lvl3pPr>
            <a:lvl4pPr>
              <a:defRPr sz="1800"/>
            </a:lvl4pPr>
            <a:lvl5pPr>
              <a:defRPr sz="1800"/>
            </a:lvl5pPr>
            <a:extLst/>
          </a:lstStyle>
          <a:p>
            <a:pPr lvl="0"/>
            <a:r>
              <a:rPr lang="en-US" smtClean="0"/>
              <a:t>Click to edit Master text styles</a:t>
            </a:r>
          </a:p>
        </p:txBody>
      </p:sp>
      <p:sp>
        <p:nvSpPr>
          <p:cNvPr id="4" name="Content Placeholder 3"/>
          <p:cNvSpPr>
            <a:spLocks noGrp="1"/>
          </p:cNvSpPr>
          <p:nvPr>
            <p:ph sz="half" idx="2"/>
          </p:nvPr>
        </p:nvSpPr>
        <p:spPr>
          <a:xfrm>
            <a:off x="4655344" y="1600200"/>
            <a:ext cx="4038600" cy="4525963"/>
          </a:xfrm>
        </p:spPr>
        <p:txBody>
          <a:bodyPr/>
          <a:lstStyle>
            <a:lvl1pPr>
              <a:defRPr sz="28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lvl1pPr>
              <a:defRPr>
                <a:solidFill>
                  <a:schemeClr val="bg2"/>
                </a:solidFill>
              </a:defRPr>
            </a:lvl1pPr>
            <a:extLst/>
          </a:lstStyle>
          <a:p>
            <a:fld id="{3B5F1E3E-4B2F-4895-B65E-28B2E64F39F6}" type="datetimeFigureOut">
              <a:rPr lang="en-US" smtClean="0"/>
              <a:pPr/>
              <a:t>3/27/2015</a:t>
            </a:fld>
            <a:endParaRPr lang="en-US" dirty="0"/>
          </a:p>
        </p:txBody>
      </p:sp>
      <p:sp>
        <p:nvSpPr>
          <p:cNvPr id="6" name="Footer Placeholder 5"/>
          <p:cNvSpPr>
            <a:spLocks noGrp="1"/>
          </p:cNvSpPr>
          <p:nvPr>
            <p:ph type="ftr" sz="quarter" idx="11"/>
          </p:nvPr>
        </p:nvSpPr>
        <p:spPr/>
        <p:txBody>
          <a:bodyPr/>
          <a:lstStyle>
            <a:lvl1pPr>
              <a:defRPr>
                <a:solidFill>
                  <a:schemeClr val="bg2"/>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bg2"/>
                </a:solidFill>
              </a:defRPr>
            </a:lvl1pPr>
            <a:extLst/>
          </a:lstStyle>
          <a:p>
            <a:fld id="{1AD93096-5B34-4342-9326-69289CEAE4C2}"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3" name="Rectangle 22"/>
          <p:cNvSpPr/>
          <p:nvPr/>
        </p:nvSpPr>
        <p:spPr>
          <a:xfrm>
            <a:off x="0" y="402264"/>
            <a:ext cx="8686800" cy="886265"/>
          </a:xfrm>
          <a:prstGeom prst="rect">
            <a:avLst/>
          </a:prstGeom>
          <a:solidFill>
            <a:schemeClr val="bg2">
              <a:alpha val="50000"/>
              <a:satMod val="18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 name="Title 1"/>
          <p:cNvSpPr>
            <a:spLocks noGrp="1"/>
          </p:cNvSpPr>
          <p:nvPr>
            <p:ph type="title"/>
          </p:nvPr>
        </p:nvSpPr>
        <p:spPr>
          <a:xfrm>
            <a:off x="504824" y="512064"/>
            <a:ext cx="7772400" cy="914400"/>
          </a:xfrm>
        </p:spPr>
        <p:txBody>
          <a:bodyPr anchor="t"/>
          <a:lstStyle>
            <a:lvl1pPr algn="ctr">
              <a:defRPr sz="4000">
                <a:solidFill>
                  <a:schemeClr val="tx1"/>
                </a:solidFill>
              </a:defRPr>
            </a:lvl1pPr>
            <a:extLst/>
          </a:lstStyle>
          <a:p>
            <a:r>
              <a:rPr lang="en-US" smtClean="0"/>
              <a:t>Click to edit Master title style</a:t>
            </a:r>
            <a:endParaRPr lang="en-US" dirty="0"/>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2"/>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3"/>
          </p:nvPr>
        </p:nvSpPr>
        <p:spPr>
          <a:xfrm>
            <a:off x="457200" y="2459037"/>
            <a:ext cx="4040188" cy="3959352"/>
          </a:xfrm>
        </p:spPr>
        <p:txBody>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extLst/>
          </a:lstStyle>
          <a:p>
            <a:fld id="{63085435-8225-4333-BFFA-0096413F0D76}" type="datetimeFigureOut">
              <a:rPr lang="en-US" smtClean="0"/>
              <a:pPr/>
              <a:t>3/27/2015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AD93096-5B34-4342-9326-69289CEAE4C2}"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lgn="ctr">
              <a:defRPr sz="4000" cap="none" baseline="0">
                <a:solidFill>
                  <a:schemeClr val="tx1"/>
                </a:solidFill>
              </a:defRPr>
            </a:lvl1pPr>
            <a:extLst/>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extLst/>
          </a:lstStyle>
          <a:p>
            <a:fld id="{0783C494-2A87-468C-A21B-CB14FB9ABB00}" type="datetimeFigureOut">
              <a:rPr lang="en-US" smtClean="0"/>
              <a:pPr/>
              <a:t>3/27/2015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AD93096-5B34-4342-9326-69289CEAE4C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A180FA0-5B31-4864-A2BB-719EA5A679C6}" type="datetimeFigureOut">
              <a:rPr lang="en-US" smtClean="0"/>
              <a:pPr/>
              <a:t>3/27/2015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AD93096-5B34-4342-9326-69289CEAE4C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ctr">
              <a:buNone/>
              <a:defRPr sz="3600" b="0">
                <a:solidFill>
                  <a:schemeClr val="tx1"/>
                </a:solidFill>
              </a:defRPr>
            </a:lvl1pPr>
            <a:extLst/>
          </a:lstStyle>
          <a:p>
            <a:r>
              <a:rPr lang="en-US" smtClean="0"/>
              <a:t>Click to edit Master title style</a:t>
            </a:r>
            <a:endParaRPr lang="en-US" dirty="0"/>
          </a:p>
        </p:txBody>
      </p:sp>
      <p:sp>
        <p:nvSpPr>
          <p:cNvPr id="3" name="Text Placeholder 2"/>
          <p:cNvSpPr>
            <a:spLocks noGrp="1"/>
          </p:cNvSpPr>
          <p:nvPr>
            <p:ph type="body" idx="1"/>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2"/>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extLst/>
          </a:lstStyle>
          <a:p>
            <a:fld id="{4BECC0C8-36B8-442A-833D-B6AACE86BB77}" type="datetimeFigureOut">
              <a:rPr lang="en-US" smtClean="0"/>
              <a:pPr/>
              <a:t>3/27/2015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AD93096-5B34-4342-9326-69289CEAE4C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2" name="Title 1"/>
          <p:cNvSpPr>
            <a:spLocks noGrp="1"/>
          </p:cNvSpPr>
          <p:nvPr>
            <p:ph type="title"/>
          </p:nvPr>
        </p:nvSpPr>
        <p:spPr>
          <a:xfrm>
            <a:off x="914400" y="228600"/>
            <a:ext cx="6858000" cy="914400"/>
          </a:xfrm>
        </p:spPr>
        <p:txBody>
          <a:bodyPr anchor="b"/>
          <a:lstStyle>
            <a:lvl1pPr algn="ctr">
              <a:buNone/>
              <a:defRPr sz="2100" b="0">
                <a:solidFill>
                  <a:schemeClr val="tx1"/>
                </a:solidFill>
              </a:defRPr>
            </a:lvl1pPr>
            <a:extLst/>
          </a:lstStyle>
          <a:p>
            <a:r>
              <a:rPr lang="en-US" smtClean="0"/>
              <a:t>Click to edit Master title style</a:t>
            </a:r>
            <a:endParaRPr lang="en-US" dirty="0"/>
          </a:p>
        </p:txBody>
      </p:sp>
      <p:sp>
        <p:nvSpPr>
          <p:cNvPr id="3" name="Picture Placeholder 2"/>
          <p:cNvSpPr>
            <a:spLocks noGrp="1"/>
          </p:cNvSpPr>
          <p:nvPr>
            <p:ph type="pic" idx="1"/>
          </p:nvPr>
        </p:nvSpPr>
        <p:spPr>
          <a:xfrm>
            <a:off x="366712" y="1905000"/>
            <a:ext cx="8778240" cy="4960144"/>
          </a:xfrm>
        </p:spPr>
        <p:txBody>
          <a:bodyPr/>
          <a:lstStyle>
            <a:lvl1pPr>
              <a:buNone/>
              <a:defRPr sz="3200">
                <a:solidFill>
                  <a:schemeClr val="tx1"/>
                </a:solidFill>
              </a:defRPr>
            </a:lvl1pPr>
            <a:extLst/>
          </a:lstStyle>
          <a:p>
            <a:r>
              <a:rPr lang="en-US" smtClean="0"/>
              <a:t>Click icon to add picture</a:t>
            </a:r>
            <a:endParaRPr lang="en-US" dirty="0"/>
          </a:p>
        </p:txBody>
      </p:sp>
      <p:sp>
        <p:nvSpPr>
          <p:cNvPr id="4" name="Text Placeholder 3"/>
          <p:cNvSpPr>
            <a:spLocks noGrp="1"/>
          </p:cNvSpPr>
          <p:nvPr>
            <p:ph type="body" sz="half" idx="2"/>
          </p:nvPr>
        </p:nvSpPr>
        <p:spPr>
          <a:xfrm>
            <a:off x="914400" y="1150144"/>
            <a:ext cx="6858000" cy="685800"/>
          </a:xfrm>
        </p:spPr>
        <p:txBody>
          <a:bodyPr/>
          <a:lstStyle>
            <a:lvl1pPr marL="27432" indent="0">
              <a:spcBef>
                <a:spcPts val="0"/>
              </a:spcBef>
              <a:buNone/>
              <a:defRPr sz="1400">
                <a:solidFill>
                  <a:schemeClr val="tx1"/>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5" name="Date Placeholder 4"/>
          <p:cNvSpPr>
            <a:spLocks noGrp="1"/>
          </p:cNvSpPr>
          <p:nvPr>
            <p:ph type="dt" sz="half" idx="10"/>
          </p:nvPr>
        </p:nvSpPr>
        <p:spPr/>
        <p:txBody>
          <a:bodyPr/>
          <a:lstStyle>
            <a:extLst/>
          </a:lstStyle>
          <a:p>
            <a:fld id="{51E20EC5-AC53-4169-941E-EDF10CD23748}" type="datetimeFigureOut">
              <a:rPr lang="en-US" smtClean="0"/>
              <a:pPr/>
              <a:t>3/27/2015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1AD93096-5B34-4342-9326-69289CEAE4C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cstate="print">
            <a:lum/>
          </a:blip>
          <a:srcRect/>
          <a:stretch>
            <a:fillRect t="-25000" b="-25000"/>
          </a:stretch>
        </a:blipFill>
        <a:effectLst/>
      </p:bgPr>
    </p:bg>
    <p:spTree>
      <p:nvGrpSpPr>
        <p:cNvPr id="1" name=""/>
        <p:cNvGrpSpPr/>
        <p:nvPr/>
      </p:nvGrpSpPr>
      <p:grpSpPr>
        <a:xfrm>
          <a:off x="0" y="0"/>
          <a:ext cx="0" cy="0"/>
          <a:chOff x="0" y="0"/>
          <a:chExt cx="0" cy="0"/>
        </a:xfrm>
      </p:grpSpPr>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lang="en-US" smtClean="0"/>
              <a:t>Click to edit Master title style</a:t>
            </a:r>
            <a:endParaRPr lang="en-US" dirty="0"/>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a:defRPr sz="1100">
                <a:solidFill>
                  <a:schemeClr val="tx2"/>
                </a:solidFill>
              </a:defRPr>
            </a:lvl1pPr>
            <a:extLst/>
          </a:lstStyle>
          <a:p>
            <a:fld id="{8D3816DF-213E-421B-92D3-C068DBB023D6}" type="datetimeFigureOut">
              <a:rPr lang="en-US" smtClean="0">
                <a:solidFill>
                  <a:schemeClr val="tx2"/>
                </a:solidFill>
              </a:rPr>
              <a:pPr/>
              <a:t>3/27/2015</a:t>
            </a:fld>
            <a:endParaRPr lang="en-US" sz="1100" dirty="0">
              <a:solidFill>
                <a:schemeClr val="tx2"/>
              </a:solidFill>
            </a:endParaRPr>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a:defRPr sz="1100">
                <a:solidFill>
                  <a:schemeClr val="tx2"/>
                </a:solidFill>
                <a:latin typeface="+mn-lt"/>
              </a:defRPr>
            </a:lvl1pPr>
            <a:extLst/>
          </a:lstStyle>
          <a:p>
            <a:endParaRPr lang="en-US" dirty="0"/>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a:defRPr sz="1200">
                <a:solidFill>
                  <a:schemeClr val="tx2"/>
                </a:solidFill>
              </a:defRPr>
            </a:lvl1pPr>
            <a:extLst/>
          </a:lstStyle>
          <a:p>
            <a:pPr algn="l"/>
            <a:fld id="{72AC53DF-4216-466D-99A7-94400E6C2A25}" type="slidenum">
              <a:rPr lang="en-US" sz="1200" smtClean="0">
                <a:solidFill>
                  <a:schemeClr val="tx2"/>
                </a:solidFill>
              </a:rPr>
              <a:pPr algn="l"/>
              <a:t>‹#›</a:t>
            </a:fld>
            <a:endParaRPr lang="en-US" sz="1200" dirty="0">
              <a:solidFill>
                <a:schemeClr val="tx2"/>
              </a:solidFill>
            </a:endParaRP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rtl="0" eaLnBrk="1" latinLnBrk="0" hangingPunct="1">
        <a:spcBef>
          <a:spcPct val="0"/>
        </a:spcBef>
        <a:buNone/>
        <a:defRPr sz="4000" kern="1200" spc="-150" baseline="0">
          <a:solidFill>
            <a:schemeClr val="tx1"/>
          </a:solidFill>
          <a:effectLst>
            <a:outerShdw blurRad="50800" dist="50800" dir="2700000" algn="tl" rotWithShape="0">
              <a:srgbClr val="000000">
                <a:alpha val="43137"/>
              </a:srgbClr>
            </a:outerShdw>
          </a:effectLst>
          <a:latin typeface="+mj-lt"/>
          <a:ea typeface="+mj-ea"/>
          <a:cs typeface="Arial" pitchFamily="34" charset="0"/>
        </a:defRPr>
      </a:lvl1pPr>
      <a:extLst/>
    </p:titleStyle>
    <p:bodyStyle>
      <a:lvl1pPr marL="411480" indent="-342900" algn="l" rtl="0" eaLnBrk="1" latinLnBrk="0" hangingPunct="1">
        <a:spcBef>
          <a:spcPts val="700"/>
        </a:spcBef>
        <a:buSzPct val="95000"/>
        <a:buFont typeface="Wingdings"/>
        <a:buChar char=""/>
        <a:defRPr sz="3000" kern="1200">
          <a:solidFill>
            <a:schemeClr val="tx1"/>
          </a:solidFill>
          <a:latin typeface="+mn-lt"/>
          <a:ea typeface="+mn-ea"/>
          <a:cs typeface="Arial" pitchFamily="34" charset="0"/>
        </a:defRPr>
      </a:lvl1pPr>
      <a:lvl2pPr marL="740664" indent="-285750" algn="l" rtl="0" eaLnBrk="1" latinLnBrk="0" hangingPunct="1">
        <a:spcBef>
          <a:spcPct val="20000"/>
        </a:spcBef>
        <a:buClr>
          <a:schemeClr val="accent2"/>
        </a:buClr>
        <a:buSzPct val="90000"/>
        <a:buFont typeface="Wingdings"/>
        <a:buChar char=""/>
        <a:defRPr sz="2600" kern="1200">
          <a:solidFill>
            <a:schemeClr val="tx1"/>
          </a:solidFill>
          <a:latin typeface="+mn-lt"/>
          <a:ea typeface="+mn-ea"/>
          <a:cs typeface="Arial" pitchFamily="34" charset="0"/>
        </a:defRPr>
      </a:lvl2pPr>
      <a:lvl3pPr marL="996696" indent="-228600" algn="l" rtl="0" eaLnBrk="1" latinLnBrk="0" hangingPunct="1">
        <a:spcBef>
          <a:spcPct val="20000"/>
        </a:spcBef>
        <a:buClr>
          <a:schemeClr val="accent2"/>
        </a:buClr>
        <a:buFont typeface="Wingdings 2"/>
        <a:buChar char=""/>
        <a:defRPr sz="2400" kern="1200">
          <a:solidFill>
            <a:schemeClr val="tx1"/>
          </a:solidFill>
          <a:latin typeface="+mn-lt"/>
          <a:ea typeface="+mn-ea"/>
          <a:cs typeface="Arial" pitchFamily="34" charset="0"/>
        </a:defRPr>
      </a:lvl3pPr>
      <a:lvl4pPr marL="1261872" indent="-228600" algn="l" rtl="0" eaLnBrk="1" latinLnBrk="0" hangingPunct="1">
        <a:spcBef>
          <a:spcPct val="20000"/>
        </a:spcBef>
        <a:buClr>
          <a:schemeClr val="accent3"/>
        </a:buClr>
        <a:buFont typeface="Wingdings 3"/>
        <a:buChar char=""/>
        <a:defRPr sz="2200" kern="1200">
          <a:solidFill>
            <a:schemeClr val="tx1"/>
          </a:solidFill>
          <a:latin typeface="+mn-lt"/>
          <a:ea typeface="+mn-ea"/>
          <a:cs typeface="Arial" pitchFamily="34" charset="0"/>
        </a:defRPr>
      </a:lvl4pPr>
      <a:lvl5pPr marL="1481328" indent="-210312" algn="l" rtl="0" eaLnBrk="1" latinLnBrk="0" hangingPunct="1">
        <a:spcBef>
          <a:spcPct val="20000"/>
        </a:spcBef>
        <a:buClr>
          <a:schemeClr val="accent3"/>
        </a:buClr>
        <a:buFont typeface="Wingdings 2"/>
        <a:buChar char=""/>
        <a:defRPr sz="2000" kern="1200">
          <a:solidFill>
            <a:schemeClr val="tx1"/>
          </a:solidFill>
          <a:latin typeface="+mn-lt"/>
          <a:ea typeface="+mn-ea"/>
          <a:cs typeface="Arial" pitchFamily="34" charset="0"/>
        </a:defRPr>
      </a:lvl5pPr>
      <a:lvl6pPr marL="1709928" indent="-210312" algn="l" rtl="0" eaLnBrk="1" latinLnBrk="0" hangingPunct="1">
        <a:spcBef>
          <a:spcPct val="20000"/>
        </a:spcBef>
        <a:buClr>
          <a:schemeClr val="accent3"/>
        </a:buClr>
        <a:buFont typeface="Wingdings 2"/>
        <a:buChar char=""/>
        <a:defRPr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sz="1600" kern="1200">
          <a:solidFill>
            <a:schemeClr val="tx1"/>
          </a:solidFill>
          <a:latin typeface="+mn-lt"/>
          <a:ea typeface="+mn-ea"/>
          <a:cs typeface="+mn-cs"/>
        </a:defRPr>
      </a:lvl9pPr>
      <a:extLst/>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tx1"/>
                </a:solidFill>
              </a:rPr>
              <a:t>STEAM planets</a:t>
            </a:r>
            <a:endParaRPr lang="en-US"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6858000" cy="914400"/>
          </a:xfrm>
        </p:spPr>
        <p:txBody>
          <a:bodyPr/>
          <a:lstStyle/>
          <a:p>
            <a:pPr algn="ctr"/>
            <a:r>
              <a:rPr lang="en-US" sz="4000" dirty="0" smtClean="0">
                <a:solidFill>
                  <a:schemeClr val="tx1"/>
                </a:solidFill>
              </a:rPr>
              <a:t>FACT:</a:t>
            </a:r>
            <a:endParaRPr lang="en-US" sz="4000" dirty="0">
              <a:solidFill>
                <a:schemeClr val="tx1"/>
              </a:solidFill>
            </a:endParaRPr>
          </a:p>
        </p:txBody>
      </p:sp>
      <p:sp>
        <p:nvSpPr>
          <p:cNvPr id="4" name="Text Placeholder 3"/>
          <p:cNvSpPr>
            <a:spLocks noGrp="1"/>
          </p:cNvSpPr>
          <p:nvPr>
            <p:ph type="body" sz="half" idx="2"/>
          </p:nvPr>
        </p:nvSpPr>
        <p:spPr>
          <a:xfrm>
            <a:off x="685800" y="838200"/>
            <a:ext cx="7620000" cy="1371600"/>
          </a:xfrm>
        </p:spPr>
        <p:txBody>
          <a:bodyPr>
            <a:normAutofit/>
          </a:bodyPr>
          <a:lstStyle/>
          <a:p>
            <a:pPr algn="ctr"/>
            <a:r>
              <a:rPr lang="en-US" sz="1800" dirty="0" smtClean="0">
                <a:solidFill>
                  <a:schemeClr val="tx1"/>
                </a:solidFill>
              </a:rPr>
              <a:t>Objects weigh more on Earth than they would weigh on Mars.  Weight is a measure of the force of gravity and gravity is the attraction between two objects with mass.  Because the Earth has more mass than Mars, the force of gravity is larger and objects weigh more.  </a:t>
            </a:r>
            <a:endParaRPr lang="en-US" sz="1800" dirty="0" smtClean="0">
              <a:solidFill>
                <a:schemeClr val="tx1"/>
              </a:solidFill>
            </a:endParaRPr>
          </a:p>
          <a:p>
            <a:pPr algn="ctr"/>
            <a:endParaRPr lang="en-US" dirty="0">
              <a:solidFill>
                <a:srgbClr val="FFC000"/>
              </a:solidFill>
            </a:endParaRPr>
          </a:p>
        </p:txBody>
      </p:sp>
      <p:pic>
        <p:nvPicPr>
          <p:cNvPr id="5" name="Picture 3"/>
          <p:cNvPicPr>
            <a:picLocks noGrp="1" noChangeAspect="1" noChangeArrowheads="1"/>
          </p:cNvPicPr>
          <p:nvPr>
            <p:ph type="pic" idx="1"/>
          </p:nvPr>
        </p:nvPicPr>
        <p:blipFill>
          <a:blip r:embed="rId2" cstate="print"/>
          <a:srcRect l="10000" r="10000"/>
          <a:stretch>
            <a:fillRect/>
          </a:stretch>
        </p:blipFill>
        <p:spPr bwMode="auto">
          <a:xfrm>
            <a:off x="0" y="2133600"/>
            <a:ext cx="9144000" cy="4724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200" dirty="0" smtClean="0"/>
              <a:t>Directions:</a:t>
            </a:r>
            <a:endParaRPr lang="en-US" sz="3200" dirty="0"/>
          </a:p>
        </p:txBody>
      </p:sp>
      <p:sp>
        <p:nvSpPr>
          <p:cNvPr id="5" name="Content Placeholder 4"/>
          <p:cNvSpPr>
            <a:spLocks noGrp="1"/>
          </p:cNvSpPr>
          <p:nvPr>
            <p:ph idx="1"/>
          </p:nvPr>
        </p:nvSpPr>
        <p:spPr>
          <a:xfrm>
            <a:off x="914400" y="1219200"/>
            <a:ext cx="7772400" cy="4572000"/>
          </a:xfrm>
        </p:spPr>
        <p:txBody>
          <a:bodyPr/>
          <a:lstStyle/>
          <a:p>
            <a:r>
              <a:rPr lang="en-US" dirty="0" smtClean="0"/>
              <a:t>Fill out the first chart- known a good fraction or mixed number could be used to estimate change from Earth weight to Mars, the moon, Jupiter, or Saturn weight.  </a:t>
            </a:r>
          </a:p>
          <a:p>
            <a:pPr>
              <a:buNone/>
            </a:pPr>
            <a:endParaRPr lang="en-US" dirty="0"/>
          </a:p>
        </p:txBody>
      </p:sp>
      <p:graphicFrame>
        <p:nvGraphicFramePr>
          <p:cNvPr id="6" name="Table 5"/>
          <p:cNvGraphicFramePr>
            <a:graphicFrameLocks noGrp="1"/>
          </p:cNvGraphicFramePr>
          <p:nvPr/>
        </p:nvGraphicFramePr>
        <p:xfrm>
          <a:off x="1676400" y="3352800"/>
          <a:ext cx="6248400" cy="2763700"/>
        </p:xfrm>
        <a:graphic>
          <a:graphicData uri="http://schemas.openxmlformats.org/drawingml/2006/table">
            <a:tbl>
              <a:tblPr firstRow="1" bandRow="1">
                <a:tableStyleId>{5C22544A-7EE6-4342-B048-85BDC9FD1C3A}</a:tableStyleId>
              </a:tblPr>
              <a:tblGrid>
                <a:gridCol w="2082800"/>
                <a:gridCol w="2082800"/>
                <a:gridCol w="2082800"/>
              </a:tblGrid>
              <a:tr h="390979">
                <a:tc>
                  <a:txBody>
                    <a:bodyPr/>
                    <a:lstStyle/>
                    <a:p>
                      <a:endParaRPr lang="en-US" dirty="0">
                        <a:solidFill>
                          <a:schemeClr val="bg1"/>
                        </a:solidFill>
                      </a:endParaRPr>
                    </a:p>
                  </a:txBody>
                  <a:tcPr>
                    <a:solidFill>
                      <a:srgbClr val="FFFFFF"/>
                    </a:solidFill>
                  </a:tcPr>
                </a:tc>
                <a:tc>
                  <a:txBody>
                    <a:bodyPr/>
                    <a:lstStyle/>
                    <a:p>
                      <a:pPr algn="ctr"/>
                      <a:r>
                        <a:rPr lang="en-US" dirty="0" smtClean="0">
                          <a:solidFill>
                            <a:schemeClr val="bg1"/>
                          </a:solidFill>
                        </a:rPr>
                        <a:t>Weight in Pounds</a:t>
                      </a:r>
                      <a:endParaRPr lang="en-US" dirty="0">
                        <a:solidFill>
                          <a:schemeClr val="bg1"/>
                        </a:solidFill>
                      </a:endParaRPr>
                    </a:p>
                  </a:txBody>
                  <a:tcPr anchor="ctr">
                    <a:solidFill>
                      <a:srgbClr val="FFFFFF"/>
                    </a:solidFill>
                  </a:tcPr>
                </a:tc>
                <a:tc>
                  <a:txBody>
                    <a:bodyPr/>
                    <a:lstStyle/>
                    <a:p>
                      <a:pPr algn="ctr"/>
                      <a:r>
                        <a:rPr lang="en-US" dirty="0" smtClean="0">
                          <a:solidFill>
                            <a:schemeClr val="bg1"/>
                          </a:solidFill>
                        </a:rPr>
                        <a:t>Fraction of Earth Weight</a:t>
                      </a:r>
                      <a:endParaRPr lang="en-US" dirty="0">
                        <a:solidFill>
                          <a:schemeClr val="bg1"/>
                        </a:solidFill>
                      </a:endParaRPr>
                    </a:p>
                  </a:txBody>
                  <a:tcPr anchor="ctr">
                    <a:solidFill>
                      <a:srgbClr val="FFFFFF"/>
                    </a:solidFill>
                  </a:tcPr>
                </a:tc>
              </a:tr>
              <a:tr h="424724">
                <a:tc>
                  <a:txBody>
                    <a:bodyPr/>
                    <a:lstStyle/>
                    <a:p>
                      <a:r>
                        <a:rPr lang="en-US" dirty="0" smtClean="0">
                          <a:solidFill>
                            <a:schemeClr val="bg1"/>
                          </a:solidFill>
                        </a:rPr>
                        <a:t>Earth</a:t>
                      </a:r>
                      <a:endParaRPr lang="en-US" dirty="0">
                        <a:solidFill>
                          <a:schemeClr val="bg1"/>
                        </a:solidFill>
                      </a:endParaRPr>
                    </a:p>
                  </a:txBody>
                  <a:tcPr/>
                </a:tc>
                <a:tc>
                  <a:txBody>
                    <a:bodyPr/>
                    <a:lstStyle/>
                    <a:p>
                      <a:r>
                        <a:rPr lang="en-US" dirty="0" smtClean="0">
                          <a:solidFill>
                            <a:schemeClr val="bg1"/>
                          </a:solidFill>
                        </a:rPr>
                        <a:t>100</a:t>
                      </a:r>
                      <a:endParaRPr lang="en-US" dirty="0">
                        <a:solidFill>
                          <a:schemeClr val="bg1"/>
                        </a:solidFill>
                      </a:endParaRPr>
                    </a:p>
                  </a:txBody>
                  <a:tcPr/>
                </a:tc>
                <a:tc>
                  <a:txBody>
                    <a:bodyPr/>
                    <a:lstStyle/>
                    <a:p>
                      <a:endParaRPr lang="en-US">
                        <a:solidFill>
                          <a:schemeClr val="bg1"/>
                        </a:solidFill>
                      </a:endParaRPr>
                    </a:p>
                  </a:txBody>
                  <a:tcPr/>
                </a:tc>
              </a:tr>
              <a:tr h="424724">
                <a:tc>
                  <a:txBody>
                    <a:bodyPr/>
                    <a:lstStyle/>
                    <a:p>
                      <a:r>
                        <a:rPr lang="en-US" dirty="0" smtClean="0">
                          <a:solidFill>
                            <a:schemeClr val="bg1"/>
                          </a:solidFill>
                        </a:rPr>
                        <a:t>Mars</a:t>
                      </a:r>
                      <a:endParaRPr lang="en-US" dirty="0">
                        <a:solidFill>
                          <a:schemeClr val="bg1"/>
                        </a:solidFill>
                      </a:endParaRPr>
                    </a:p>
                  </a:txBody>
                  <a:tcPr/>
                </a:tc>
                <a:tc>
                  <a:txBody>
                    <a:bodyPr/>
                    <a:lstStyle/>
                    <a:p>
                      <a:r>
                        <a:rPr lang="en-US" dirty="0" smtClean="0">
                          <a:solidFill>
                            <a:schemeClr val="bg1"/>
                          </a:solidFill>
                        </a:rPr>
                        <a:t>35</a:t>
                      </a:r>
                      <a:endParaRPr lang="en-US" dirty="0">
                        <a:solidFill>
                          <a:schemeClr val="bg1"/>
                        </a:solidFill>
                      </a:endParaRPr>
                    </a:p>
                  </a:txBody>
                  <a:tcPr/>
                </a:tc>
                <a:tc>
                  <a:txBody>
                    <a:bodyPr/>
                    <a:lstStyle/>
                    <a:p>
                      <a:endParaRPr lang="en-US" dirty="0">
                        <a:solidFill>
                          <a:schemeClr val="bg1"/>
                        </a:solidFill>
                      </a:endParaRPr>
                    </a:p>
                  </a:txBody>
                  <a:tcPr/>
                </a:tc>
              </a:tr>
              <a:tr h="424724">
                <a:tc>
                  <a:txBody>
                    <a:bodyPr/>
                    <a:lstStyle/>
                    <a:p>
                      <a:r>
                        <a:rPr lang="en-US" dirty="0" smtClean="0">
                          <a:solidFill>
                            <a:schemeClr val="bg1"/>
                          </a:solidFill>
                        </a:rPr>
                        <a:t>Moon</a:t>
                      </a:r>
                      <a:endParaRPr lang="en-US" dirty="0">
                        <a:solidFill>
                          <a:schemeClr val="bg1"/>
                        </a:solidFill>
                      </a:endParaRPr>
                    </a:p>
                  </a:txBody>
                  <a:tcPr/>
                </a:tc>
                <a:tc>
                  <a:txBody>
                    <a:bodyPr/>
                    <a:lstStyle/>
                    <a:p>
                      <a:r>
                        <a:rPr lang="en-US" dirty="0" smtClean="0">
                          <a:solidFill>
                            <a:schemeClr val="bg1"/>
                          </a:solidFill>
                        </a:rPr>
                        <a:t>16</a:t>
                      </a:r>
                      <a:endParaRPr lang="en-US" dirty="0">
                        <a:solidFill>
                          <a:schemeClr val="bg1"/>
                        </a:solidFill>
                      </a:endParaRPr>
                    </a:p>
                  </a:txBody>
                  <a:tcPr/>
                </a:tc>
                <a:tc>
                  <a:txBody>
                    <a:bodyPr/>
                    <a:lstStyle/>
                    <a:p>
                      <a:endParaRPr lang="en-US" dirty="0">
                        <a:solidFill>
                          <a:schemeClr val="bg1"/>
                        </a:solidFill>
                      </a:endParaRPr>
                    </a:p>
                  </a:txBody>
                  <a:tcPr/>
                </a:tc>
              </a:tr>
              <a:tr h="424724">
                <a:tc>
                  <a:txBody>
                    <a:bodyPr/>
                    <a:lstStyle/>
                    <a:p>
                      <a:r>
                        <a:rPr lang="en-US" dirty="0" smtClean="0">
                          <a:solidFill>
                            <a:schemeClr val="bg1"/>
                          </a:solidFill>
                        </a:rPr>
                        <a:t>Jupiter</a:t>
                      </a:r>
                      <a:endParaRPr lang="en-US" dirty="0">
                        <a:solidFill>
                          <a:schemeClr val="bg1"/>
                        </a:solidFill>
                      </a:endParaRPr>
                    </a:p>
                  </a:txBody>
                  <a:tcPr/>
                </a:tc>
                <a:tc>
                  <a:txBody>
                    <a:bodyPr/>
                    <a:lstStyle/>
                    <a:p>
                      <a:r>
                        <a:rPr lang="en-US" dirty="0" smtClean="0">
                          <a:solidFill>
                            <a:schemeClr val="bg1"/>
                          </a:solidFill>
                        </a:rPr>
                        <a:t>235</a:t>
                      </a:r>
                      <a:endParaRPr lang="en-US" dirty="0">
                        <a:solidFill>
                          <a:schemeClr val="bg1"/>
                        </a:solidFill>
                      </a:endParaRPr>
                    </a:p>
                  </a:txBody>
                  <a:tcPr/>
                </a:tc>
                <a:tc>
                  <a:txBody>
                    <a:bodyPr/>
                    <a:lstStyle/>
                    <a:p>
                      <a:endParaRPr lang="en-US" dirty="0">
                        <a:solidFill>
                          <a:schemeClr val="bg1"/>
                        </a:solidFill>
                      </a:endParaRPr>
                    </a:p>
                  </a:txBody>
                  <a:tcPr/>
                </a:tc>
              </a:tr>
              <a:tr h="424724">
                <a:tc>
                  <a:txBody>
                    <a:bodyPr/>
                    <a:lstStyle/>
                    <a:p>
                      <a:r>
                        <a:rPr lang="en-US" dirty="0" smtClean="0">
                          <a:solidFill>
                            <a:schemeClr val="bg1"/>
                          </a:solidFill>
                        </a:rPr>
                        <a:t>Saturn</a:t>
                      </a:r>
                      <a:endParaRPr lang="en-US" dirty="0">
                        <a:solidFill>
                          <a:schemeClr val="bg1"/>
                        </a:solidFill>
                      </a:endParaRPr>
                    </a:p>
                  </a:txBody>
                  <a:tcPr/>
                </a:tc>
                <a:tc>
                  <a:txBody>
                    <a:bodyPr/>
                    <a:lstStyle/>
                    <a:p>
                      <a:r>
                        <a:rPr lang="en-US" dirty="0" smtClean="0">
                          <a:solidFill>
                            <a:schemeClr val="bg1"/>
                          </a:solidFill>
                        </a:rPr>
                        <a:t>90</a:t>
                      </a:r>
                      <a:endParaRPr lang="en-US" dirty="0">
                        <a:solidFill>
                          <a:schemeClr val="bg1"/>
                        </a:solidFill>
                      </a:endParaRPr>
                    </a:p>
                  </a:txBody>
                  <a:tcPr/>
                </a:tc>
                <a:tc>
                  <a:txBody>
                    <a:bodyPr/>
                    <a:lstStyle/>
                    <a:p>
                      <a:endParaRPr lang="en-US" dirty="0">
                        <a:solidFill>
                          <a:schemeClr val="bg1"/>
                        </a:solidFill>
                      </a:endParaRPr>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7200"/>
            <a:ext cx="7772400" cy="5943600"/>
          </a:xfrm>
        </p:spPr>
        <p:txBody>
          <a:bodyPr>
            <a:normAutofit/>
          </a:bodyPr>
          <a:lstStyle/>
          <a:p>
            <a:r>
              <a:rPr lang="en-US" dirty="0" smtClean="0"/>
              <a:t>A person’s weight on Mars is a fraction of his or her weight on Earth.  You can think of the fraction as 35 out of 100 and it as 35/100.  The fraction could be simplified to 7/20.  </a:t>
            </a:r>
          </a:p>
          <a:p>
            <a:endParaRPr lang="en-US" dirty="0" smtClean="0"/>
          </a:p>
          <a:p>
            <a:r>
              <a:rPr lang="en-US" dirty="0" smtClean="0"/>
              <a:t>After completing the first chart, find the weights in the second chart.  </a:t>
            </a:r>
          </a:p>
          <a:p>
            <a:pPr lvl="1"/>
            <a:r>
              <a:rPr lang="en-US" dirty="0" smtClean="0"/>
              <a:t>Example: If a man weighed 180 pounds on Earth, he would weigh about 7/20 x 180 = 63 pounds on Mars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762000" y="1447800"/>
          <a:ext cx="7772400" cy="3494802"/>
        </p:xfrm>
        <a:graphic>
          <a:graphicData uri="http://schemas.openxmlformats.org/drawingml/2006/table">
            <a:tbl>
              <a:tblPr firstRow="1" bandRow="1">
                <a:tableStyleId>{5C22544A-7EE6-4342-B048-85BDC9FD1C3A}</a:tableStyleId>
              </a:tblPr>
              <a:tblGrid>
                <a:gridCol w="1295400"/>
                <a:gridCol w="1295400"/>
                <a:gridCol w="1295400"/>
                <a:gridCol w="1295400"/>
                <a:gridCol w="1295400"/>
                <a:gridCol w="1295400"/>
              </a:tblGrid>
              <a:tr h="381000">
                <a:tc>
                  <a:txBody>
                    <a:bodyPr/>
                    <a:lstStyle/>
                    <a:p>
                      <a:endParaRPr lang="en-US" dirty="0">
                        <a:solidFill>
                          <a:schemeClr val="bg1"/>
                        </a:solidFill>
                      </a:endParaRPr>
                    </a:p>
                  </a:txBody>
                  <a:tcPr>
                    <a:solidFill>
                      <a:srgbClr val="FFFFFF"/>
                    </a:solidFill>
                  </a:tcPr>
                </a:tc>
                <a:tc>
                  <a:txBody>
                    <a:bodyPr/>
                    <a:lstStyle/>
                    <a:p>
                      <a:r>
                        <a:rPr lang="en-US" dirty="0" smtClean="0">
                          <a:solidFill>
                            <a:schemeClr val="bg1"/>
                          </a:solidFill>
                        </a:rPr>
                        <a:t>Earth</a:t>
                      </a:r>
                      <a:endParaRPr lang="en-US" dirty="0">
                        <a:solidFill>
                          <a:schemeClr val="bg1"/>
                        </a:solidFill>
                      </a:endParaRPr>
                    </a:p>
                  </a:txBody>
                  <a:tcPr>
                    <a:solidFill>
                      <a:srgbClr val="FFFFFF"/>
                    </a:solidFill>
                  </a:tcPr>
                </a:tc>
                <a:tc>
                  <a:txBody>
                    <a:bodyPr/>
                    <a:lstStyle/>
                    <a:p>
                      <a:r>
                        <a:rPr lang="en-US" dirty="0" smtClean="0">
                          <a:solidFill>
                            <a:schemeClr val="bg1"/>
                          </a:solidFill>
                        </a:rPr>
                        <a:t>Mars</a:t>
                      </a:r>
                      <a:endParaRPr lang="en-US" dirty="0">
                        <a:solidFill>
                          <a:schemeClr val="bg1"/>
                        </a:solidFill>
                      </a:endParaRPr>
                    </a:p>
                  </a:txBody>
                  <a:tcPr>
                    <a:solidFill>
                      <a:srgbClr val="FFFFFF"/>
                    </a:solidFill>
                  </a:tcPr>
                </a:tc>
                <a:tc>
                  <a:txBody>
                    <a:bodyPr/>
                    <a:lstStyle/>
                    <a:p>
                      <a:r>
                        <a:rPr lang="en-US" dirty="0" smtClean="0">
                          <a:solidFill>
                            <a:schemeClr val="bg1"/>
                          </a:solidFill>
                        </a:rPr>
                        <a:t>Moon</a:t>
                      </a:r>
                      <a:endParaRPr lang="en-US" dirty="0">
                        <a:solidFill>
                          <a:schemeClr val="bg1"/>
                        </a:solidFill>
                      </a:endParaRPr>
                    </a:p>
                  </a:txBody>
                  <a:tcPr>
                    <a:solidFill>
                      <a:srgbClr val="FFFFFF"/>
                    </a:solidFill>
                  </a:tcPr>
                </a:tc>
                <a:tc>
                  <a:txBody>
                    <a:bodyPr/>
                    <a:lstStyle/>
                    <a:p>
                      <a:r>
                        <a:rPr lang="en-US" dirty="0" smtClean="0">
                          <a:solidFill>
                            <a:schemeClr val="bg1"/>
                          </a:solidFill>
                        </a:rPr>
                        <a:t>Jupiter</a:t>
                      </a:r>
                      <a:endParaRPr lang="en-US" dirty="0">
                        <a:solidFill>
                          <a:schemeClr val="bg1"/>
                        </a:solidFill>
                      </a:endParaRPr>
                    </a:p>
                  </a:txBody>
                  <a:tcPr>
                    <a:solidFill>
                      <a:srgbClr val="FFFFFF"/>
                    </a:solidFill>
                  </a:tcPr>
                </a:tc>
                <a:tc>
                  <a:txBody>
                    <a:bodyPr/>
                    <a:lstStyle/>
                    <a:p>
                      <a:r>
                        <a:rPr lang="en-US" dirty="0" smtClean="0">
                          <a:solidFill>
                            <a:schemeClr val="bg1"/>
                          </a:solidFill>
                        </a:rPr>
                        <a:t>Saturn</a:t>
                      </a:r>
                      <a:endParaRPr lang="en-US" dirty="0">
                        <a:solidFill>
                          <a:schemeClr val="bg1"/>
                        </a:solidFill>
                      </a:endParaRPr>
                    </a:p>
                  </a:txBody>
                  <a:tcPr>
                    <a:solidFill>
                      <a:srgbClr val="FFFFFF"/>
                    </a:solidFill>
                  </a:tcPr>
                </a:tc>
              </a:tr>
              <a:tr h="938610">
                <a:tc>
                  <a:txBody>
                    <a:bodyPr/>
                    <a:lstStyle/>
                    <a:p>
                      <a:r>
                        <a:rPr lang="en-US" dirty="0" smtClean="0">
                          <a:solidFill>
                            <a:schemeClr val="bg1"/>
                          </a:solidFill>
                        </a:rPr>
                        <a:t>Mountain Bike</a:t>
                      </a:r>
                      <a:endParaRPr lang="en-US" dirty="0">
                        <a:solidFill>
                          <a:schemeClr val="bg1"/>
                        </a:solidFill>
                      </a:endParaRPr>
                    </a:p>
                  </a:txBody>
                  <a:tcPr/>
                </a:tc>
                <a:tc>
                  <a:txBody>
                    <a:bodyPr/>
                    <a:lstStyle/>
                    <a:p>
                      <a:r>
                        <a:rPr lang="en-US" dirty="0" smtClean="0">
                          <a:solidFill>
                            <a:schemeClr val="bg1"/>
                          </a:solidFill>
                        </a:rPr>
                        <a:t>40</a:t>
                      </a:r>
                      <a:endParaRPr lang="en-US" dirty="0">
                        <a:solidFill>
                          <a:schemeClr val="bg1"/>
                        </a:solidFill>
                      </a:endParaRPr>
                    </a:p>
                  </a:txBody>
                  <a:tcPr/>
                </a:tc>
                <a:tc>
                  <a:txBody>
                    <a:bodyPr/>
                    <a:lstStyle/>
                    <a:p>
                      <a:endParaRPr lang="en-US" dirty="0">
                        <a:solidFill>
                          <a:schemeClr val="bg1"/>
                        </a:solidFill>
                      </a:endParaRPr>
                    </a:p>
                  </a:txBody>
                  <a:tcPr/>
                </a:tc>
                <a:tc>
                  <a:txBody>
                    <a:bodyPr/>
                    <a:lstStyle/>
                    <a:p>
                      <a:endParaRPr lang="en-US">
                        <a:solidFill>
                          <a:schemeClr val="bg1"/>
                        </a:solidFill>
                      </a:endParaRPr>
                    </a:p>
                  </a:txBody>
                  <a:tcPr/>
                </a:tc>
                <a:tc>
                  <a:txBody>
                    <a:bodyPr/>
                    <a:lstStyle/>
                    <a:p>
                      <a:endParaRPr lang="en-US">
                        <a:solidFill>
                          <a:schemeClr val="bg1"/>
                        </a:solidFill>
                      </a:endParaRPr>
                    </a:p>
                  </a:txBody>
                  <a:tcPr/>
                </a:tc>
                <a:tc>
                  <a:txBody>
                    <a:bodyPr/>
                    <a:lstStyle/>
                    <a:p>
                      <a:endParaRPr lang="en-US">
                        <a:solidFill>
                          <a:schemeClr val="bg1"/>
                        </a:solidFill>
                      </a:endParaRPr>
                    </a:p>
                  </a:txBody>
                  <a:tcPr/>
                </a:tc>
              </a:tr>
              <a:tr h="543798">
                <a:tc>
                  <a:txBody>
                    <a:bodyPr/>
                    <a:lstStyle/>
                    <a:p>
                      <a:r>
                        <a:rPr lang="en-US" dirty="0" smtClean="0">
                          <a:solidFill>
                            <a:schemeClr val="bg1"/>
                          </a:solidFill>
                        </a:rPr>
                        <a:t>Woman</a:t>
                      </a:r>
                      <a:endParaRPr lang="en-US" dirty="0">
                        <a:solidFill>
                          <a:schemeClr val="bg1"/>
                        </a:solidFill>
                      </a:endParaRPr>
                    </a:p>
                  </a:txBody>
                  <a:tcPr/>
                </a:tc>
                <a:tc>
                  <a:txBody>
                    <a:bodyPr/>
                    <a:lstStyle/>
                    <a:p>
                      <a:r>
                        <a:rPr lang="en-US" dirty="0" smtClean="0">
                          <a:solidFill>
                            <a:schemeClr val="bg1"/>
                          </a:solidFill>
                        </a:rPr>
                        <a:t>120</a:t>
                      </a:r>
                      <a:endParaRPr lang="en-US" dirty="0">
                        <a:solidFill>
                          <a:schemeClr val="bg1"/>
                        </a:solidFill>
                      </a:endParaRPr>
                    </a:p>
                  </a:txBody>
                  <a:tcPr/>
                </a:tc>
                <a:tc>
                  <a:txBody>
                    <a:bodyPr/>
                    <a:lstStyle/>
                    <a:p>
                      <a:endParaRPr lang="en-US">
                        <a:solidFill>
                          <a:schemeClr val="bg1"/>
                        </a:solidFill>
                      </a:endParaRPr>
                    </a:p>
                  </a:txBody>
                  <a:tcPr/>
                </a:tc>
                <a:tc>
                  <a:txBody>
                    <a:bodyPr/>
                    <a:lstStyle/>
                    <a:p>
                      <a:endParaRPr lang="en-US" dirty="0">
                        <a:solidFill>
                          <a:schemeClr val="bg1"/>
                        </a:solidFill>
                      </a:endParaRPr>
                    </a:p>
                  </a:txBody>
                  <a:tcPr/>
                </a:tc>
                <a:tc>
                  <a:txBody>
                    <a:bodyPr/>
                    <a:lstStyle/>
                    <a:p>
                      <a:endParaRPr lang="en-US" dirty="0">
                        <a:solidFill>
                          <a:schemeClr val="bg1"/>
                        </a:solidFill>
                      </a:endParaRPr>
                    </a:p>
                  </a:txBody>
                  <a:tcPr/>
                </a:tc>
                <a:tc>
                  <a:txBody>
                    <a:bodyPr/>
                    <a:lstStyle/>
                    <a:p>
                      <a:endParaRPr lang="en-US">
                        <a:solidFill>
                          <a:schemeClr val="bg1"/>
                        </a:solidFill>
                      </a:endParaRPr>
                    </a:p>
                  </a:txBody>
                  <a:tcPr/>
                </a:tc>
              </a:tr>
              <a:tr h="543798">
                <a:tc>
                  <a:txBody>
                    <a:bodyPr/>
                    <a:lstStyle/>
                    <a:p>
                      <a:r>
                        <a:rPr lang="en-US" dirty="0" smtClean="0">
                          <a:solidFill>
                            <a:schemeClr val="bg1"/>
                          </a:solidFill>
                        </a:rPr>
                        <a:t>Car</a:t>
                      </a:r>
                      <a:endParaRPr lang="en-US" dirty="0">
                        <a:solidFill>
                          <a:schemeClr val="bg1"/>
                        </a:solidFill>
                      </a:endParaRPr>
                    </a:p>
                  </a:txBody>
                  <a:tcPr/>
                </a:tc>
                <a:tc>
                  <a:txBody>
                    <a:bodyPr/>
                    <a:lstStyle/>
                    <a:p>
                      <a:r>
                        <a:rPr lang="en-US" dirty="0" smtClean="0">
                          <a:solidFill>
                            <a:schemeClr val="bg1"/>
                          </a:solidFill>
                        </a:rPr>
                        <a:t>3,000</a:t>
                      </a:r>
                      <a:endParaRPr lang="en-US" dirty="0">
                        <a:solidFill>
                          <a:schemeClr val="bg1"/>
                        </a:solidFill>
                      </a:endParaRPr>
                    </a:p>
                  </a:txBody>
                  <a:tcPr/>
                </a:tc>
                <a:tc>
                  <a:txBody>
                    <a:bodyPr/>
                    <a:lstStyle/>
                    <a:p>
                      <a:endParaRPr lang="en-US">
                        <a:solidFill>
                          <a:schemeClr val="bg1"/>
                        </a:solidFill>
                      </a:endParaRPr>
                    </a:p>
                  </a:txBody>
                  <a:tcPr/>
                </a:tc>
                <a:tc>
                  <a:txBody>
                    <a:bodyPr/>
                    <a:lstStyle/>
                    <a:p>
                      <a:endParaRPr lang="en-US">
                        <a:solidFill>
                          <a:schemeClr val="bg1"/>
                        </a:solidFill>
                      </a:endParaRPr>
                    </a:p>
                  </a:txBody>
                  <a:tcPr/>
                </a:tc>
                <a:tc>
                  <a:txBody>
                    <a:bodyPr/>
                    <a:lstStyle/>
                    <a:p>
                      <a:endParaRPr lang="en-US" dirty="0">
                        <a:solidFill>
                          <a:schemeClr val="bg1"/>
                        </a:solidFill>
                      </a:endParaRPr>
                    </a:p>
                  </a:txBody>
                  <a:tcPr/>
                </a:tc>
                <a:tc>
                  <a:txBody>
                    <a:bodyPr/>
                    <a:lstStyle/>
                    <a:p>
                      <a:endParaRPr lang="en-US">
                        <a:solidFill>
                          <a:schemeClr val="bg1"/>
                        </a:solidFill>
                      </a:endParaRPr>
                    </a:p>
                  </a:txBody>
                  <a:tcPr/>
                </a:tc>
              </a:tr>
              <a:tr h="543798">
                <a:tc>
                  <a:txBody>
                    <a:bodyPr/>
                    <a:lstStyle/>
                    <a:p>
                      <a:r>
                        <a:rPr lang="en-US" dirty="0" smtClean="0">
                          <a:solidFill>
                            <a:schemeClr val="bg1"/>
                          </a:solidFill>
                        </a:rPr>
                        <a:t>Elephant</a:t>
                      </a:r>
                      <a:endParaRPr lang="en-US" dirty="0">
                        <a:solidFill>
                          <a:schemeClr val="bg1"/>
                        </a:solidFill>
                      </a:endParaRPr>
                    </a:p>
                  </a:txBody>
                  <a:tcPr/>
                </a:tc>
                <a:tc>
                  <a:txBody>
                    <a:bodyPr/>
                    <a:lstStyle/>
                    <a:p>
                      <a:r>
                        <a:rPr lang="en-US" dirty="0" smtClean="0">
                          <a:solidFill>
                            <a:schemeClr val="bg1"/>
                          </a:solidFill>
                        </a:rPr>
                        <a:t>11,000</a:t>
                      </a:r>
                      <a:endParaRPr lang="en-US" dirty="0">
                        <a:solidFill>
                          <a:schemeClr val="bg1"/>
                        </a:solidFill>
                      </a:endParaRPr>
                    </a:p>
                  </a:txBody>
                  <a:tcPr/>
                </a:tc>
                <a:tc>
                  <a:txBody>
                    <a:bodyPr/>
                    <a:lstStyle/>
                    <a:p>
                      <a:endParaRPr lang="en-US">
                        <a:solidFill>
                          <a:schemeClr val="bg1"/>
                        </a:solidFill>
                      </a:endParaRPr>
                    </a:p>
                  </a:txBody>
                  <a:tcPr/>
                </a:tc>
                <a:tc>
                  <a:txBody>
                    <a:bodyPr/>
                    <a:lstStyle/>
                    <a:p>
                      <a:endParaRPr lang="en-US">
                        <a:solidFill>
                          <a:schemeClr val="bg1"/>
                        </a:solidFill>
                      </a:endParaRPr>
                    </a:p>
                  </a:txBody>
                  <a:tcPr/>
                </a:tc>
                <a:tc>
                  <a:txBody>
                    <a:bodyPr/>
                    <a:lstStyle/>
                    <a:p>
                      <a:endParaRPr lang="en-US" dirty="0">
                        <a:solidFill>
                          <a:schemeClr val="bg1"/>
                        </a:solidFill>
                      </a:endParaRPr>
                    </a:p>
                  </a:txBody>
                  <a:tcPr/>
                </a:tc>
                <a:tc>
                  <a:txBody>
                    <a:bodyPr/>
                    <a:lstStyle/>
                    <a:p>
                      <a:endParaRPr lang="en-US" dirty="0">
                        <a:solidFill>
                          <a:schemeClr val="bg1"/>
                        </a:solidFill>
                      </a:endParaRPr>
                    </a:p>
                  </a:txBody>
                  <a:tcPr/>
                </a:tc>
              </a:tr>
              <a:tr h="543798">
                <a:tc>
                  <a:txBody>
                    <a:bodyPr/>
                    <a:lstStyle/>
                    <a:p>
                      <a:endParaRPr lang="en-US" dirty="0">
                        <a:solidFill>
                          <a:schemeClr val="bg1"/>
                        </a:solidFill>
                      </a:endParaRPr>
                    </a:p>
                  </a:txBody>
                  <a:tcPr/>
                </a:tc>
                <a:tc>
                  <a:txBody>
                    <a:bodyPr/>
                    <a:lstStyle/>
                    <a:p>
                      <a:endParaRPr lang="en-US">
                        <a:solidFill>
                          <a:schemeClr val="bg1"/>
                        </a:solidFill>
                      </a:endParaRPr>
                    </a:p>
                  </a:txBody>
                  <a:tcPr/>
                </a:tc>
                <a:tc>
                  <a:txBody>
                    <a:bodyPr/>
                    <a:lstStyle/>
                    <a:p>
                      <a:endParaRPr lang="en-US">
                        <a:solidFill>
                          <a:schemeClr val="bg1"/>
                        </a:solidFill>
                      </a:endParaRPr>
                    </a:p>
                  </a:txBody>
                  <a:tcPr/>
                </a:tc>
                <a:tc>
                  <a:txBody>
                    <a:bodyPr/>
                    <a:lstStyle/>
                    <a:p>
                      <a:endParaRPr lang="en-US">
                        <a:solidFill>
                          <a:schemeClr val="bg1"/>
                        </a:solidFill>
                      </a:endParaRPr>
                    </a:p>
                  </a:txBody>
                  <a:tcPr/>
                </a:tc>
                <a:tc>
                  <a:txBody>
                    <a:bodyPr/>
                    <a:lstStyle/>
                    <a:p>
                      <a:endParaRPr lang="en-US">
                        <a:solidFill>
                          <a:schemeClr val="bg1"/>
                        </a:solidFill>
                      </a:endParaRPr>
                    </a:p>
                  </a:txBody>
                  <a:tcPr/>
                </a:tc>
                <a:tc>
                  <a:txBody>
                    <a:bodyPr/>
                    <a:lstStyle/>
                    <a:p>
                      <a:endParaRPr lang="en-US" dirty="0">
                        <a:solidFill>
                          <a:schemeClr val="bg1"/>
                        </a:solidFill>
                      </a:endParaRPr>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609600"/>
            <a:ext cx="7772400" cy="5410200"/>
          </a:xfrm>
        </p:spPr>
        <p:txBody>
          <a:bodyPr/>
          <a:lstStyle/>
          <a:p>
            <a:pPr algn="ctr">
              <a:buNone/>
            </a:pPr>
            <a:r>
              <a:rPr lang="en-US" dirty="0" smtClean="0"/>
              <a:t>Don’t forget the STEAM</a:t>
            </a:r>
            <a:endParaRPr lang="en-US" dirty="0" smtClean="0"/>
          </a:p>
          <a:p>
            <a:pPr>
              <a:buNone/>
            </a:pPr>
            <a:r>
              <a:rPr lang="en-US" dirty="0" smtClean="0"/>
              <a:t>S</a:t>
            </a:r>
          </a:p>
          <a:p>
            <a:pPr>
              <a:buNone/>
            </a:pPr>
            <a:r>
              <a:rPr lang="en-US" dirty="0" smtClean="0"/>
              <a:t>T</a:t>
            </a:r>
          </a:p>
          <a:p>
            <a:pPr>
              <a:buNone/>
            </a:pPr>
            <a:r>
              <a:rPr lang="en-US" dirty="0" smtClean="0"/>
              <a:t>E</a:t>
            </a:r>
          </a:p>
          <a:p>
            <a:pPr>
              <a:buNone/>
            </a:pPr>
            <a:r>
              <a:rPr lang="en-US" dirty="0" smtClean="0"/>
              <a:t>A</a:t>
            </a:r>
          </a:p>
          <a:p>
            <a:pPr>
              <a:buNone/>
            </a:pPr>
            <a:r>
              <a:rPr lang="en-US" dirty="0" smtClean="0"/>
              <a:t>M</a:t>
            </a:r>
            <a:r>
              <a:rPr lang="en-US" dirty="0" smtClean="0"/>
              <a:t/>
            </a:r>
            <a:br>
              <a:rPr lang="en-US" dirty="0" smtClean="0"/>
            </a:br>
            <a:endParaRPr lang="en-US"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MG_SchoolPresentation">
  <a:themeElements>
    <a:clrScheme name="Custom 1">
      <a:dk1>
        <a:sysClr val="windowText" lastClr="000000"/>
      </a:dk1>
      <a:lt1>
        <a:srgbClr val="FFC000"/>
      </a:lt1>
      <a:dk2>
        <a:srgbClr val="262626"/>
      </a:dk2>
      <a:lt2>
        <a:srgbClr val="A5A1A1"/>
      </a:lt2>
      <a:accent1>
        <a:srgbClr val="92D050"/>
      </a:accent1>
      <a:accent2>
        <a:srgbClr val="FFE084"/>
      </a:accent2>
      <a:accent3>
        <a:srgbClr val="B89A9A"/>
      </a:accent3>
      <a:accent4>
        <a:srgbClr val="DE6B5C"/>
      </a:accent4>
      <a:accent5>
        <a:srgbClr val="8B7B57"/>
      </a:accent5>
      <a:accent6>
        <a:srgbClr val="D34817"/>
      </a:accent6>
      <a:hlink>
        <a:srgbClr val="0070C0"/>
      </a:hlink>
      <a:folHlink>
        <a:srgbClr val="FFFFFF"/>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53000"/>
                <a:satMod val="200000"/>
              </a:schemeClr>
              <a:schemeClr val="phClr">
                <a:tint val="78000"/>
                <a:satMod val="230000"/>
              </a:schemeClr>
            </a:duotone>
          </a:blip>
          <a:tile tx="0" ty="0" sx="90000" sy="9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53D0EEB-48D4-4D47-B029-07D95F2CF44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PMG_SchoolPresentation</Template>
  <TotalTime>0</TotalTime>
  <Words>208</Words>
  <Application>Microsoft Office PowerPoint</Application>
  <PresentationFormat>On-screen Show (4:3)</PresentationFormat>
  <Paragraphs>40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PMG_SchoolPresentation</vt:lpstr>
      <vt:lpstr>STEAM planets</vt:lpstr>
      <vt:lpstr>FACT:</vt:lpstr>
      <vt:lpstr>Directions:</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2015-03-27T15:04:41Z</dcterms:created>
  <dcterms:modified xsi:type="dcterms:W3CDTF">2015-03-27T15:42:24Z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TC102905519990</vt:lpwstr>
  </property>
</Properties>
</file>