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9176AC7-E282-4AEB-BD07-837E4581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9176AC7-E282-4AEB-BD07-837E4581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9176AC7-E282-4AEB-BD07-837E45811F8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9176AC7-E282-4AEB-BD07-837E45811F8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76AC7-E282-4AEB-BD07-837E4581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445B2A3-535F-4950-8339-B71FE410D8CB}"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9176AC7-E282-4AEB-BD07-837E45811F8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445B2A3-535F-4950-8339-B71FE410D8CB}" type="datetimeFigureOut">
              <a:rPr lang="en-US" smtClean="0"/>
              <a:pPr/>
              <a:t>12/12/2014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176AC7-E282-4AEB-BD07-837E45811F8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67000"/>
            <a:ext cx="8458200" cy="1222375"/>
          </a:xfrm>
        </p:spPr>
        <p:txBody>
          <a:bodyPr>
            <a:normAutofit/>
          </a:bodyPr>
          <a:lstStyle/>
          <a:p>
            <a:pPr algn="ctr"/>
            <a:r>
              <a:rPr lang="en-US" sz="5400" dirty="0" smtClean="0"/>
              <a:t>STEAM</a:t>
            </a:r>
            <a:endParaRPr lang="en-US" sz="5400" dirty="0"/>
          </a:p>
        </p:txBody>
      </p:sp>
      <p:sp>
        <p:nvSpPr>
          <p:cNvPr id="3" name="Subtitle 2"/>
          <p:cNvSpPr>
            <a:spLocks noGrp="1"/>
          </p:cNvSpPr>
          <p:nvPr>
            <p:ph type="subTitle" idx="1"/>
          </p:nvPr>
        </p:nvSpPr>
        <p:spPr/>
        <p:txBody>
          <a:bodyPr>
            <a:normAutofit/>
          </a:bodyPr>
          <a:lstStyle/>
          <a:p>
            <a:pPr algn="r"/>
            <a:r>
              <a:rPr lang="en-US" sz="4400" b="1" dirty="0" smtClean="0"/>
              <a:t>Roller Coasters</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p:txBody>
          <a:bodyPr/>
          <a:lstStyle/>
          <a:p>
            <a:r>
              <a:rPr lang="en-US" dirty="0" smtClean="0"/>
              <a:t>Roller coasters are among the biggest attractions at amusement parks throughout the nation.  In the 1920s, often known as the “golden age of roller coasters,” there were over 1,500 roller coasters in operation throughout the country.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4/Millennium_Force1_CP.JPG"/>
          <p:cNvPicPr>
            <a:picLocks noChangeAspect="1" noChangeArrowheads="1"/>
          </p:cNvPicPr>
          <p:nvPr/>
        </p:nvPicPr>
        <p:blipFill>
          <a:blip r:embed="rId2" cstate="print"/>
          <a:srcRect/>
          <a:stretch>
            <a:fillRect/>
          </a:stretch>
        </p:blipFill>
        <p:spPr bwMode="auto">
          <a:xfrm rot="21342135">
            <a:off x="381000" y="457200"/>
            <a:ext cx="4343400" cy="5791200"/>
          </a:xfrm>
          <a:prstGeom prst="rect">
            <a:avLst/>
          </a:prstGeom>
          <a:noFill/>
        </p:spPr>
      </p:pic>
      <p:pic>
        <p:nvPicPr>
          <p:cNvPr id="1028" name="Picture 4" descr="http://upload.wikimedia.org/wikipedia/commons/7/70/Demon_Roller_Coaster.jpg"/>
          <p:cNvPicPr>
            <a:picLocks noChangeAspect="1" noChangeArrowheads="1"/>
          </p:cNvPicPr>
          <p:nvPr/>
        </p:nvPicPr>
        <p:blipFill>
          <a:blip r:embed="rId3" cstate="print"/>
          <a:srcRect/>
          <a:stretch>
            <a:fillRect/>
          </a:stretch>
        </p:blipFill>
        <p:spPr bwMode="auto">
          <a:xfrm>
            <a:off x="2590800" y="457200"/>
            <a:ext cx="6019800" cy="4514850"/>
          </a:xfrm>
          <a:prstGeom prst="rect">
            <a:avLst/>
          </a:prstGeom>
          <a:noFill/>
        </p:spPr>
      </p:pic>
      <p:pic>
        <p:nvPicPr>
          <p:cNvPr id="1030" name="Picture 6" descr="http://static.ddmcdn.com/gif/storymaker-excellent-roller-coasters-12061011-514x268.jpg"/>
          <p:cNvPicPr>
            <a:picLocks noChangeAspect="1" noChangeArrowheads="1"/>
          </p:cNvPicPr>
          <p:nvPr/>
        </p:nvPicPr>
        <p:blipFill>
          <a:blip r:embed="rId4" cstate="print"/>
          <a:srcRect/>
          <a:stretch>
            <a:fillRect/>
          </a:stretch>
        </p:blipFill>
        <p:spPr bwMode="auto">
          <a:xfrm>
            <a:off x="1115704" y="2514600"/>
            <a:ext cx="7818746" cy="4076700"/>
          </a:xfrm>
          <a:prstGeom prst="rect">
            <a:avLst/>
          </a:prstGeom>
          <a:noFill/>
        </p:spPr>
      </p:pic>
      <p:pic>
        <p:nvPicPr>
          <p:cNvPr id="1032" name="Picture 8" descr="http://www.toxel.com/wp-content/uploads/2010/06/rollercoaster01.jpg"/>
          <p:cNvPicPr>
            <a:picLocks noChangeAspect="1" noChangeArrowheads="1"/>
          </p:cNvPicPr>
          <p:nvPr/>
        </p:nvPicPr>
        <p:blipFill>
          <a:blip r:embed="rId5" cstate="print"/>
          <a:srcRect/>
          <a:stretch>
            <a:fillRect/>
          </a:stretch>
        </p:blipFill>
        <p:spPr bwMode="auto">
          <a:xfrm>
            <a:off x="1447800" y="-26035"/>
            <a:ext cx="5581650" cy="68840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900" decel="100000" fill="hold"/>
                                        <p:tgtEl>
                                          <p:spTgt spid="102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1000"/>
                                        <p:tgtEl>
                                          <p:spTgt spid="1030"/>
                                        </p:tgtEl>
                                      </p:cBhvr>
                                    </p:animEffect>
                                    <p:anim calcmode="lin" valueType="num">
                                      <p:cBhvr>
                                        <p:cTn id="24" dur="1000" fill="hold"/>
                                        <p:tgtEl>
                                          <p:spTgt spid="1030"/>
                                        </p:tgtEl>
                                        <p:attrNameLst>
                                          <p:attrName>ppt_x</p:attrName>
                                        </p:attrNameLst>
                                      </p:cBhvr>
                                      <p:tavLst>
                                        <p:tav tm="0">
                                          <p:val>
                                            <p:strVal val="#ppt_x"/>
                                          </p:val>
                                        </p:tav>
                                        <p:tav tm="100000">
                                          <p:val>
                                            <p:strVal val="#ppt_x"/>
                                          </p:val>
                                        </p:tav>
                                      </p:tavLst>
                                    </p:anim>
                                    <p:anim calcmode="lin" valueType="num">
                                      <p:cBhvr>
                                        <p:cTn id="25" dur="900" decel="100000" fill="hold"/>
                                        <p:tgtEl>
                                          <p:spTgt spid="103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1000"/>
                                        <p:tgtEl>
                                          <p:spTgt spid="1032"/>
                                        </p:tgtEl>
                                      </p:cBhvr>
                                    </p:animEffect>
                                    <p:anim calcmode="lin" valueType="num">
                                      <p:cBhvr>
                                        <p:cTn id="32" dur="1000" fill="hold"/>
                                        <p:tgtEl>
                                          <p:spTgt spid="1032"/>
                                        </p:tgtEl>
                                        <p:attrNameLst>
                                          <p:attrName>ppt_x</p:attrName>
                                        </p:attrNameLst>
                                      </p:cBhvr>
                                      <p:tavLst>
                                        <p:tav tm="0">
                                          <p:val>
                                            <p:strVal val="#ppt_x"/>
                                          </p:val>
                                        </p:tav>
                                        <p:tav tm="100000">
                                          <p:val>
                                            <p:strVal val="#ppt_x"/>
                                          </p:val>
                                        </p:tav>
                                      </p:tavLst>
                                    </p:anim>
                                    <p:anim calcmode="lin" valueType="num">
                                      <p:cBhvr>
                                        <p:cTn id="33" dur="900" decel="100000" fill="hold"/>
                                        <p:tgtEl>
                                          <p:spTgt spid="103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a:xfrm>
            <a:off x="304800" y="1554162"/>
            <a:ext cx="8686800" cy="5303838"/>
          </a:xfrm>
        </p:spPr>
        <p:txBody>
          <a:bodyPr>
            <a:normAutofit lnSpcReduction="10000"/>
          </a:bodyPr>
          <a:lstStyle/>
          <a:p>
            <a:r>
              <a:rPr lang="en-US" dirty="0" smtClean="0"/>
              <a:t>Research roller coasters in the United States.  Find the lengths and heights of 5 roller coasters.  Then, find the average length and height of the five coasters you chose (</a:t>
            </a:r>
            <a:r>
              <a:rPr lang="en-US" i="1" dirty="0" smtClean="0"/>
              <a:t>do this by adding the all the lengths together and dividing it by 5…and do the same for the heights).  </a:t>
            </a:r>
          </a:p>
          <a:p>
            <a:r>
              <a:rPr lang="en-US" dirty="0" smtClean="0"/>
              <a:t>Also choose one of your five roller coasters and write me three facts about it.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 a chart with your findings</a:t>
            </a:r>
            <a:endParaRPr lang="en-US" dirty="0"/>
          </a:p>
        </p:txBody>
      </p:sp>
      <p:graphicFrame>
        <p:nvGraphicFramePr>
          <p:cNvPr id="5" name="Content Placeholder 4"/>
          <p:cNvGraphicFramePr>
            <a:graphicFrameLocks noGrp="1"/>
          </p:cNvGraphicFramePr>
          <p:nvPr>
            <p:ph idx="1"/>
          </p:nvPr>
        </p:nvGraphicFramePr>
        <p:xfrm>
          <a:off x="304800" y="1554163"/>
          <a:ext cx="8686800" cy="313436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pPr algn="ctr"/>
                      <a:r>
                        <a:rPr lang="en-US" dirty="0" smtClean="0"/>
                        <a:t>Roller Coaster name </a:t>
                      </a:r>
                    </a:p>
                    <a:p>
                      <a:pPr algn="ctr"/>
                      <a:r>
                        <a:rPr lang="en-US" dirty="0" smtClean="0"/>
                        <a:t>and location</a:t>
                      </a:r>
                      <a:endParaRPr lang="en-US" dirty="0"/>
                    </a:p>
                  </a:txBody>
                  <a:tcPr/>
                </a:tc>
                <a:tc>
                  <a:txBody>
                    <a:bodyPr/>
                    <a:lstStyle/>
                    <a:p>
                      <a:pPr algn="ctr"/>
                      <a:r>
                        <a:rPr lang="en-US" dirty="0" smtClean="0"/>
                        <a:t>Length (feet)</a:t>
                      </a:r>
                      <a:endParaRPr lang="en-US" dirty="0"/>
                    </a:p>
                  </a:txBody>
                  <a:tcPr/>
                </a:tc>
                <a:tc>
                  <a:txBody>
                    <a:bodyPr/>
                    <a:lstStyle/>
                    <a:p>
                      <a:pPr algn="ctr"/>
                      <a:r>
                        <a:rPr lang="en-US" dirty="0" smtClean="0"/>
                        <a:t>Height (feet)</a:t>
                      </a:r>
                      <a:endParaRPr lang="en-US" dirty="0"/>
                    </a:p>
                  </a:txBody>
                  <a:tcPr/>
                </a:tc>
              </a:tr>
              <a:tr h="370840">
                <a:tc>
                  <a:txBody>
                    <a:bodyPr/>
                    <a:lstStyle/>
                    <a:p>
                      <a:r>
                        <a:rPr lang="en-US" dirty="0" smtClean="0"/>
                        <a:t>Kiddy Coaster</a:t>
                      </a:r>
                    </a:p>
                    <a:p>
                      <a:r>
                        <a:rPr lang="en-US" dirty="0" smtClean="0"/>
                        <a:t>Rye</a:t>
                      </a:r>
                      <a:r>
                        <a:rPr lang="en-US" baseline="0" dirty="0" smtClean="0"/>
                        <a:t> </a:t>
                      </a:r>
                      <a:r>
                        <a:rPr lang="en-US" baseline="0" dirty="0" err="1" smtClean="0"/>
                        <a:t>Playland</a:t>
                      </a:r>
                      <a:endParaRPr lang="en-US" dirty="0"/>
                    </a:p>
                  </a:txBody>
                  <a:tcPr/>
                </a:tc>
                <a:tc>
                  <a:txBody>
                    <a:bodyPr/>
                    <a:lstStyle/>
                    <a:p>
                      <a:pPr algn="ctr"/>
                      <a:r>
                        <a:rPr lang="en-US" dirty="0" smtClean="0"/>
                        <a:t>300</a:t>
                      </a:r>
                      <a:endParaRPr lang="en-US" dirty="0"/>
                    </a:p>
                  </a:txBody>
                  <a:tcPr anchor="ctr"/>
                </a:tc>
                <a:tc>
                  <a:txBody>
                    <a:bodyPr/>
                    <a:lstStyle/>
                    <a:p>
                      <a:pPr algn="ctr"/>
                      <a:r>
                        <a:rPr lang="en-US" dirty="0" smtClean="0"/>
                        <a:t>16</a:t>
                      </a:r>
                      <a:endParaRPr lang="en-US" dirty="0"/>
                    </a:p>
                  </a:txBody>
                  <a:tcPr anchor="ctr"/>
                </a:tc>
              </a:tr>
              <a:tr h="370840">
                <a:tc>
                  <a:txBody>
                    <a:bodyPr/>
                    <a:lstStyle/>
                    <a:p>
                      <a:r>
                        <a:rPr lang="en-US" dirty="0" smtClean="0"/>
                        <a:t>#2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Average:</a:t>
                      </a:r>
                      <a:endParaRPr lang="en-US" dirty="0"/>
                    </a:p>
                  </a:txBody>
                  <a:tcPr/>
                </a:tc>
                <a:tc>
                  <a:txBody>
                    <a:bodyPr/>
                    <a:lstStyle/>
                    <a:p>
                      <a:endParaRPr lang="en-US" dirty="0"/>
                    </a:p>
                  </a:txBody>
                  <a:tcPr/>
                </a:tc>
                <a:tc>
                  <a:txBody>
                    <a:bodyPr/>
                    <a:lstStyle/>
                    <a:p>
                      <a:endParaRPr lang="en-US"/>
                    </a:p>
                  </a:txBody>
                  <a:tcPr/>
                </a:tc>
              </a:tr>
            </a:tbl>
          </a:graphicData>
        </a:graphic>
      </p:graphicFrame>
      <p:sp>
        <p:nvSpPr>
          <p:cNvPr id="6" name="TextBox 5"/>
          <p:cNvSpPr txBox="1"/>
          <p:nvPr/>
        </p:nvSpPr>
        <p:spPr>
          <a:xfrm>
            <a:off x="3200400" y="4953000"/>
            <a:ext cx="5715000" cy="923330"/>
          </a:xfrm>
          <a:prstGeom prst="rect">
            <a:avLst/>
          </a:prstGeom>
          <a:noFill/>
        </p:spPr>
        <p:txBody>
          <a:bodyPr wrap="square" rtlCol="0">
            <a:spAutoFit/>
          </a:bodyPr>
          <a:lstStyle/>
          <a:p>
            <a:pPr algn="ctr"/>
            <a:r>
              <a:rPr lang="en-US" i="1" dirty="0" smtClean="0"/>
              <a:t>Remember, to find the average you add all the lengths together and divide that answer by 5.  Then do the same for the heights).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STEAM</a:t>
            </a:r>
            <a:endParaRPr lang="en-US" dirty="0"/>
          </a:p>
        </p:txBody>
      </p:sp>
      <p:sp>
        <p:nvSpPr>
          <p:cNvPr id="3" name="Content Placeholder 2"/>
          <p:cNvSpPr>
            <a:spLocks noGrp="1"/>
          </p:cNvSpPr>
          <p:nvPr>
            <p:ph idx="1"/>
          </p:nvPr>
        </p:nvSpPr>
        <p:spPr>
          <a:xfrm>
            <a:off x="304800" y="1219200"/>
            <a:ext cx="8686800" cy="5303838"/>
          </a:xfrm>
        </p:spPr>
        <p:txBody>
          <a:bodyPr>
            <a:normAutofit fontScale="92500" lnSpcReduction="20000"/>
          </a:bodyPr>
          <a:lstStyle/>
          <a:p>
            <a:pPr>
              <a:buNone/>
            </a:pPr>
            <a:r>
              <a:rPr lang="en-US" b="1" dirty="0" smtClean="0"/>
              <a:t>S looking up facts about a roller coaster</a:t>
            </a:r>
            <a:endParaRPr lang="en-US" b="1" dirty="0" smtClean="0"/>
          </a:p>
          <a:p>
            <a:pPr>
              <a:buNone/>
            </a:pPr>
            <a:endParaRPr lang="en-US" b="1" dirty="0" smtClean="0"/>
          </a:p>
          <a:p>
            <a:pPr>
              <a:buNone/>
            </a:pPr>
            <a:r>
              <a:rPr lang="en-US" b="1" dirty="0" smtClean="0"/>
              <a:t>T using technology to look up facts and pictures of roller coasters</a:t>
            </a:r>
            <a:endParaRPr lang="en-US" b="1" dirty="0" smtClean="0"/>
          </a:p>
          <a:p>
            <a:pPr>
              <a:buNone/>
            </a:pPr>
            <a:endParaRPr lang="en-US" b="1" dirty="0" smtClean="0"/>
          </a:p>
          <a:p>
            <a:pPr>
              <a:buNone/>
            </a:pPr>
            <a:r>
              <a:rPr lang="en-US" b="1" dirty="0" smtClean="0"/>
              <a:t>E engineering a chart about roller coasters and their lengths and heights</a:t>
            </a:r>
            <a:endParaRPr lang="en-US" b="1" dirty="0" smtClean="0"/>
          </a:p>
          <a:p>
            <a:pPr>
              <a:buNone/>
            </a:pPr>
            <a:endParaRPr lang="en-US" b="1" dirty="0" smtClean="0"/>
          </a:p>
          <a:p>
            <a:pPr>
              <a:buNone/>
            </a:pPr>
            <a:r>
              <a:rPr lang="en-US" b="1" dirty="0" smtClean="0"/>
              <a:t>A creating an artistic poster</a:t>
            </a:r>
            <a:endParaRPr lang="en-US" b="1" dirty="0" smtClean="0"/>
          </a:p>
          <a:p>
            <a:pPr>
              <a:buNone/>
            </a:pPr>
            <a:endParaRPr lang="en-US" b="1" dirty="0" smtClean="0"/>
          </a:p>
          <a:p>
            <a:pPr>
              <a:buNone/>
            </a:pPr>
            <a:r>
              <a:rPr lang="en-US" b="1" dirty="0" smtClean="0"/>
              <a:t>M finding their average of </a:t>
            </a:r>
            <a:r>
              <a:rPr lang="en-US" b="1" smtClean="0"/>
              <a:t>their lengths </a:t>
            </a:r>
            <a:r>
              <a:rPr lang="en-US" b="1" dirty="0" smtClean="0"/>
              <a:t>and heights</a:t>
            </a:r>
            <a:endParaRPr lang="en-US"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209</TotalTime>
  <Words>227</Words>
  <Application>Microsoft Office PowerPoint</Application>
  <PresentationFormat>On-screen Show (4:3)</PresentationFormat>
  <Paragraphs>32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Trek</vt:lpstr>
      <vt:lpstr>STEAM</vt:lpstr>
      <vt:lpstr>Fact!</vt:lpstr>
      <vt:lpstr>Slide 3</vt:lpstr>
      <vt:lpstr>Directions:</vt:lpstr>
      <vt:lpstr>Create a chart with your findings</vt:lpstr>
      <vt:lpstr>STEAM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dc:title>
  <dc:creator>Windows User</dc:creator>
  <cp:lastModifiedBy>Windows User</cp:lastModifiedBy>
  <cp:revision>3</cp:revision>
  <dcterms:created xsi:type="dcterms:W3CDTF">2014-12-08T20:16:51Z</dcterms:created>
  <dcterms:modified xsi:type="dcterms:W3CDTF">2014-12-12T16:10:30Z</dcterms:modified>
</cp:coreProperties>
</file>