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notesMasterIdLst>
    <p:notesMasterId r:id="rId44"/>
  </p:notesMasterIdLst>
  <p:sldIdLst>
    <p:sldId id="256" r:id="rId2"/>
    <p:sldId id="289" r:id="rId3"/>
    <p:sldId id="290" r:id="rId4"/>
    <p:sldId id="292" r:id="rId5"/>
    <p:sldId id="293" r:id="rId6"/>
    <p:sldId id="294" r:id="rId7"/>
    <p:sldId id="295" r:id="rId8"/>
    <p:sldId id="296" r:id="rId9"/>
    <p:sldId id="264" r:id="rId10"/>
    <p:sldId id="297" r:id="rId11"/>
    <p:sldId id="298" r:id="rId12"/>
    <p:sldId id="299" r:id="rId13"/>
    <p:sldId id="300" r:id="rId14"/>
    <p:sldId id="306" r:id="rId15"/>
    <p:sldId id="307" r:id="rId16"/>
    <p:sldId id="265" r:id="rId17"/>
    <p:sldId id="258" r:id="rId18"/>
    <p:sldId id="259" r:id="rId19"/>
    <p:sldId id="260" r:id="rId20"/>
    <p:sldId id="261" r:id="rId21"/>
    <p:sldId id="262" r:id="rId22"/>
    <p:sldId id="281" r:id="rId23"/>
    <p:sldId id="267" r:id="rId24"/>
    <p:sldId id="291"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2" r:id="rId39"/>
    <p:sldId id="283" r:id="rId40"/>
    <p:sldId id="284" r:id="rId41"/>
    <p:sldId id="288" r:id="rId42"/>
    <p:sldId id="28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der, Scott@DIR" initials="YS" lastIdx="3" clrIdx="0">
    <p:extLst>
      <p:ext uri="{19B8F6BF-5375-455C-9EA6-DF929625EA0E}">
        <p15:presenceInfo xmlns:p15="http://schemas.microsoft.com/office/powerpoint/2012/main" userId="S-1-5-21-152780876-870134583-1825993390-184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2" autoAdjust="0"/>
    <p:restoredTop sz="95373" autoAdjust="0"/>
  </p:normalViewPr>
  <p:slideViewPr>
    <p:cSldViewPr snapToGrid="0">
      <p:cViewPr varScale="1">
        <p:scale>
          <a:sx n="85" d="100"/>
          <a:sy n="85" d="100"/>
        </p:scale>
        <p:origin x="60" y="177"/>
      </p:cViewPr>
      <p:guideLst>
        <p:guide orient="horz" pos="2160"/>
        <p:guide pos="3840"/>
      </p:guideLst>
    </p:cSldViewPr>
  </p:slideViewPr>
  <p:outlineViewPr>
    <p:cViewPr>
      <p:scale>
        <a:sx n="33" d="100"/>
        <a:sy n="33" d="100"/>
      </p:scale>
      <p:origin x="0" y="-25590"/>
    </p:cViewPr>
  </p:outlin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cock, Todd" userId="703280f0-4986-456d-808b-bd944f17de7a" providerId="ADAL" clId="{BE3C21C6-1FCA-47B2-BB47-65595E8F4497}"/>
    <pc:docChg chg="undo custSel addSld delSld modSld sldOrd">
      <pc:chgData name="Hancock, Todd" userId="703280f0-4986-456d-808b-bd944f17de7a" providerId="ADAL" clId="{BE3C21C6-1FCA-47B2-BB47-65595E8F4497}" dt="2017-10-09T22:29:16.860" v="1148" actId="403"/>
      <pc:docMkLst>
        <pc:docMk/>
      </pc:docMkLst>
      <pc:sldChg chg="modSp ord">
        <pc:chgData name="Hancock, Todd" userId="703280f0-4986-456d-808b-bd944f17de7a" providerId="ADAL" clId="{BE3C21C6-1FCA-47B2-BB47-65595E8F4497}" dt="2017-10-09T21:29:30.959" v="456" actId="20577"/>
        <pc:sldMkLst>
          <pc:docMk/>
          <pc:sldMk cId="3961225032" sldId="256"/>
        </pc:sldMkLst>
        <pc:spChg chg="mod">
          <ac:chgData name="Hancock, Todd" userId="703280f0-4986-456d-808b-bd944f17de7a" providerId="ADAL" clId="{BE3C21C6-1FCA-47B2-BB47-65595E8F4497}" dt="2017-10-09T21:29:30.959" v="456" actId="20577"/>
          <ac:spMkLst>
            <pc:docMk/>
            <pc:sldMk cId="3961225032" sldId="256"/>
            <ac:spMk id="2" creationId="{00000000-0000-0000-0000-000000000000}"/>
          </ac:spMkLst>
        </pc:spChg>
      </pc:sldChg>
      <pc:sldChg chg="modSp add">
        <pc:chgData name="Hancock, Todd" userId="703280f0-4986-456d-808b-bd944f17de7a" providerId="ADAL" clId="{BE3C21C6-1FCA-47B2-BB47-65595E8F4497}" dt="2017-10-09T21:29:03.280" v="434" actId="20577"/>
        <pc:sldMkLst>
          <pc:docMk/>
          <pc:sldMk cId="1263621082" sldId="292"/>
        </pc:sldMkLst>
        <pc:spChg chg="mod">
          <ac:chgData name="Hancock, Todd" userId="703280f0-4986-456d-808b-bd944f17de7a" providerId="ADAL" clId="{BE3C21C6-1FCA-47B2-BB47-65595E8F4497}" dt="2017-10-09T21:20:53.375" v="67" actId="1076"/>
          <ac:spMkLst>
            <pc:docMk/>
            <pc:sldMk cId="1263621082" sldId="292"/>
            <ac:spMk id="2" creationId="{865556D7-2E0B-4F93-A689-E24E6D6CF9DB}"/>
          </ac:spMkLst>
        </pc:spChg>
        <pc:spChg chg="mod">
          <ac:chgData name="Hancock, Todd" userId="703280f0-4986-456d-808b-bd944f17de7a" providerId="ADAL" clId="{BE3C21C6-1FCA-47B2-BB47-65595E8F4497}" dt="2017-10-09T21:29:03.280" v="434" actId="20577"/>
          <ac:spMkLst>
            <pc:docMk/>
            <pc:sldMk cId="1263621082" sldId="292"/>
            <ac:spMk id="3" creationId="{12BFE37A-5009-43DB-B4C1-F706937E602C}"/>
          </ac:spMkLst>
        </pc:spChg>
      </pc:sldChg>
      <pc:sldChg chg="modSp add">
        <pc:chgData name="Hancock, Todd" userId="703280f0-4986-456d-808b-bd944f17de7a" providerId="ADAL" clId="{BE3C21C6-1FCA-47B2-BB47-65595E8F4497}" dt="2017-10-09T21:35:02.763" v="491" actId="113"/>
        <pc:sldMkLst>
          <pc:docMk/>
          <pc:sldMk cId="4111296366" sldId="293"/>
        </pc:sldMkLst>
        <pc:spChg chg="mod">
          <ac:chgData name="Hancock, Todd" userId="703280f0-4986-456d-808b-bd944f17de7a" providerId="ADAL" clId="{BE3C21C6-1FCA-47B2-BB47-65595E8F4497}" dt="2017-10-09T21:32:46.244" v="482" actId="122"/>
          <ac:spMkLst>
            <pc:docMk/>
            <pc:sldMk cId="4111296366" sldId="293"/>
            <ac:spMk id="2" creationId="{799F3019-E5AC-4449-A9E6-B206C89B3D60}"/>
          </ac:spMkLst>
        </pc:spChg>
        <pc:spChg chg="mod">
          <ac:chgData name="Hancock, Todd" userId="703280f0-4986-456d-808b-bd944f17de7a" providerId="ADAL" clId="{BE3C21C6-1FCA-47B2-BB47-65595E8F4497}" dt="2017-10-09T21:35:02.763" v="491" actId="113"/>
          <ac:spMkLst>
            <pc:docMk/>
            <pc:sldMk cId="4111296366" sldId="293"/>
            <ac:spMk id="3" creationId="{E0E919BF-D758-43EF-A59B-D244E44C3B56}"/>
          </ac:spMkLst>
        </pc:spChg>
      </pc:sldChg>
      <pc:sldChg chg="modSp add">
        <pc:chgData name="Hancock, Todd" userId="703280f0-4986-456d-808b-bd944f17de7a" providerId="ADAL" clId="{BE3C21C6-1FCA-47B2-BB47-65595E8F4497}" dt="2017-10-09T21:36:53.272" v="501" actId="113"/>
        <pc:sldMkLst>
          <pc:docMk/>
          <pc:sldMk cId="4047580636" sldId="294"/>
        </pc:sldMkLst>
        <pc:spChg chg="mod">
          <ac:chgData name="Hancock, Todd" userId="703280f0-4986-456d-808b-bd944f17de7a" providerId="ADAL" clId="{BE3C21C6-1FCA-47B2-BB47-65595E8F4497}" dt="2017-10-09T21:36:53.272" v="501" actId="113"/>
          <ac:spMkLst>
            <pc:docMk/>
            <pc:sldMk cId="4047580636" sldId="294"/>
            <ac:spMk id="3" creationId="{E0E919BF-D758-43EF-A59B-D244E44C3B56}"/>
          </ac:spMkLst>
        </pc:spChg>
      </pc:sldChg>
      <pc:sldChg chg="modSp add">
        <pc:chgData name="Hancock, Todd" userId="703280f0-4986-456d-808b-bd944f17de7a" providerId="ADAL" clId="{BE3C21C6-1FCA-47B2-BB47-65595E8F4497}" dt="2017-10-09T21:39:05.341" v="512" actId="113"/>
        <pc:sldMkLst>
          <pc:docMk/>
          <pc:sldMk cId="3348861034" sldId="295"/>
        </pc:sldMkLst>
        <pc:spChg chg="mod">
          <ac:chgData name="Hancock, Todd" userId="703280f0-4986-456d-808b-bd944f17de7a" providerId="ADAL" clId="{BE3C21C6-1FCA-47B2-BB47-65595E8F4497}" dt="2017-10-09T21:39:05.341" v="512" actId="113"/>
          <ac:spMkLst>
            <pc:docMk/>
            <pc:sldMk cId="3348861034" sldId="295"/>
            <ac:spMk id="3" creationId="{E0E919BF-D758-43EF-A59B-D244E44C3B56}"/>
          </ac:spMkLst>
        </pc:spChg>
      </pc:sldChg>
      <pc:sldChg chg="modSp add">
        <pc:chgData name="Hancock, Todd" userId="703280f0-4986-456d-808b-bd944f17de7a" providerId="ADAL" clId="{BE3C21C6-1FCA-47B2-BB47-65595E8F4497}" dt="2017-10-09T21:41:10.283" v="547" actId="113"/>
        <pc:sldMkLst>
          <pc:docMk/>
          <pc:sldMk cId="1621250644" sldId="296"/>
        </pc:sldMkLst>
        <pc:spChg chg="mod">
          <ac:chgData name="Hancock, Todd" userId="703280f0-4986-456d-808b-bd944f17de7a" providerId="ADAL" clId="{BE3C21C6-1FCA-47B2-BB47-65595E8F4497}" dt="2017-10-09T21:41:10.283" v="547" actId="113"/>
          <ac:spMkLst>
            <pc:docMk/>
            <pc:sldMk cId="1621250644" sldId="296"/>
            <ac:spMk id="3" creationId="{E0E919BF-D758-43EF-A59B-D244E44C3B56}"/>
          </ac:spMkLst>
        </pc:spChg>
      </pc:sldChg>
      <pc:sldChg chg="addSp delSp modSp add">
        <pc:chgData name="Hancock, Todd" userId="703280f0-4986-456d-808b-bd944f17de7a" providerId="ADAL" clId="{BE3C21C6-1FCA-47B2-BB47-65595E8F4497}" dt="2017-10-09T21:55:23.749" v="612" actId="15"/>
        <pc:sldMkLst>
          <pc:docMk/>
          <pc:sldMk cId="987489881" sldId="297"/>
        </pc:sldMkLst>
        <pc:spChg chg="mod">
          <ac:chgData name="Hancock, Todd" userId="703280f0-4986-456d-808b-bd944f17de7a" providerId="ADAL" clId="{BE3C21C6-1FCA-47B2-BB47-65595E8F4497}" dt="2017-10-09T21:51:54.918" v="563" actId="122"/>
          <ac:spMkLst>
            <pc:docMk/>
            <pc:sldMk cId="987489881" sldId="297"/>
            <ac:spMk id="2" creationId="{A58BCCAB-A26C-4449-A231-CE3867C14033}"/>
          </ac:spMkLst>
        </pc:spChg>
        <pc:spChg chg="del">
          <ac:chgData name="Hancock, Todd" userId="703280f0-4986-456d-808b-bd944f17de7a" providerId="ADAL" clId="{BE3C21C6-1FCA-47B2-BB47-65595E8F4497}" dt="2017-10-09T21:52:00.571" v="564" actId="478"/>
          <ac:spMkLst>
            <pc:docMk/>
            <pc:sldMk cId="987489881" sldId="297"/>
            <ac:spMk id="3" creationId="{EE3F5CD6-83B2-4225-A816-40AC086592DB}"/>
          </ac:spMkLst>
        </pc:spChg>
        <pc:spChg chg="del">
          <ac:chgData name="Hancock, Todd" userId="703280f0-4986-456d-808b-bd944f17de7a" providerId="ADAL" clId="{BE3C21C6-1FCA-47B2-BB47-65595E8F4497}" dt="2017-10-09T21:52:05.079" v="565" actId="478"/>
          <ac:spMkLst>
            <pc:docMk/>
            <pc:sldMk cId="987489881" sldId="297"/>
            <ac:spMk id="4" creationId="{F8F2327D-D4CD-48E9-B1C2-5147835DCE85}"/>
          </ac:spMkLst>
        </pc:spChg>
        <pc:spChg chg="del">
          <ac:chgData name="Hancock, Todd" userId="703280f0-4986-456d-808b-bd944f17de7a" providerId="ADAL" clId="{BE3C21C6-1FCA-47B2-BB47-65595E8F4497}" dt="2017-10-09T21:52:09.199" v="566" actId="478"/>
          <ac:spMkLst>
            <pc:docMk/>
            <pc:sldMk cId="987489881" sldId="297"/>
            <ac:spMk id="5" creationId="{D156F2EF-F924-44AA-BD4C-4E2C94320DE9}"/>
          </ac:spMkLst>
        </pc:spChg>
        <pc:spChg chg="mod">
          <ac:chgData name="Hancock, Todd" userId="703280f0-4986-456d-808b-bd944f17de7a" providerId="ADAL" clId="{BE3C21C6-1FCA-47B2-BB47-65595E8F4497}" dt="2017-10-09T21:55:23.749" v="612" actId="15"/>
          <ac:spMkLst>
            <pc:docMk/>
            <pc:sldMk cId="987489881" sldId="297"/>
            <ac:spMk id="6" creationId="{039BF56D-261A-488B-8609-923972B3CEA3}"/>
          </ac:spMkLst>
        </pc:spChg>
        <pc:picChg chg="add mod modCrop">
          <ac:chgData name="Hancock, Todd" userId="703280f0-4986-456d-808b-bd944f17de7a" providerId="ADAL" clId="{BE3C21C6-1FCA-47B2-BB47-65595E8F4497}" dt="2017-10-09T21:54:16.762" v="572" actId="1076"/>
          <ac:picMkLst>
            <pc:docMk/>
            <pc:sldMk cId="987489881" sldId="297"/>
            <ac:picMk id="7" creationId="{AFDE4604-74E4-4582-9293-5F2FBD29CB61}"/>
          </ac:picMkLst>
        </pc:picChg>
      </pc:sldChg>
      <pc:sldChg chg="delSp modSp add">
        <pc:chgData name="Hancock, Todd" userId="703280f0-4986-456d-808b-bd944f17de7a" providerId="ADAL" clId="{BE3C21C6-1FCA-47B2-BB47-65595E8F4497}" dt="2017-10-09T21:58:39.529" v="662" actId="20577"/>
        <pc:sldMkLst>
          <pc:docMk/>
          <pc:sldMk cId="3910618084" sldId="298"/>
        </pc:sldMkLst>
        <pc:spChg chg="mod">
          <ac:chgData name="Hancock, Todd" userId="703280f0-4986-456d-808b-bd944f17de7a" providerId="ADAL" clId="{BE3C21C6-1FCA-47B2-BB47-65595E8F4497}" dt="2017-10-09T21:57:52.894" v="647"/>
          <ac:spMkLst>
            <pc:docMk/>
            <pc:sldMk cId="3910618084" sldId="298"/>
            <ac:spMk id="2" creationId="{1DE50F8C-C915-4D9A-B529-4143F9310FC7}"/>
          </ac:spMkLst>
        </pc:spChg>
        <pc:spChg chg="del">
          <ac:chgData name="Hancock, Todd" userId="703280f0-4986-456d-808b-bd944f17de7a" providerId="ADAL" clId="{BE3C21C6-1FCA-47B2-BB47-65595E8F4497}" dt="2017-10-09T21:56:23.444" v="626" actId="478"/>
          <ac:spMkLst>
            <pc:docMk/>
            <pc:sldMk cId="3910618084" sldId="298"/>
            <ac:spMk id="3" creationId="{8D0581F3-E079-4F7A-9641-01E4EF3A2D6C}"/>
          </ac:spMkLst>
        </pc:spChg>
        <pc:spChg chg="mod">
          <ac:chgData name="Hancock, Todd" userId="703280f0-4986-456d-808b-bd944f17de7a" providerId="ADAL" clId="{BE3C21C6-1FCA-47B2-BB47-65595E8F4497}" dt="2017-10-09T21:58:39.529" v="662" actId="20577"/>
          <ac:spMkLst>
            <pc:docMk/>
            <pc:sldMk cId="3910618084" sldId="298"/>
            <ac:spMk id="4" creationId="{48D5E4EF-A549-4A19-AB14-010C7184D29F}"/>
          </ac:spMkLst>
        </pc:spChg>
        <pc:spChg chg="del">
          <ac:chgData name="Hancock, Todd" userId="703280f0-4986-456d-808b-bd944f17de7a" providerId="ADAL" clId="{BE3C21C6-1FCA-47B2-BB47-65595E8F4497}" dt="2017-10-09T21:56:20.085" v="624" actId="478"/>
          <ac:spMkLst>
            <pc:docMk/>
            <pc:sldMk cId="3910618084" sldId="298"/>
            <ac:spMk id="5" creationId="{491459D3-D020-42B9-887C-D794C08CEDEE}"/>
          </ac:spMkLst>
        </pc:spChg>
        <pc:spChg chg="del">
          <ac:chgData name="Hancock, Todd" userId="703280f0-4986-456d-808b-bd944f17de7a" providerId="ADAL" clId="{BE3C21C6-1FCA-47B2-BB47-65595E8F4497}" dt="2017-10-09T21:56:21.946" v="625" actId="478"/>
          <ac:spMkLst>
            <pc:docMk/>
            <pc:sldMk cId="3910618084" sldId="298"/>
            <ac:spMk id="6" creationId="{736B1646-AB9D-4AB9-B523-8BA92CEFF037}"/>
          </ac:spMkLst>
        </pc:spChg>
      </pc:sldChg>
      <pc:sldChg chg="addSp delSp modSp add">
        <pc:chgData name="Hancock, Todd" userId="703280f0-4986-456d-808b-bd944f17de7a" providerId="ADAL" clId="{BE3C21C6-1FCA-47B2-BB47-65595E8F4497}" dt="2017-10-09T22:00:20.195" v="708" actId="122"/>
        <pc:sldMkLst>
          <pc:docMk/>
          <pc:sldMk cId="1858237720" sldId="299"/>
        </pc:sldMkLst>
        <pc:spChg chg="mod">
          <ac:chgData name="Hancock, Todd" userId="703280f0-4986-456d-808b-bd944f17de7a" providerId="ADAL" clId="{BE3C21C6-1FCA-47B2-BB47-65595E8F4497}" dt="2017-10-09T22:00:20.195" v="708" actId="122"/>
          <ac:spMkLst>
            <pc:docMk/>
            <pc:sldMk cId="1858237720" sldId="299"/>
            <ac:spMk id="2" creationId="{52C3516A-E5B9-475A-A67B-8533C55683F6}"/>
          </ac:spMkLst>
        </pc:spChg>
        <pc:spChg chg="del">
          <ac:chgData name="Hancock, Todd" userId="703280f0-4986-456d-808b-bd944f17de7a" providerId="ADAL" clId="{BE3C21C6-1FCA-47B2-BB47-65595E8F4497}" dt="2017-10-09T21:59:41.220" v="665" actId="478"/>
          <ac:spMkLst>
            <pc:docMk/>
            <pc:sldMk cId="1858237720" sldId="299"/>
            <ac:spMk id="3" creationId="{7BC3F28D-9D00-43E9-90A5-5DB0A858C4BA}"/>
          </ac:spMkLst>
        </pc:spChg>
        <pc:spChg chg="del">
          <ac:chgData name="Hancock, Todd" userId="703280f0-4986-456d-808b-bd944f17de7a" providerId="ADAL" clId="{BE3C21C6-1FCA-47B2-BB47-65595E8F4497}" dt="2017-10-09T21:59:36.221" v="664"/>
          <ac:spMkLst>
            <pc:docMk/>
            <pc:sldMk cId="1858237720" sldId="299"/>
            <ac:spMk id="4" creationId="{FE33D956-3C64-4135-A08E-97BA20447C53}"/>
          </ac:spMkLst>
        </pc:spChg>
        <pc:spChg chg="del">
          <ac:chgData name="Hancock, Todd" userId="703280f0-4986-456d-808b-bd944f17de7a" providerId="ADAL" clId="{BE3C21C6-1FCA-47B2-BB47-65595E8F4497}" dt="2017-10-09T21:59:45.279" v="666" actId="478"/>
          <ac:spMkLst>
            <pc:docMk/>
            <pc:sldMk cId="1858237720" sldId="299"/>
            <ac:spMk id="5" creationId="{06FF7FB7-0E4F-4821-B5E9-231F1B4F799F}"/>
          </ac:spMkLst>
        </pc:spChg>
        <pc:spChg chg="del">
          <ac:chgData name="Hancock, Todd" userId="703280f0-4986-456d-808b-bd944f17de7a" providerId="ADAL" clId="{BE3C21C6-1FCA-47B2-BB47-65595E8F4497}" dt="2017-10-09T21:59:48.150" v="667" actId="478"/>
          <ac:spMkLst>
            <pc:docMk/>
            <pc:sldMk cId="1858237720" sldId="299"/>
            <ac:spMk id="6" creationId="{DA3B021A-BCA0-4C54-AD3D-7F267E0A22EC}"/>
          </ac:spMkLst>
        </pc:spChg>
        <pc:picChg chg="add mod">
          <ac:chgData name="Hancock, Todd" userId="703280f0-4986-456d-808b-bd944f17de7a" providerId="ADAL" clId="{BE3C21C6-1FCA-47B2-BB47-65595E8F4497}" dt="2017-10-09T21:59:59.639" v="671" actId="14100"/>
          <ac:picMkLst>
            <pc:docMk/>
            <pc:sldMk cId="1858237720" sldId="299"/>
            <ac:picMk id="7" creationId="{37B349DA-7F25-4B12-B737-A793C8CD48A5}"/>
          </ac:picMkLst>
        </pc:picChg>
      </pc:sldChg>
      <pc:sldChg chg="addSp delSp modSp add">
        <pc:chgData name="Hancock, Todd" userId="703280f0-4986-456d-808b-bd944f17de7a" providerId="ADAL" clId="{BE3C21C6-1FCA-47B2-BB47-65595E8F4497}" dt="2017-10-09T22:21:56.366" v="1008" actId="403"/>
        <pc:sldMkLst>
          <pc:docMk/>
          <pc:sldMk cId="1142938717" sldId="300"/>
        </pc:sldMkLst>
        <pc:spChg chg="mod">
          <ac:chgData name="Hancock, Todd" userId="703280f0-4986-456d-808b-bd944f17de7a" providerId="ADAL" clId="{BE3C21C6-1FCA-47B2-BB47-65595E8F4497}" dt="2017-10-09T22:03:14.379" v="747" actId="122"/>
          <ac:spMkLst>
            <pc:docMk/>
            <pc:sldMk cId="1142938717" sldId="300"/>
            <ac:spMk id="2" creationId="{896B31ED-5358-451A-8C4D-FE149BA7EC68}"/>
          </ac:spMkLst>
        </pc:spChg>
        <pc:spChg chg="del mod">
          <ac:chgData name="Hancock, Todd" userId="703280f0-4986-456d-808b-bd944f17de7a" providerId="ADAL" clId="{BE3C21C6-1FCA-47B2-BB47-65595E8F4497}" dt="2017-10-09T22:05:43.934" v="782" actId="478"/>
          <ac:spMkLst>
            <pc:docMk/>
            <pc:sldMk cId="1142938717" sldId="300"/>
            <ac:spMk id="3" creationId="{B42DFA4D-3A2D-48D3-9D05-BFD3FD3F7781}"/>
          </ac:spMkLst>
        </pc:spChg>
        <pc:spChg chg="del mod">
          <ac:chgData name="Hancock, Todd" userId="703280f0-4986-456d-808b-bd944f17de7a" providerId="ADAL" clId="{BE3C21C6-1FCA-47B2-BB47-65595E8F4497}" dt="2017-10-09T22:15:28.150" v="934" actId="478"/>
          <ac:spMkLst>
            <pc:docMk/>
            <pc:sldMk cId="1142938717" sldId="300"/>
            <ac:spMk id="4" creationId="{E26B913C-9982-4FC9-B5CB-920724B92C3D}"/>
          </ac:spMkLst>
        </pc:spChg>
        <pc:spChg chg="mod">
          <ac:chgData name="Hancock, Todd" userId="703280f0-4986-456d-808b-bd944f17de7a" providerId="ADAL" clId="{BE3C21C6-1FCA-47B2-BB47-65595E8F4497}" dt="2017-10-09T22:18:55.030" v="952" actId="1076"/>
          <ac:spMkLst>
            <pc:docMk/>
            <pc:sldMk cId="1142938717" sldId="300"/>
            <ac:spMk id="5" creationId="{C0855EAB-89C6-4DBA-BAFC-BFBB2897724D}"/>
          </ac:spMkLst>
        </pc:spChg>
        <pc:spChg chg="del mod">
          <ac:chgData name="Hancock, Todd" userId="703280f0-4986-456d-808b-bd944f17de7a" providerId="ADAL" clId="{BE3C21C6-1FCA-47B2-BB47-65595E8F4497}" dt="2017-10-09T22:15:44.237" v="936" actId="478"/>
          <ac:spMkLst>
            <pc:docMk/>
            <pc:sldMk cId="1142938717" sldId="300"/>
            <ac:spMk id="6" creationId="{416A2924-2552-446B-B5FB-8F46D94C176D}"/>
          </ac:spMkLst>
        </pc:spChg>
        <pc:spChg chg="add mod">
          <ac:chgData name="Hancock, Todd" userId="703280f0-4986-456d-808b-bd944f17de7a" providerId="ADAL" clId="{BE3C21C6-1FCA-47B2-BB47-65595E8F4497}" dt="2017-10-09T22:19:24.761" v="955" actId="1076"/>
          <ac:spMkLst>
            <pc:docMk/>
            <pc:sldMk cId="1142938717" sldId="300"/>
            <ac:spMk id="8" creationId="{BB2908E2-9634-4B4E-945D-5BF02A1F0700}"/>
          </ac:spMkLst>
        </pc:spChg>
        <pc:spChg chg="add del mod">
          <ac:chgData name="Hancock, Todd" userId="703280f0-4986-456d-808b-bd944f17de7a" providerId="ADAL" clId="{BE3C21C6-1FCA-47B2-BB47-65595E8F4497}" dt="2017-10-09T22:15:46.087" v="937" actId="478"/>
          <ac:spMkLst>
            <pc:docMk/>
            <pc:sldMk cId="1142938717" sldId="300"/>
            <ac:spMk id="10" creationId="{4A838200-14BB-4CCD-AA7D-6CA8A54924C1}"/>
          </ac:spMkLst>
        </pc:spChg>
        <pc:spChg chg="add mod">
          <ac:chgData name="Hancock, Todd" userId="703280f0-4986-456d-808b-bd944f17de7a" providerId="ADAL" clId="{BE3C21C6-1FCA-47B2-BB47-65595E8F4497}" dt="2017-10-09T22:18:55.030" v="952" actId="1076"/>
          <ac:spMkLst>
            <pc:docMk/>
            <pc:sldMk cId="1142938717" sldId="300"/>
            <ac:spMk id="11" creationId="{3A550C39-ECAA-473B-AE95-4B10547151C1}"/>
          </ac:spMkLst>
        </pc:spChg>
        <pc:spChg chg="add mod">
          <ac:chgData name="Hancock, Todd" userId="703280f0-4986-456d-808b-bd944f17de7a" providerId="ADAL" clId="{BE3C21C6-1FCA-47B2-BB47-65595E8F4497}" dt="2017-10-09T22:20:37.502" v="992" actId="1076"/>
          <ac:spMkLst>
            <pc:docMk/>
            <pc:sldMk cId="1142938717" sldId="300"/>
            <ac:spMk id="12" creationId="{E0103466-449F-4792-BC5D-51798A4DE990}"/>
          </ac:spMkLst>
        </pc:spChg>
        <pc:spChg chg="add mod">
          <ac:chgData name="Hancock, Todd" userId="703280f0-4986-456d-808b-bd944f17de7a" providerId="ADAL" clId="{BE3C21C6-1FCA-47B2-BB47-65595E8F4497}" dt="2017-10-09T22:20:15.073" v="986" actId="20577"/>
          <ac:spMkLst>
            <pc:docMk/>
            <pc:sldMk cId="1142938717" sldId="300"/>
            <ac:spMk id="13" creationId="{D50F4A1A-11F6-47C2-91C6-66C04219F53E}"/>
          </ac:spMkLst>
        </pc:spChg>
        <pc:spChg chg="add mod">
          <ac:chgData name="Hancock, Todd" userId="703280f0-4986-456d-808b-bd944f17de7a" providerId="ADAL" clId="{BE3C21C6-1FCA-47B2-BB47-65595E8F4497}" dt="2017-10-09T22:21:15.480" v="1002" actId="1076"/>
          <ac:spMkLst>
            <pc:docMk/>
            <pc:sldMk cId="1142938717" sldId="300"/>
            <ac:spMk id="14" creationId="{23D8DEE1-14CA-4634-8390-0FF98D365E81}"/>
          </ac:spMkLst>
        </pc:spChg>
        <pc:spChg chg="add mod">
          <ac:chgData name="Hancock, Todd" userId="703280f0-4986-456d-808b-bd944f17de7a" providerId="ADAL" clId="{BE3C21C6-1FCA-47B2-BB47-65595E8F4497}" dt="2017-10-09T22:21:56.366" v="1008" actId="403"/>
          <ac:spMkLst>
            <pc:docMk/>
            <pc:sldMk cId="1142938717" sldId="300"/>
            <ac:spMk id="15" creationId="{1C877934-6A84-4F00-8C0E-FBB8C245A31F}"/>
          </ac:spMkLst>
        </pc:spChg>
      </pc:sldChg>
      <pc:sldChg chg="addSp delSp modSp add del">
        <pc:chgData name="Hancock, Todd" userId="703280f0-4986-456d-808b-bd944f17de7a" providerId="ADAL" clId="{BE3C21C6-1FCA-47B2-BB47-65595E8F4497}" dt="2017-10-09T22:16:16.895" v="941" actId="2696"/>
        <pc:sldMkLst>
          <pc:docMk/>
          <pc:sldMk cId="182713657" sldId="301"/>
        </pc:sldMkLst>
        <pc:spChg chg="del mod">
          <ac:chgData name="Hancock, Todd" userId="703280f0-4986-456d-808b-bd944f17de7a" providerId="ADAL" clId="{BE3C21C6-1FCA-47B2-BB47-65595E8F4497}" dt="2017-10-09T22:16:02.597" v="938"/>
          <ac:spMkLst>
            <pc:docMk/>
            <pc:sldMk cId="182713657" sldId="301"/>
            <ac:spMk id="3" creationId="{B42DFA4D-3A2D-48D3-9D05-BFD3FD3F7781}"/>
          </ac:spMkLst>
        </pc:spChg>
        <pc:spChg chg="mod">
          <ac:chgData name="Hancock, Todd" userId="703280f0-4986-456d-808b-bd944f17de7a" providerId="ADAL" clId="{BE3C21C6-1FCA-47B2-BB47-65595E8F4497}" dt="2017-10-09T22:12:20.173" v="908" actId="27636"/>
          <ac:spMkLst>
            <pc:docMk/>
            <pc:sldMk cId="182713657" sldId="301"/>
            <ac:spMk id="4" creationId="{E26B913C-9982-4FC9-B5CB-920724B92C3D}"/>
          </ac:spMkLst>
        </pc:spChg>
        <pc:spChg chg="del">
          <ac:chgData name="Hancock, Todd" userId="703280f0-4986-456d-808b-bd944f17de7a" providerId="ADAL" clId="{BE3C21C6-1FCA-47B2-BB47-65595E8F4497}" dt="2017-10-09T22:13:58.462" v="924" actId="478"/>
          <ac:spMkLst>
            <pc:docMk/>
            <pc:sldMk cId="182713657" sldId="301"/>
            <ac:spMk id="5" creationId="{C0855EAB-89C6-4DBA-BAFC-BFBB2897724D}"/>
          </ac:spMkLst>
        </pc:spChg>
        <pc:spChg chg="del mod">
          <ac:chgData name="Hancock, Todd" userId="703280f0-4986-456d-808b-bd944f17de7a" providerId="ADAL" clId="{BE3C21C6-1FCA-47B2-BB47-65595E8F4497}" dt="2017-10-09T22:13:54.450" v="923" actId="478"/>
          <ac:spMkLst>
            <pc:docMk/>
            <pc:sldMk cId="182713657" sldId="301"/>
            <ac:spMk id="6" creationId="{416A2924-2552-446B-B5FB-8F46D94C176D}"/>
          </ac:spMkLst>
        </pc:spChg>
        <pc:spChg chg="add del mod">
          <ac:chgData name="Hancock, Todd" userId="703280f0-4986-456d-808b-bd944f17de7a" providerId="ADAL" clId="{BE3C21C6-1FCA-47B2-BB47-65595E8F4497}" dt="2017-10-09T22:14:03.664" v="925" actId="478"/>
          <ac:spMkLst>
            <pc:docMk/>
            <pc:sldMk cId="182713657" sldId="301"/>
            <ac:spMk id="8" creationId="{560194CE-49DB-4059-9B2E-0090245D3445}"/>
          </ac:spMkLst>
        </pc:spChg>
        <pc:spChg chg="add mod">
          <ac:chgData name="Hancock, Todd" userId="703280f0-4986-456d-808b-bd944f17de7a" providerId="ADAL" clId="{BE3C21C6-1FCA-47B2-BB47-65595E8F4497}" dt="2017-10-09T22:16:02.597" v="938"/>
          <ac:spMkLst>
            <pc:docMk/>
            <pc:sldMk cId="182713657" sldId="301"/>
            <ac:spMk id="9" creationId="{E05067CB-E196-4350-9164-3106ACE491C9}"/>
          </ac:spMkLst>
        </pc:spChg>
      </pc:sldChg>
      <pc:sldChg chg="addSp delSp modSp add del">
        <pc:chgData name="Hancock, Todd" userId="703280f0-4986-456d-808b-bd944f17de7a" providerId="ADAL" clId="{BE3C21C6-1FCA-47B2-BB47-65595E8F4497}" dt="2017-10-09T22:23:20.220" v="1019" actId="2696"/>
        <pc:sldMkLst>
          <pc:docMk/>
          <pc:sldMk cId="1755332657" sldId="302"/>
        </pc:sldMkLst>
        <pc:spChg chg="del">
          <ac:chgData name="Hancock, Todd" userId="703280f0-4986-456d-808b-bd944f17de7a" providerId="ADAL" clId="{BE3C21C6-1FCA-47B2-BB47-65595E8F4497}" dt="2017-10-09T22:19:07.673" v="953"/>
          <ac:spMkLst>
            <pc:docMk/>
            <pc:sldMk cId="1755332657" sldId="302"/>
            <ac:spMk id="3" creationId="{B42DFA4D-3A2D-48D3-9D05-BFD3FD3F7781}"/>
          </ac:spMkLst>
        </pc:spChg>
        <pc:spChg chg="del mod">
          <ac:chgData name="Hancock, Todd" userId="703280f0-4986-456d-808b-bd944f17de7a" providerId="ADAL" clId="{BE3C21C6-1FCA-47B2-BB47-65595E8F4497}" dt="2017-10-09T22:22:21.860" v="1010" actId="478"/>
          <ac:spMkLst>
            <pc:docMk/>
            <pc:sldMk cId="1755332657" sldId="302"/>
            <ac:spMk id="4" creationId="{E26B913C-9982-4FC9-B5CB-920724B92C3D}"/>
          </ac:spMkLst>
        </pc:spChg>
        <pc:spChg chg="mod">
          <ac:chgData name="Hancock, Todd" userId="703280f0-4986-456d-808b-bd944f17de7a" providerId="ADAL" clId="{BE3C21C6-1FCA-47B2-BB47-65595E8F4497}" dt="2017-10-09T22:22:33.533" v="1012" actId="27636"/>
          <ac:spMkLst>
            <pc:docMk/>
            <pc:sldMk cId="1755332657" sldId="302"/>
            <ac:spMk id="6" creationId="{416A2924-2552-446B-B5FB-8F46D94C176D}"/>
          </ac:spMkLst>
        </pc:spChg>
        <pc:spChg chg="add mod">
          <ac:chgData name="Hancock, Todd" userId="703280f0-4986-456d-808b-bd944f17de7a" providerId="ADAL" clId="{BE3C21C6-1FCA-47B2-BB47-65595E8F4497}" dt="2017-10-09T22:22:21.860" v="1010" actId="478"/>
          <ac:spMkLst>
            <pc:docMk/>
            <pc:sldMk cId="1755332657" sldId="302"/>
            <ac:spMk id="8" creationId="{4530D99B-7B65-4931-9606-D012F1DF024D}"/>
          </ac:spMkLst>
        </pc:spChg>
      </pc:sldChg>
      <pc:sldChg chg="modSp add del">
        <pc:chgData name="Hancock, Todd" userId="703280f0-4986-456d-808b-bd944f17de7a" providerId="ADAL" clId="{BE3C21C6-1FCA-47B2-BB47-65595E8F4497}" dt="2017-10-09T22:24:29.989" v="1030" actId="2696"/>
        <pc:sldMkLst>
          <pc:docMk/>
          <pc:sldMk cId="600266533" sldId="303"/>
        </pc:sldMkLst>
        <pc:spChg chg="mod">
          <ac:chgData name="Hancock, Todd" userId="703280f0-4986-456d-808b-bd944f17de7a" providerId="ADAL" clId="{BE3C21C6-1FCA-47B2-BB47-65595E8F4497}" dt="2017-10-09T22:23:27.948" v="1020"/>
          <ac:spMkLst>
            <pc:docMk/>
            <pc:sldMk cId="600266533" sldId="303"/>
            <ac:spMk id="3" creationId="{B42DFA4D-3A2D-48D3-9D05-BFD3FD3F7781}"/>
          </ac:spMkLst>
        </pc:spChg>
        <pc:spChg chg="mod">
          <ac:chgData name="Hancock, Todd" userId="703280f0-4986-456d-808b-bd944f17de7a" providerId="ADAL" clId="{BE3C21C6-1FCA-47B2-BB47-65595E8F4497}" dt="2017-10-09T22:10:42.886" v="885" actId="27636"/>
          <ac:spMkLst>
            <pc:docMk/>
            <pc:sldMk cId="600266533" sldId="303"/>
            <ac:spMk id="4" creationId="{E26B913C-9982-4FC9-B5CB-920724B92C3D}"/>
          </ac:spMkLst>
        </pc:spChg>
        <pc:spChg chg="mod">
          <ac:chgData name="Hancock, Todd" userId="703280f0-4986-456d-808b-bd944f17de7a" providerId="ADAL" clId="{BE3C21C6-1FCA-47B2-BB47-65595E8F4497}" dt="2017-10-09T22:24:06.865" v="1026"/>
          <ac:spMkLst>
            <pc:docMk/>
            <pc:sldMk cId="600266533" sldId="303"/>
            <ac:spMk id="6" creationId="{416A2924-2552-446B-B5FB-8F46D94C176D}"/>
          </ac:spMkLst>
        </pc:spChg>
      </pc:sldChg>
      <pc:sldChg chg="modSp add del">
        <pc:chgData name="Hancock, Todd" userId="703280f0-4986-456d-808b-bd944f17de7a" providerId="ADAL" clId="{BE3C21C6-1FCA-47B2-BB47-65595E8F4497}" dt="2017-10-09T22:26:31.402" v="1059" actId="2696"/>
        <pc:sldMkLst>
          <pc:docMk/>
          <pc:sldMk cId="2476653561" sldId="304"/>
        </pc:sldMkLst>
        <pc:spChg chg="mod">
          <ac:chgData name="Hancock, Todd" userId="703280f0-4986-456d-808b-bd944f17de7a" providerId="ADAL" clId="{BE3C21C6-1FCA-47B2-BB47-65595E8F4497}" dt="2017-10-09T22:09:02.809" v="847" actId="1076"/>
          <ac:spMkLst>
            <pc:docMk/>
            <pc:sldMk cId="2476653561" sldId="304"/>
            <ac:spMk id="3" creationId="{B42DFA4D-3A2D-48D3-9D05-BFD3FD3F7781}"/>
          </ac:spMkLst>
        </pc:spChg>
        <pc:spChg chg="mod">
          <ac:chgData name="Hancock, Todd" userId="703280f0-4986-456d-808b-bd944f17de7a" providerId="ADAL" clId="{BE3C21C6-1FCA-47B2-BB47-65595E8F4497}" dt="2017-10-09T22:08:55.515" v="845" actId="27636"/>
          <ac:spMkLst>
            <pc:docMk/>
            <pc:sldMk cId="2476653561" sldId="304"/>
            <ac:spMk id="4" creationId="{E26B913C-9982-4FC9-B5CB-920724B92C3D}"/>
          </ac:spMkLst>
        </pc:spChg>
        <pc:spChg chg="mod">
          <ac:chgData name="Hancock, Todd" userId="703280f0-4986-456d-808b-bd944f17de7a" providerId="ADAL" clId="{BE3C21C6-1FCA-47B2-BB47-65595E8F4497}" dt="2017-10-09T22:26:23.642" v="1058"/>
          <ac:spMkLst>
            <pc:docMk/>
            <pc:sldMk cId="2476653561" sldId="304"/>
            <ac:spMk id="5" creationId="{C0855EAB-89C6-4DBA-BAFC-BFBB2897724D}"/>
          </ac:spMkLst>
        </pc:spChg>
        <pc:spChg chg="mod">
          <ac:chgData name="Hancock, Todd" userId="703280f0-4986-456d-808b-bd944f17de7a" providerId="ADAL" clId="{BE3C21C6-1FCA-47B2-BB47-65595E8F4497}" dt="2017-10-09T22:09:15.143" v="851" actId="27636"/>
          <ac:spMkLst>
            <pc:docMk/>
            <pc:sldMk cId="2476653561" sldId="304"/>
            <ac:spMk id="6" creationId="{416A2924-2552-446B-B5FB-8F46D94C176D}"/>
          </ac:spMkLst>
        </pc:spChg>
      </pc:sldChg>
      <pc:sldChg chg="modSp add del">
        <pc:chgData name="Hancock, Todd" userId="703280f0-4986-456d-808b-bd944f17de7a" providerId="ADAL" clId="{BE3C21C6-1FCA-47B2-BB47-65595E8F4497}" dt="2017-10-09T22:26:15.417" v="1057" actId="2696"/>
        <pc:sldMkLst>
          <pc:docMk/>
          <pc:sldMk cId="4152961471" sldId="305"/>
        </pc:sldMkLst>
        <pc:spChg chg="mod">
          <ac:chgData name="Hancock, Todd" userId="703280f0-4986-456d-808b-bd944f17de7a" providerId="ADAL" clId="{BE3C21C6-1FCA-47B2-BB47-65595E8F4497}" dt="2017-10-09T22:24:43.610" v="1032" actId="27636"/>
          <ac:spMkLst>
            <pc:docMk/>
            <pc:sldMk cId="4152961471" sldId="305"/>
            <ac:spMk id="4" creationId="{E26B913C-9982-4FC9-B5CB-920724B92C3D}"/>
          </ac:spMkLst>
        </pc:spChg>
      </pc:sldChg>
      <pc:sldChg chg="addSp delSp modSp add">
        <pc:chgData name="Hancock, Todd" userId="703280f0-4986-456d-808b-bd944f17de7a" providerId="ADAL" clId="{BE3C21C6-1FCA-47B2-BB47-65595E8F4497}" dt="2017-10-09T22:27:14.815" v="1068" actId="1076"/>
        <pc:sldMkLst>
          <pc:docMk/>
          <pc:sldMk cId="368838761" sldId="306"/>
        </pc:sldMkLst>
        <pc:spChg chg="add mod">
          <ac:chgData name="Hancock, Todd" userId="703280f0-4986-456d-808b-bd944f17de7a" providerId="ADAL" clId="{BE3C21C6-1FCA-47B2-BB47-65595E8F4497}" dt="2017-10-09T22:25:36.379" v="1040" actId="1076"/>
          <ac:spMkLst>
            <pc:docMk/>
            <pc:sldMk cId="368838761" sldId="306"/>
            <ac:spMk id="3" creationId="{47BC0135-E08F-4801-81C4-E07E224DAD02}"/>
          </ac:spMkLst>
        </pc:spChg>
        <pc:spChg chg="add mod">
          <ac:chgData name="Hancock, Todd" userId="703280f0-4986-456d-808b-bd944f17de7a" providerId="ADAL" clId="{BE3C21C6-1FCA-47B2-BB47-65595E8F4497}" dt="2017-10-09T22:27:14.815" v="1068" actId="1076"/>
          <ac:spMkLst>
            <pc:docMk/>
            <pc:sldMk cId="368838761" sldId="306"/>
            <ac:spMk id="4" creationId="{50A9BE77-2383-4B23-B8CC-7E00B692F46F}"/>
          </ac:spMkLst>
        </pc:spChg>
        <pc:spChg chg="mod">
          <ac:chgData name="Hancock, Todd" userId="703280f0-4986-456d-808b-bd944f17de7a" providerId="ADAL" clId="{BE3C21C6-1FCA-47B2-BB47-65595E8F4497}" dt="2017-10-09T22:23:55.154" v="1025" actId="1076"/>
          <ac:spMkLst>
            <pc:docMk/>
            <pc:sldMk cId="368838761" sldId="306"/>
            <ac:spMk id="5" creationId="{C0855EAB-89C6-4DBA-BAFC-BFBB2897724D}"/>
          </ac:spMkLst>
        </pc:spChg>
        <pc:spChg chg="mod">
          <ac:chgData name="Hancock, Todd" userId="703280f0-4986-456d-808b-bd944f17de7a" providerId="ADAL" clId="{BE3C21C6-1FCA-47B2-BB47-65595E8F4497}" dt="2017-10-09T22:22:49.563" v="1014"/>
          <ac:spMkLst>
            <pc:docMk/>
            <pc:sldMk cId="368838761" sldId="306"/>
            <ac:spMk id="8" creationId="{BB2908E2-9634-4B4E-945D-5BF02A1F0700}"/>
          </ac:spMkLst>
        </pc:spChg>
        <pc:spChg chg="del mod">
          <ac:chgData name="Hancock, Todd" userId="703280f0-4986-456d-808b-bd944f17de7a" providerId="ADAL" clId="{BE3C21C6-1FCA-47B2-BB47-65595E8F4497}" dt="2017-10-09T22:24:22.061" v="1029" actId="478"/>
          <ac:spMkLst>
            <pc:docMk/>
            <pc:sldMk cId="368838761" sldId="306"/>
            <ac:spMk id="11" creationId="{3A550C39-ECAA-473B-AE95-4B10547151C1}"/>
          </ac:spMkLst>
        </pc:spChg>
        <pc:spChg chg="mod">
          <ac:chgData name="Hancock, Todd" userId="703280f0-4986-456d-808b-bd944f17de7a" providerId="ADAL" clId="{BE3C21C6-1FCA-47B2-BB47-65595E8F4497}" dt="2017-10-09T22:22:59.089" v="1018" actId="20577"/>
          <ac:spMkLst>
            <pc:docMk/>
            <pc:sldMk cId="368838761" sldId="306"/>
            <ac:spMk id="12" creationId="{E0103466-449F-4792-BC5D-51798A4DE990}"/>
          </ac:spMkLst>
        </pc:spChg>
        <pc:spChg chg="mod">
          <ac:chgData name="Hancock, Todd" userId="703280f0-4986-456d-808b-bd944f17de7a" providerId="ADAL" clId="{BE3C21C6-1FCA-47B2-BB47-65595E8F4497}" dt="2017-10-09T22:22:53.121" v="1016" actId="20577"/>
          <ac:spMkLst>
            <pc:docMk/>
            <pc:sldMk cId="368838761" sldId="306"/>
            <ac:spMk id="13" creationId="{D50F4A1A-11F6-47C2-91C6-66C04219F53E}"/>
          </ac:spMkLst>
        </pc:spChg>
        <pc:spChg chg="mod">
          <ac:chgData name="Hancock, Todd" userId="703280f0-4986-456d-808b-bd944f17de7a" providerId="ADAL" clId="{BE3C21C6-1FCA-47B2-BB47-65595E8F4497}" dt="2017-10-09T22:25:12.807" v="1033" actId="1076"/>
          <ac:spMkLst>
            <pc:docMk/>
            <pc:sldMk cId="368838761" sldId="306"/>
            <ac:spMk id="14" creationId="{23D8DEE1-14CA-4634-8390-0FF98D365E81}"/>
          </ac:spMkLst>
        </pc:spChg>
        <pc:spChg chg="mod">
          <ac:chgData name="Hancock, Todd" userId="703280f0-4986-456d-808b-bd944f17de7a" providerId="ADAL" clId="{BE3C21C6-1FCA-47B2-BB47-65595E8F4497}" dt="2017-10-09T22:26:56.631" v="1065" actId="1076"/>
          <ac:spMkLst>
            <pc:docMk/>
            <pc:sldMk cId="368838761" sldId="306"/>
            <ac:spMk id="15" creationId="{1C877934-6A84-4F00-8C0E-FBB8C245A31F}"/>
          </ac:spMkLst>
        </pc:spChg>
      </pc:sldChg>
      <pc:sldChg chg="addSp delSp modSp add del">
        <pc:chgData name="Hancock, Todd" userId="703280f0-4986-456d-808b-bd944f17de7a" providerId="ADAL" clId="{BE3C21C6-1FCA-47B2-BB47-65595E8F4497}" dt="2017-10-09T22:21:21.978" v="1003" actId="2696"/>
        <pc:sldMkLst>
          <pc:docMk/>
          <pc:sldMk cId="3423033291" sldId="306"/>
        </pc:sldMkLst>
        <pc:spChg chg="mod">
          <ac:chgData name="Hancock, Todd" userId="703280f0-4986-456d-808b-bd944f17de7a" providerId="ADAL" clId="{BE3C21C6-1FCA-47B2-BB47-65595E8F4497}" dt="2017-10-09T22:16:25.822" v="942"/>
          <ac:spMkLst>
            <pc:docMk/>
            <pc:sldMk cId="3423033291" sldId="306"/>
            <ac:spMk id="3" creationId="{B42DFA4D-3A2D-48D3-9D05-BFD3FD3F7781}"/>
          </ac:spMkLst>
        </pc:spChg>
        <pc:spChg chg="mod">
          <ac:chgData name="Hancock, Todd" userId="703280f0-4986-456d-808b-bd944f17de7a" providerId="ADAL" clId="{BE3C21C6-1FCA-47B2-BB47-65595E8F4497}" dt="2017-10-09T22:14:57.800" v="931" actId="5793"/>
          <ac:spMkLst>
            <pc:docMk/>
            <pc:sldMk cId="3423033291" sldId="306"/>
            <ac:spMk id="4" creationId="{E26B913C-9982-4FC9-B5CB-920724B92C3D}"/>
          </ac:spMkLst>
        </pc:spChg>
        <pc:spChg chg="del mod">
          <ac:chgData name="Hancock, Todd" userId="703280f0-4986-456d-808b-bd944f17de7a" providerId="ADAL" clId="{BE3C21C6-1FCA-47B2-BB47-65595E8F4497}" dt="2017-10-09T22:19:55.683" v="972"/>
          <ac:spMkLst>
            <pc:docMk/>
            <pc:sldMk cId="3423033291" sldId="306"/>
            <ac:spMk id="5" creationId="{C0855EAB-89C6-4DBA-BAFC-BFBB2897724D}"/>
          </ac:spMkLst>
        </pc:spChg>
        <pc:spChg chg="mod">
          <ac:chgData name="Hancock, Todd" userId="703280f0-4986-456d-808b-bd944f17de7a" providerId="ADAL" clId="{BE3C21C6-1FCA-47B2-BB47-65595E8F4497}" dt="2017-10-09T22:14:45.419" v="928" actId="27636"/>
          <ac:spMkLst>
            <pc:docMk/>
            <pc:sldMk cId="3423033291" sldId="306"/>
            <ac:spMk id="6" creationId="{416A2924-2552-446B-B5FB-8F46D94C176D}"/>
          </ac:spMkLst>
        </pc:spChg>
        <pc:spChg chg="add mod">
          <ac:chgData name="Hancock, Todd" userId="703280f0-4986-456d-808b-bd944f17de7a" providerId="ADAL" clId="{BE3C21C6-1FCA-47B2-BB47-65595E8F4497}" dt="2017-10-09T22:19:55.683" v="972"/>
          <ac:spMkLst>
            <pc:docMk/>
            <pc:sldMk cId="3423033291" sldId="306"/>
            <ac:spMk id="7" creationId="{6A33EA33-FAFD-4A21-BA61-157CCDB68066}"/>
          </ac:spMkLst>
        </pc:spChg>
      </pc:sldChg>
      <pc:sldChg chg="addSp delSp modSp add ord">
        <pc:chgData name="Hancock, Todd" userId="703280f0-4986-456d-808b-bd944f17de7a" providerId="ADAL" clId="{BE3C21C6-1FCA-47B2-BB47-65595E8F4497}" dt="2017-10-09T22:29:16.860" v="1148" actId="403"/>
        <pc:sldMkLst>
          <pc:docMk/>
          <pc:sldMk cId="821956951" sldId="307"/>
        </pc:sldMkLst>
        <pc:spChg chg="mod">
          <ac:chgData name="Hancock, Todd" userId="703280f0-4986-456d-808b-bd944f17de7a" providerId="ADAL" clId="{BE3C21C6-1FCA-47B2-BB47-65595E8F4497}" dt="2017-10-09T22:28:49.223" v="1121" actId="122"/>
          <ac:spMkLst>
            <pc:docMk/>
            <pc:sldMk cId="821956951" sldId="307"/>
            <ac:spMk id="2" creationId="{C44506C4-A2C8-4DC7-B38D-1A3D4AAE55B8}"/>
          </ac:spMkLst>
        </pc:spChg>
        <pc:spChg chg="del">
          <ac:chgData name="Hancock, Todd" userId="703280f0-4986-456d-808b-bd944f17de7a" providerId="ADAL" clId="{BE3C21C6-1FCA-47B2-BB47-65595E8F4497}" dt="2017-10-09T22:28:20.628" v="1112" actId="478"/>
          <ac:spMkLst>
            <pc:docMk/>
            <pc:sldMk cId="821956951" sldId="307"/>
            <ac:spMk id="3" creationId="{3E7BF308-C50B-4511-9E3B-7B1481EDA280}"/>
          </ac:spMkLst>
        </pc:spChg>
        <pc:spChg chg="del mod">
          <ac:chgData name="Hancock, Todd" userId="703280f0-4986-456d-808b-bd944f17de7a" providerId="ADAL" clId="{BE3C21C6-1FCA-47B2-BB47-65595E8F4497}" dt="2017-10-09T22:28:21.737" v="1114" actId="478"/>
          <ac:spMkLst>
            <pc:docMk/>
            <pc:sldMk cId="821956951" sldId="307"/>
            <ac:spMk id="4" creationId="{6FE85F75-E05C-44B2-A45D-3263F092FFF6}"/>
          </ac:spMkLst>
        </pc:spChg>
        <pc:spChg chg="del mod">
          <ac:chgData name="Hancock, Todd" userId="703280f0-4986-456d-808b-bd944f17de7a" providerId="ADAL" clId="{BE3C21C6-1FCA-47B2-BB47-65595E8F4497}" dt="2017-10-09T22:28:23.595" v="1116" actId="478"/>
          <ac:spMkLst>
            <pc:docMk/>
            <pc:sldMk cId="821956951" sldId="307"/>
            <ac:spMk id="5" creationId="{D8E70EEF-FA59-4D3B-A76D-0A7F05CF32B2}"/>
          </ac:spMkLst>
        </pc:spChg>
        <pc:spChg chg="del">
          <ac:chgData name="Hancock, Todd" userId="703280f0-4986-456d-808b-bd944f17de7a" providerId="ADAL" clId="{BE3C21C6-1FCA-47B2-BB47-65595E8F4497}" dt="2017-10-09T22:28:26.637" v="1117" actId="478"/>
          <ac:spMkLst>
            <pc:docMk/>
            <pc:sldMk cId="821956951" sldId="307"/>
            <ac:spMk id="6" creationId="{48D8B77F-4394-4763-BA3E-0A639A032B4D}"/>
          </ac:spMkLst>
        </pc:spChg>
        <pc:spChg chg="add mod">
          <ac:chgData name="Hancock, Todd" userId="703280f0-4986-456d-808b-bd944f17de7a" providerId="ADAL" clId="{BE3C21C6-1FCA-47B2-BB47-65595E8F4497}" dt="2017-10-09T22:29:16.860" v="1148" actId="403"/>
          <ac:spMkLst>
            <pc:docMk/>
            <pc:sldMk cId="821956951" sldId="307"/>
            <ac:spMk id="7" creationId="{A97522B6-93CB-43C0-9607-1C9D052BE29F}"/>
          </ac:spMkLst>
        </pc:spChg>
        <pc:spChg chg="add mod">
          <ac:chgData name="Hancock, Todd" userId="703280f0-4986-456d-808b-bd944f17de7a" providerId="ADAL" clId="{BE3C21C6-1FCA-47B2-BB47-65595E8F4497}" dt="2017-10-09T22:28:39.687" v="1118"/>
          <ac:spMkLst>
            <pc:docMk/>
            <pc:sldMk cId="821956951" sldId="307"/>
            <ac:spMk id="8" creationId="{66226C76-9B77-430A-91D9-C63602C996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D38BB-BC2F-46EC-A731-39B3950DEA6C}" type="datetimeFigureOut">
              <a:rPr lang="en-US" smtClean="0"/>
              <a:pPr/>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03725-E0BE-43E7-852C-94AB4D36E675}" type="slidenum">
              <a:rPr lang="en-US" smtClean="0"/>
              <a:pPr/>
              <a:t>‹#›</a:t>
            </a:fld>
            <a:endParaRPr lang="en-US"/>
          </a:p>
        </p:txBody>
      </p:sp>
    </p:spTree>
    <p:extLst>
      <p:ext uri="{BB962C8B-B14F-4D97-AF65-F5344CB8AC3E}">
        <p14:creationId xmlns:p14="http://schemas.microsoft.com/office/powerpoint/2010/main" val="252687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103725-E0BE-43E7-852C-94AB4D36E675}" type="slidenum">
              <a:rPr lang="en-US" smtClean="0"/>
              <a:pPr/>
              <a:t>41</a:t>
            </a:fld>
            <a:endParaRPr lang="en-US"/>
          </a:p>
        </p:txBody>
      </p:sp>
    </p:spTree>
    <p:extLst>
      <p:ext uri="{BB962C8B-B14F-4D97-AF65-F5344CB8AC3E}">
        <p14:creationId xmlns:p14="http://schemas.microsoft.com/office/powerpoint/2010/main" val="2156281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ECD19FB2-3AAB-4D03-B13A-2960828C78E3}" type="datetimeFigureOut">
              <a:rPr lang="en-US" smtClean="0"/>
              <a:pPr/>
              <a:t>10/9/2017</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7926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5747343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076456F-F47D-4F25-8053-2A695DA0CA7D}"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713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D6C7379-69CC-4837-9905-BEBA22830C8A}"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7456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EB8B7E-8AEE-4F10-BFEE-C999AD004D36}"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3630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1CF1133-3259-4C45-BABA-5B62D9C6F78D}" type="datetimeFigureOut">
              <a:rPr lang="en-US" smtClean="0"/>
              <a:pPr/>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304571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1CF1133-3259-4C45-BABA-5B62D9C6F78D}" type="datetimeFigureOut">
              <a:rPr lang="en-US" smtClean="0"/>
              <a:pPr/>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16846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43156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561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4044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662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8729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pPr/>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7043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pPr/>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673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pPr/>
              <a:t>10/9/2017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3668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318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2622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1CF1133-3259-4C45-BABA-5B62D9C6F78D}" type="datetimeFigureOut">
              <a:rPr lang="en-US" smtClean="0"/>
              <a:pPr/>
              <a:t>10/9/2017</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115331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Todd_Hancock@chino.k12.ca.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www.dir.c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dol.gov/" TargetMode="External"/><Relationship Id="rId5" Type="http://schemas.openxmlformats.org/officeDocument/2006/relationships/hyperlink" Target="http://leginfo.legislature.ca.gov/faces/codes.xhtml" TargetMode="External"/><Relationship Id="rId4" Type="http://schemas.openxmlformats.org/officeDocument/2006/relationships/hyperlink" Target="http://www.cde.ca.gov/ci/ct/we/wpfaq.asp"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8912" y="2052885"/>
            <a:ext cx="9144000" cy="1641490"/>
          </a:xfrm>
        </p:spPr>
        <p:txBody>
          <a:bodyPr>
            <a:normAutofit/>
          </a:bodyPr>
          <a:lstStyle/>
          <a:p>
            <a:r>
              <a:rPr lang="en-US" dirty="0"/>
              <a:t>Work Experience Class</a:t>
            </a:r>
          </a:p>
        </p:txBody>
      </p:sp>
    </p:spTree>
    <p:extLst>
      <p:ext uri="{BB962C8B-B14F-4D97-AF65-F5344CB8AC3E}">
        <p14:creationId xmlns:p14="http://schemas.microsoft.com/office/powerpoint/2010/main" val="396122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CCAB-A26C-4449-A231-CE3867C14033}"/>
              </a:ext>
            </a:extLst>
          </p:cNvPr>
          <p:cNvSpPr>
            <a:spLocks noGrp="1"/>
          </p:cNvSpPr>
          <p:nvPr>
            <p:ph type="title"/>
          </p:nvPr>
        </p:nvSpPr>
        <p:spPr/>
        <p:txBody>
          <a:bodyPr/>
          <a:lstStyle/>
          <a:p>
            <a:pPr algn="ctr"/>
            <a:r>
              <a:rPr lang="en-US" dirty="0"/>
              <a:t>Remind Texting</a:t>
            </a:r>
          </a:p>
        </p:txBody>
      </p:sp>
      <p:sp>
        <p:nvSpPr>
          <p:cNvPr id="6" name="Content Placeholder 5">
            <a:extLst>
              <a:ext uri="{FF2B5EF4-FFF2-40B4-BE49-F238E27FC236}">
                <a16:creationId xmlns:a16="http://schemas.microsoft.com/office/drawing/2014/main" id="{039BF56D-261A-488B-8609-923972B3CEA3}"/>
              </a:ext>
            </a:extLst>
          </p:cNvPr>
          <p:cNvSpPr>
            <a:spLocks noGrp="1"/>
          </p:cNvSpPr>
          <p:nvPr>
            <p:ph sz="quarter" idx="4"/>
          </p:nvPr>
        </p:nvSpPr>
        <p:spPr/>
        <p:txBody>
          <a:bodyPr>
            <a:normAutofit/>
          </a:bodyPr>
          <a:lstStyle/>
          <a:p>
            <a:r>
              <a:rPr lang="en-US" sz="3600" b="1" dirty="0"/>
              <a:t>81010 address</a:t>
            </a:r>
          </a:p>
          <a:p>
            <a:r>
              <a:rPr lang="en-US" sz="3600" b="1" dirty="0"/>
              <a:t>Message</a:t>
            </a:r>
          </a:p>
          <a:p>
            <a:pPr lvl="1"/>
            <a:r>
              <a:rPr lang="en-US" sz="3400" b="1" dirty="0"/>
              <a:t>@</a:t>
            </a:r>
            <a:r>
              <a:rPr lang="en-US" sz="3400" b="1" dirty="0" err="1"/>
              <a:t>mrhworkexp</a:t>
            </a:r>
            <a:endParaRPr lang="en-US" sz="3400" b="1" dirty="0"/>
          </a:p>
        </p:txBody>
      </p:sp>
      <p:pic>
        <p:nvPicPr>
          <p:cNvPr id="7" name="Picture 6">
            <a:extLst>
              <a:ext uri="{FF2B5EF4-FFF2-40B4-BE49-F238E27FC236}">
                <a16:creationId xmlns:a16="http://schemas.microsoft.com/office/drawing/2014/main" id="{AFDE4604-74E4-4582-9293-5F2FBD29CB61}"/>
              </a:ext>
            </a:extLst>
          </p:cNvPr>
          <p:cNvPicPr>
            <a:picLocks noChangeAspect="1"/>
          </p:cNvPicPr>
          <p:nvPr/>
        </p:nvPicPr>
        <p:blipFill rotWithShape="1">
          <a:blip r:embed="rId2"/>
          <a:srcRect l="21435" t="13823" r="22731" b="8229"/>
          <a:stretch/>
        </p:blipFill>
        <p:spPr>
          <a:xfrm>
            <a:off x="907257" y="2363337"/>
            <a:ext cx="4829175" cy="4494663"/>
          </a:xfrm>
          <a:prstGeom prst="rect">
            <a:avLst/>
          </a:prstGeom>
        </p:spPr>
      </p:pic>
    </p:spTree>
    <p:extLst>
      <p:ext uri="{BB962C8B-B14F-4D97-AF65-F5344CB8AC3E}">
        <p14:creationId xmlns:p14="http://schemas.microsoft.com/office/powerpoint/2010/main" val="98748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50F8C-C915-4D9A-B529-4143F9310FC7}"/>
              </a:ext>
            </a:extLst>
          </p:cNvPr>
          <p:cNvSpPr>
            <a:spLocks noGrp="1"/>
          </p:cNvSpPr>
          <p:nvPr>
            <p:ph type="title"/>
          </p:nvPr>
        </p:nvSpPr>
        <p:spPr/>
        <p:txBody>
          <a:bodyPr/>
          <a:lstStyle/>
          <a:p>
            <a:pPr algn="ctr"/>
            <a:r>
              <a:rPr lang="en-US" dirty="0"/>
              <a:t>Grading</a:t>
            </a:r>
            <a:br>
              <a:rPr lang="en-US" dirty="0"/>
            </a:br>
            <a:r>
              <a:rPr lang="en-US" b="1" dirty="0"/>
              <a:t>Overall Assessment/Grading Scale</a:t>
            </a:r>
            <a:endParaRPr lang="en-US" dirty="0"/>
          </a:p>
        </p:txBody>
      </p:sp>
      <p:sp>
        <p:nvSpPr>
          <p:cNvPr id="4" name="Content Placeholder 3">
            <a:extLst>
              <a:ext uri="{FF2B5EF4-FFF2-40B4-BE49-F238E27FC236}">
                <a16:creationId xmlns:a16="http://schemas.microsoft.com/office/drawing/2014/main" id="{48D5E4EF-A549-4A19-AB14-010C7184D29F}"/>
              </a:ext>
            </a:extLst>
          </p:cNvPr>
          <p:cNvSpPr>
            <a:spLocks noGrp="1"/>
          </p:cNvSpPr>
          <p:nvPr>
            <p:ph sz="half" idx="2"/>
          </p:nvPr>
        </p:nvSpPr>
        <p:spPr>
          <a:xfrm>
            <a:off x="970497" y="2384172"/>
            <a:ext cx="10187427" cy="3635630"/>
          </a:xfrm>
        </p:spPr>
        <p:txBody>
          <a:bodyPr>
            <a:normAutofit/>
          </a:bodyPr>
          <a:lstStyle/>
          <a:p>
            <a:r>
              <a:rPr lang="en-US" sz="2400" dirty="0"/>
              <a:t>Grading Scale:</a:t>
            </a:r>
            <a:endParaRPr lang="en-US" sz="2400" b="1" u="sng" dirty="0"/>
          </a:p>
          <a:p>
            <a:r>
              <a:rPr lang="en-US" sz="2400" dirty="0"/>
              <a:t>90-100%	A			Homework/Class Participation			</a:t>
            </a:r>
            <a:endParaRPr lang="en-US" sz="2400" b="1" u="sng" dirty="0"/>
          </a:p>
          <a:p>
            <a:r>
              <a:rPr lang="en-US" sz="2400" dirty="0"/>
              <a:t>80-89%		B			Attendance (Absences/</a:t>
            </a:r>
            <a:r>
              <a:rPr lang="en-US" sz="2400" dirty="0" err="1"/>
              <a:t>Tardies</a:t>
            </a:r>
            <a:r>
              <a:rPr lang="en-US" sz="2400" dirty="0"/>
              <a:t>)</a:t>
            </a:r>
            <a:endParaRPr lang="en-US" sz="2400" b="1" u="sng" dirty="0"/>
          </a:p>
          <a:p>
            <a:r>
              <a:rPr lang="en-US" sz="2400" dirty="0"/>
              <a:t>70-79%		C			Required Course Forms/Pay Stubs/Timesheets</a:t>
            </a:r>
            <a:endParaRPr lang="en-US" sz="2400" b="1" u="sng" dirty="0"/>
          </a:p>
          <a:p>
            <a:r>
              <a:rPr lang="en-US" sz="2400" dirty="0"/>
              <a:t>60-69%		D			Worksite Evaluation</a:t>
            </a:r>
            <a:endParaRPr lang="en-US" sz="2400" b="1" u="sng" dirty="0"/>
          </a:p>
          <a:p>
            <a:r>
              <a:rPr lang="en-US" sz="2400" dirty="0"/>
              <a:t>0-59%		F			 Final Exam</a:t>
            </a:r>
            <a:br>
              <a:rPr lang="en-US" sz="2400" dirty="0"/>
            </a:br>
            <a:endParaRPr lang="en-US" sz="2400" dirty="0"/>
          </a:p>
        </p:txBody>
      </p:sp>
    </p:spTree>
    <p:extLst>
      <p:ext uri="{BB962C8B-B14F-4D97-AF65-F5344CB8AC3E}">
        <p14:creationId xmlns:p14="http://schemas.microsoft.com/office/powerpoint/2010/main" val="391061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516A-E5B9-475A-A67B-8533C55683F6}"/>
              </a:ext>
            </a:extLst>
          </p:cNvPr>
          <p:cNvSpPr>
            <a:spLocks noGrp="1"/>
          </p:cNvSpPr>
          <p:nvPr>
            <p:ph type="title"/>
          </p:nvPr>
        </p:nvSpPr>
        <p:spPr/>
        <p:txBody>
          <a:bodyPr/>
          <a:lstStyle/>
          <a:p>
            <a:pPr algn="ctr"/>
            <a:r>
              <a:rPr lang="en-US" dirty="0"/>
              <a:t>Hours equals Credits</a:t>
            </a:r>
          </a:p>
        </p:txBody>
      </p:sp>
      <p:pic>
        <p:nvPicPr>
          <p:cNvPr id="7" name="Content Placeholder 6">
            <a:extLst>
              <a:ext uri="{FF2B5EF4-FFF2-40B4-BE49-F238E27FC236}">
                <a16:creationId xmlns:a16="http://schemas.microsoft.com/office/drawing/2014/main" id="{37B349DA-7F25-4B12-B737-A793C8CD48A5}"/>
              </a:ext>
            </a:extLst>
          </p:cNvPr>
          <p:cNvPicPr>
            <a:picLocks noGrp="1" noChangeAspect="1"/>
          </p:cNvPicPr>
          <p:nvPr>
            <p:ph sz="half" idx="2"/>
          </p:nvPr>
        </p:nvPicPr>
        <p:blipFill>
          <a:blip r:embed="rId2"/>
          <a:stretch>
            <a:fillRect/>
          </a:stretch>
        </p:blipFill>
        <p:spPr>
          <a:xfrm>
            <a:off x="1371600" y="2798537"/>
            <a:ext cx="9701213" cy="3430813"/>
          </a:xfrm>
          <a:prstGeom prst="rect">
            <a:avLst/>
          </a:prstGeom>
        </p:spPr>
      </p:pic>
    </p:spTree>
    <p:extLst>
      <p:ext uri="{BB962C8B-B14F-4D97-AF65-F5344CB8AC3E}">
        <p14:creationId xmlns:p14="http://schemas.microsoft.com/office/powerpoint/2010/main" val="185823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31ED-5358-451A-8C4D-FE149BA7EC68}"/>
              </a:ext>
            </a:extLst>
          </p:cNvPr>
          <p:cNvSpPr>
            <a:spLocks noGrp="1"/>
          </p:cNvSpPr>
          <p:nvPr>
            <p:ph type="title"/>
          </p:nvPr>
        </p:nvSpPr>
        <p:spPr/>
        <p:txBody>
          <a:bodyPr/>
          <a:lstStyle/>
          <a:p>
            <a:pPr algn="ctr"/>
            <a:r>
              <a:rPr lang="en-US" dirty="0"/>
              <a:t>What We Will Learn </a:t>
            </a:r>
          </a:p>
        </p:txBody>
      </p:sp>
      <p:sp>
        <p:nvSpPr>
          <p:cNvPr id="5" name="Text Placeholder 4">
            <a:extLst>
              <a:ext uri="{FF2B5EF4-FFF2-40B4-BE49-F238E27FC236}">
                <a16:creationId xmlns:a16="http://schemas.microsoft.com/office/drawing/2014/main" id="{C0855EAB-89C6-4DBA-BAFC-BFBB2897724D}"/>
              </a:ext>
            </a:extLst>
          </p:cNvPr>
          <p:cNvSpPr>
            <a:spLocks noGrp="1"/>
          </p:cNvSpPr>
          <p:nvPr>
            <p:ph type="body" sz="quarter" idx="3"/>
          </p:nvPr>
        </p:nvSpPr>
        <p:spPr>
          <a:xfrm>
            <a:off x="946705" y="4960959"/>
            <a:ext cx="4825160" cy="608825"/>
          </a:xfrm>
        </p:spPr>
        <p:txBody>
          <a:bodyPr/>
          <a:lstStyle/>
          <a:p>
            <a:r>
              <a:rPr lang="en-US" u="sng" dirty="0">
                <a:solidFill>
                  <a:schemeClr val="tx1"/>
                </a:solidFill>
              </a:rPr>
              <a:t>Unit 2 – Balancing School, Life, and Work</a:t>
            </a:r>
            <a:endParaRPr lang="en-US" dirty="0">
              <a:solidFill>
                <a:schemeClr val="tx1"/>
              </a:solidFill>
            </a:endParaRPr>
          </a:p>
          <a:p>
            <a:endParaRPr lang="en-US" dirty="0"/>
          </a:p>
        </p:txBody>
      </p:sp>
      <p:sp>
        <p:nvSpPr>
          <p:cNvPr id="8" name="Text Placeholder 7">
            <a:extLst>
              <a:ext uri="{FF2B5EF4-FFF2-40B4-BE49-F238E27FC236}">
                <a16:creationId xmlns:a16="http://schemas.microsoft.com/office/drawing/2014/main" id="{BB2908E2-9634-4B4E-945D-5BF02A1F0700}"/>
              </a:ext>
            </a:extLst>
          </p:cNvPr>
          <p:cNvSpPr>
            <a:spLocks noGrp="1"/>
          </p:cNvSpPr>
          <p:nvPr>
            <p:ph type="body" idx="1"/>
          </p:nvPr>
        </p:nvSpPr>
        <p:spPr>
          <a:xfrm>
            <a:off x="946705" y="3769722"/>
            <a:ext cx="4825158" cy="576262"/>
          </a:xfrm>
        </p:spPr>
        <p:txBody>
          <a:bodyPr/>
          <a:lstStyle/>
          <a:p>
            <a:r>
              <a:rPr lang="en-US" u="sng" dirty="0">
                <a:solidFill>
                  <a:schemeClr val="tx1"/>
                </a:solidFill>
              </a:rPr>
              <a:t>Unit 1 – Being Employed</a:t>
            </a:r>
            <a:endParaRPr lang="en-US" dirty="0">
              <a:solidFill>
                <a:schemeClr val="tx1"/>
              </a:solidFill>
            </a:endParaRPr>
          </a:p>
          <a:p>
            <a:endParaRPr lang="en-US" dirty="0"/>
          </a:p>
        </p:txBody>
      </p:sp>
      <p:sp>
        <p:nvSpPr>
          <p:cNvPr id="11" name="Text Placeholder 2">
            <a:extLst>
              <a:ext uri="{FF2B5EF4-FFF2-40B4-BE49-F238E27FC236}">
                <a16:creationId xmlns:a16="http://schemas.microsoft.com/office/drawing/2014/main" id="{3A550C39-ECAA-473B-AE95-4B10547151C1}"/>
              </a:ext>
            </a:extLst>
          </p:cNvPr>
          <p:cNvSpPr txBox="1">
            <a:spLocks/>
          </p:cNvSpPr>
          <p:nvPr/>
        </p:nvSpPr>
        <p:spPr>
          <a:xfrm>
            <a:off x="946705" y="5816828"/>
            <a:ext cx="482515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r>
              <a:rPr lang="en-US" u="sng" dirty="0">
                <a:solidFill>
                  <a:schemeClr val="tx1"/>
                </a:solidFill>
              </a:rPr>
              <a:t>Unit 3 – Financial Literacy</a:t>
            </a:r>
            <a:endParaRPr lang="en-US" dirty="0">
              <a:solidFill>
                <a:schemeClr val="tx1"/>
              </a:solidFill>
            </a:endParaRPr>
          </a:p>
          <a:p>
            <a:endParaRPr lang="en-US" dirty="0"/>
          </a:p>
        </p:txBody>
      </p:sp>
      <p:sp>
        <p:nvSpPr>
          <p:cNvPr id="12" name="Rectangle 11">
            <a:extLst>
              <a:ext uri="{FF2B5EF4-FFF2-40B4-BE49-F238E27FC236}">
                <a16:creationId xmlns:a16="http://schemas.microsoft.com/office/drawing/2014/main" id="{E0103466-449F-4792-BC5D-51798A4DE990}"/>
              </a:ext>
            </a:extLst>
          </p:cNvPr>
          <p:cNvSpPr/>
          <p:nvPr/>
        </p:nvSpPr>
        <p:spPr>
          <a:xfrm>
            <a:off x="6599013" y="2624696"/>
            <a:ext cx="6096000" cy="461665"/>
          </a:xfrm>
          <a:prstGeom prst="rect">
            <a:avLst/>
          </a:prstGeom>
        </p:spPr>
        <p:txBody>
          <a:bodyPr>
            <a:spAutoFit/>
          </a:bodyPr>
          <a:lstStyle/>
          <a:p>
            <a:r>
              <a:rPr lang="en-US" sz="2400" b="1" dirty="0"/>
              <a:t>Spring Semester (1</a:t>
            </a:r>
            <a:r>
              <a:rPr lang="en-US" sz="2400" b="1" baseline="30000" dirty="0"/>
              <a:t>st</a:t>
            </a:r>
            <a:r>
              <a:rPr lang="en-US" sz="2400" b="1" dirty="0"/>
              <a:t> Year)</a:t>
            </a:r>
          </a:p>
        </p:txBody>
      </p:sp>
      <p:sp>
        <p:nvSpPr>
          <p:cNvPr id="13" name="Text Placeholder 4">
            <a:extLst>
              <a:ext uri="{FF2B5EF4-FFF2-40B4-BE49-F238E27FC236}">
                <a16:creationId xmlns:a16="http://schemas.microsoft.com/office/drawing/2014/main" id="{D50F4A1A-11F6-47C2-91C6-66C04219F53E}"/>
              </a:ext>
            </a:extLst>
          </p:cNvPr>
          <p:cNvSpPr txBox="1">
            <a:spLocks/>
          </p:cNvSpPr>
          <p:nvPr/>
        </p:nvSpPr>
        <p:spPr>
          <a:xfrm>
            <a:off x="946705" y="2477536"/>
            <a:ext cx="4825160" cy="60882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r>
              <a:rPr lang="en-US" b="1" dirty="0">
                <a:solidFill>
                  <a:schemeClr val="tx1"/>
                </a:solidFill>
              </a:rPr>
              <a:t>Fall Semester (1</a:t>
            </a:r>
            <a:r>
              <a:rPr lang="en-US" b="1" baseline="30000" dirty="0">
                <a:solidFill>
                  <a:schemeClr val="tx1"/>
                </a:solidFill>
              </a:rPr>
              <a:t>st</a:t>
            </a:r>
            <a:r>
              <a:rPr lang="en-US" b="1" dirty="0">
                <a:solidFill>
                  <a:schemeClr val="tx1"/>
                </a:solidFill>
              </a:rPr>
              <a:t> Year) </a:t>
            </a:r>
          </a:p>
        </p:txBody>
      </p:sp>
      <p:sp>
        <p:nvSpPr>
          <p:cNvPr id="14" name="Rectangle 13">
            <a:extLst>
              <a:ext uri="{FF2B5EF4-FFF2-40B4-BE49-F238E27FC236}">
                <a16:creationId xmlns:a16="http://schemas.microsoft.com/office/drawing/2014/main" id="{23D8DEE1-14CA-4634-8390-0FF98D365E81}"/>
              </a:ext>
            </a:extLst>
          </p:cNvPr>
          <p:cNvSpPr/>
          <p:nvPr/>
        </p:nvSpPr>
        <p:spPr>
          <a:xfrm>
            <a:off x="6715936" y="3373361"/>
            <a:ext cx="3995004" cy="461665"/>
          </a:xfrm>
          <a:prstGeom prst="rect">
            <a:avLst/>
          </a:prstGeom>
        </p:spPr>
        <p:txBody>
          <a:bodyPr wrap="none">
            <a:spAutoFit/>
          </a:bodyPr>
          <a:lstStyle/>
          <a:p>
            <a:r>
              <a:rPr lang="en-US" sz="2400" u="sng" dirty="0"/>
              <a:t>Unit 4 – Staying Employed</a:t>
            </a:r>
          </a:p>
        </p:txBody>
      </p:sp>
      <p:sp>
        <p:nvSpPr>
          <p:cNvPr id="15" name="Rectangle 14">
            <a:extLst>
              <a:ext uri="{FF2B5EF4-FFF2-40B4-BE49-F238E27FC236}">
                <a16:creationId xmlns:a16="http://schemas.microsoft.com/office/drawing/2014/main" id="{1C877934-6A84-4F00-8C0E-FBB8C245A31F}"/>
              </a:ext>
            </a:extLst>
          </p:cNvPr>
          <p:cNvSpPr/>
          <p:nvPr/>
        </p:nvSpPr>
        <p:spPr>
          <a:xfrm>
            <a:off x="6715936" y="4254101"/>
            <a:ext cx="4503156" cy="461665"/>
          </a:xfrm>
          <a:prstGeom prst="rect">
            <a:avLst/>
          </a:prstGeom>
        </p:spPr>
        <p:txBody>
          <a:bodyPr wrap="none">
            <a:spAutoFit/>
          </a:bodyPr>
          <a:lstStyle/>
          <a:p>
            <a:r>
              <a:rPr lang="en-US" sz="2400" u="sng" dirty="0"/>
              <a:t>Unit 5 – Career Development</a:t>
            </a:r>
            <a:endParaRPr lang="en-US" sz="2400" dirty="0"/>
          </a:p>
        </p:txBody>
      </p:sp>
    </p:spTree>
    <p:extLst>
      <p:ext uri="{BB962C8B-B14F-4D97-AF65-F5344CB8AC3E}">
        <p14:creationId xmlns:p14="http://schemas.microsoft.com/office/powerpoint/2010/main" val="114293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31ED-5358-451A-8C4D-FE149BA7EC68}"/>
              </a:ext>
            </a:extLst>
          </p:cNvPr>
          <p:cNvSpPr>
            <a:spLocks noGrp="1"/>
          </p:cNvSpPr>
          <p:nvPr>
            <p:ph type="title"/>
          </p:nvPr>
        </p:nvSpPr>
        <p:spPr/>
        <p:txBody>
          <a:bodyPr/>
          <a:lstStyle/>
          <a:p>
            <a:pPr algn="ctr"/>
            <a:r>
              <a:rPr lang="en-US" dirty="0"/>
              <a:t>What We Will Learn </a:t>
            </a:r>
          </a:p>
        </p:txBody>
      </p:sp>
      <p:sp>
        <p:nvSpPr>
          <p:cNvPr id="5" name="Text Placeholder 4">
            <a:extLst>
              <a:ext uri="{FF2B5EF4-FFF2-40B4-BE49-F238E27FC236}">
                <a16:creationId xmlns:a16="http://schemas.microsoft.com/office/drawing/2014/main" id="{C0855EAB-89C6-4DBA-BAFC-BFBB2897724D}"/>
              </a:ext>
            </a:extLst>
          </p:cNvPr>
          <p:cNvSpPr>
            <a:spLocks noGrp="1"/>
          </p:cNvSpPr>
          <p:nvPr>
            <p:ph type="body" sz="quarter" idx="3"/>
          </p:nvPr>
        </p:nvSpPr>
        <p:spPr>
          <a:xfrm>
            <a:off x="901827" y="4669249"/>
            <a:ext cx="4825160" cy="608825"/>
          </a:xfrm>
        </p:spPr>
        <p:txBody>
          <a:bodyPr/>
          <a:lstStyle/>
          <a:p>
            <a:r>
              <a:rPr lang="en-US" u="sng" dirty="0">
                <a:solidFill>
                  <a:schemeClr val="tx1"/>
                </a:solidFill>
              </a:rPr>
              <a:t>Unit 2 – Success on the Job</a:t>
            </a:r>
            <a:endParaRPr lang="en-US" dirty="0">
              <a:solidFill>
                <a:schemeClr val="tx1"/>
              </a:solidFill>
            </a:endParaRPr>
          </a:p>
          <a:p>
            <a:endParaRPr lang="en-US" dirty="0"/>
          </a:p>
        </p:txBody>
      </p:sp>
      <p:sp>
        <p:nvSpPr>
          <p:cNvPr id="8" name="Text Placeholder 7">
            <a:extLst>
              <a:ext uri="{FF2B5EF4-FFF2-40B4-BE49-F238E27FC236}">
                <a16:creationId xmlns:a16="http://schemas.microsoft.com/office/drawing/2014/main" id="{BB2908E2-9634-4B4E-945D-5BF02A1F0700}"/>
              </a:ext>
            </a:extLst>
          </p:cNvPr>
          <p:cNvSpPr>
            <a:spLocks noGrp="1"/>
          </p:cNvSpPr>
          <p:nvPr>
            <p:ph type="body" idx="1"/>
          </p:nvPr>
        </p:nvSpPr>
        <p:spPr>
          <a:xfrm>
            <a:off x="946705" y="3769722"/>
            <a:ext cx="4825158" cy="576262"/>
          </a:xfrm>
        </p:spPr>
        <p:txBody>
          <a:bodyPr/>
          <a:lstStyle/>
          <a:p>
            <a:r>
              <a:rPr lang="en-US" u="sng" dirty="0">
                <a:solidFill>
                  <a:schemeClr val="tx1"/>
                </a:solidFill>
              </a:rPr>
              <a:t>Unit 1 – Being Employed</a:t>
            </a:r>
            <a:endParaRPr lang="en-US" dirty="0">
              <a:solidFill>
                <a:schemeClr val="tx1"/>
              </a:solidFill>
            </a:endParaRPr>
          </a:p>
          <a:p>
            <a:endParaRPr lang="en-US" dirty="0"/>
          </a:p>
        </p:txBody>
      </p:sp>
      <p:sp>
        <p:nvSpPr>
          <p:cNvPr id="12" name="Rectangle 11">
            <a:extLst>
              <a:ext uri="{FF2B5EF4-FFF2-40B4-BE49-F238E27FC236}">
                <a16:creationId xmlns:a16="http://schemas.microsoft.com/office/drawing/2014/main" id="{E0103466-449F-4792-BC5D-51798A4DE990}"/>
              </a:ext>
            </a:extLst>
          </p:cNvPr>
          <p:cNvSpPr/>
          <p:nvPr/>
        </p:nvSpPr>
        <p:spPr>
          <a:xfrm>
            <a:off x="6599013" y="2624696"/>
            <a:ext cx="6096000" cy="461665"/>
          </a:xfrm>
          <a:prstGeom prst="rect">
            <a:avLst/>
          </a:prstGeom>
        </p:spPr>
        <p:txBody>
          <a:bodyPr>
            <a:spAutoFit/>
          </a:bodyPr>
          <a:lstStyle/>
          <a:p>
            <a:r>
              <a:rPr lang="en-US" sz="2400" b="1" dirty="0"/>
              <a:t>Spring Semester (2</a:t>
            </a:r>
            <a:r>
              <a:rPr lang="en-US" sz="2400" b="1" baseline="30000" dirty="0"/>
              <a:t>st</a:t>
            </a:r>
            <a:r>
              <a:rPr lang="en-US" sz="2400" b="1" dirty="0"/>
              <a:t> Year)</a:t>
            </a:r>
          </a:p>
        </p:txBody>
      </p:sp>
      <p:sp>
        <p:nvSpPr>
          <p:cNvPr id="13" name="Text Placeholder 4">
            <a:extLst>
              <a:ext uri="{FF2B5EF4-FFF2-40B4-BE49-F238E27FC236}">
                <a16:creationId xmlns:a16="http://schemas.microsoft.com/office/drawing/2014/main" id="{D50F4A1A-11F6-47C2-91C6-66C04219F53E}"/>
              </a:ext>
            </a:extLst>
          </p:cNvPr>
          <p:cNvSpPr txBox="1">
            <a:spLocks/>
          </p:cNvSpPr>
          <p:nvPr/>
        </p:nvSpPr>
        <p:spPr>
          <a:xfrm>
            <a:off x="946705" y="2477536"/>
            <a:ext cx="4825160" cy="60882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r>
              <a:rPr lang="en-US" b="1" dirty="0">
                <a:solidFill>
                  <a:schemeClr val="tx1"/>
                </a:solidFill>
              </a:rPr>
              <a:t>Fall Semester (2</a:t>
            </a:r>
            <a:r>
              <a:rPr lang="en-US" b="1" baseline="30000" dirty="0">
                <a:solidFill>
                  <a:schemeClr val="tx1"/>
                </a:solidFill>
              </a:rPr>
              <a:t>st</a:t>
            </a:r>
            <a:r>
              <a:rPr lang="en-US" b="1" dirty="0">
                <a:solidFill>
                  <a:schemeClr val="tx1"/>
                </a:solidFill>
              </a:rPr>
              <a:t> Year) </a:t>
            </a:r>
          </a:p>
        </p:txBody>
      </p:sp>
      <p:sp>
        <p:nvSpPr>
          <p:cNvPr id="14" name="Rectangle 13">
            <a:extLst>
              <a:ext uri="{FF2B5EF4-FFF2-40B4-BE49-F238E27FC236}">
                <a16:creationId xmlns:a16="http://schemas.microsoft.com/office/drawing/2014/main" id="{23D8DEE1-14CA-4634-8390-0FF98D365E81}"/>
              </a:ext>
            </a:extLst>
          </p:cNvPr>
          <p:cNvSpPr/>
          <p:nvPr/>
        </p:nvSpPr>
        <p:spPr>
          <a:xfrm>
            <a:off x="901827" y="5467207"/>
            <a:ext cx="3454792" cy="461665"/>
          </a:xfrm>
          <a:prstGeom prst="rect">
            <a:avLst/>
          </a:prstGeom>
        </p:spPr>
        <p:txBody>
          <a:bodyPr wrap="none">
            <a:spAutoFit/>
          </a:bodyPr>
          <a:lstStyle/>
          <a:p>
            <a:r>
              <a:rPr lang="en-US" sz="2400" u="sng" dirty="0"/>
              <a:t>Unit 3 – Managing Life</a:t>
            </a:r>
          </a:p>
        </p:txBody>
      </p:sp>
      <p:sp>
        <p:nvSpPr>
          <p:cNvPr id="15" name="Rectangle 14">
            <a:extLst>
              <a:ext uri="{FF2B5EF4-FFF2-40B4-BE49-F238E27FC236}">
                <a16:creationId xmlns:a16="http://schemas.microsoft.com/office/drawing/2014/main" id="{1C877934-6A84-4F00-8C0E-FBB8C245A31F}"/>
              </a:ext>
            </a:extLst>
          </p:cNvPr>
          <p:cNvSpPr/>
          <p:nvPr/>
        </p:nvSpPr>
        <p:spPr>
          <a:xfrm>
            <a:off x="6628572" y="4345984"/>
            <a:ext cx="4323620" cy="461665"/>
          </a:xfrm>
          <a:prstGeom prst="rect">
            <a:avLst/>
          </a:prstGeom>
        </p:spPr>
        <p:txBody>
          <a:bodyPr wrap="none">
            <a:spAutoFit/>
          </a:bodyPr>
          <a:lstStyle/>
          <a:p>
            <a:r>
              <a:rPr lang="en-US" sz="2400" u="sng" dirty="0"/>
              <a:t>Unit 5 – Career Preparations</a:t>
            </a:r>
            <a:endParaRPr lang="en-US" sz="2400" dirty="0"/>
          </a:p>
        </p:txBody>
      </p:sp>
      <p:sp>
        <p:nvSpPr>
          <p:cNvPr id="3" name="Rectangle 2">
            <a:extLst>
              <a:ext uri="{FF2B5EF4-FFF2-40B4-BE49-F238E27FC236}">
                <a16:creationId xmlns:a16="http://schemas.microsoft.com/office/drawing/2014/main" id="{47BC0135-E08F-4801-81C4-E07E224DAD02}"/>
              </a:ext>
            </a:extLst>
          </p:cNvPr>
          <p:cNvSpPr/>
          <p:nvPr/>
        </p:nvSpPr>
        <p:spPr>
          <a:xfrm>
            <a:off x="6648618" y="3399932"/>
            <a:ext cx="3995004" cy="461665"/>
          </a:xfrm>
          <a:prstGeom prst="rect">
            <a:avLst/>
          </a:prstGeom>
        </p:spPr>
        <p:txBody>
          <a:bodyPr wrap="none">
            <a:spAutoFit/>
          </a:bodyPr>
          <a:lstStyle/>
          <a:p>
            <a:r>
              <a:rPr lang="en-US" sz="2400" u="sng" dirty="0"/>
              <a:t>Unit 4 – Staying Employed</a:t>
            </a:r>
            <a:endParaRPr lang="en-US" sz="2400" dirty="0"/>
          </a:p>
        </p:txBody>
      </p:sp>
      <p:sp>
        <p:nvSpPr>
          <p:cNvPr id="4" name="Rectangle 3">
            <a:extLst>
              <a:ext uri="{FF2B5EF4-FFF2-40B4-BE49-F238E27FC236}">
                <a16:creationId xmlns:a16="http://schemas.microsoft.com/office/drawing/2014/main" id="{50A9BE77-2383-4B23-B8CC-7E00B692F46F}"/>
              </a:ext>
            </a:extLst>
          </p:cNvPr>
          <p:cNvSpPr/>
          <p:nvPr/>
        </p:nvSpPr>
        <p:spPr>
          <a:xfrm>
            <a:off x="6628572" y="5534678"/>
            <a:ext cx="3579826" cy="461665"/>
          </a:xfrm>
          <a:prstGeom prst="rect">
            <a:avLst/>
          </a:prstGeom>
        </p:spPr>
        <p:txBody>
          <a:bodyPr wrap="none">
            <a:spAutoFit/>
          </a:bodyPr>
          <a:lstStyle/>
          <a:p>
            <a:r>
              <a:rPr lang="en-US" sz="2400" u="sng" dirty="0"/>
              <a:t>Unit 6 Entrepreneurship</a:t>
            </a:r>
            <a:endParaRPr lang="en-US" sz="2400" dirty="0"/>
          </a:p>
        </p:txBody>
      </p:sp>
    </p:spTree>
    <p:extLst>
      <p:ext uri="{BB962C8B-B14F-4D97-AF65-F5344CB8AC3E}">
        <p14:creationId xmlns:p14="http://schemas.microsoft.com/office/powerpoint/2010/main" val="36883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06C4-A2C8-4DC7-B38D-1A3D4AAE55B8}"/>
              </a:ext>
            </a:extLst>
          </p:cNvPr>
          <p:cNvSpPr>
            <a:spLocks noGrp="1"/>
          </p:cNvSpPr>
          <p:nvPr>
            <p:ph type="title"/>
          </p:nvPr>
        </p:nvSpPr>
        <p:spPr>
          <a:xfrm>
            <a:off x="1574802" y="980517"/>
            <a:ext cx="8623844" cy="2705034"/>
          </a:xfrm>
        </p:spPr>
        <p:txBody>
          <a:bodyPr/>
          <a:lstStyle/>
          <a:p>
            <a:pPr algn="ctr"/>
            <a:r>
              <a:rPr lang="en-US" dirty="0"/>
              <a:t>Things you should know about your Job</a:t>
            </a:r>
          </a:p>
        </p:txBody>
      </p:sp>
      <p:sp>
        <p:nvSpPr>
          <p:cNvPr id="8" name="Text Placeholder 7">
            <a:extLst>
              <a:ext uri="{FF2B5EF4-FFF2-40B4-BE49-F238E27FC236}">
                <a16:creationId xmlns:a16="http://schemas.microsoft.com/office/drawing/2014/main" id="{66226C76-9B77-430A-91D9-C63602C996CD}"/>
              </a:ext>
            </a:extLst>
          </p:cNvPr>
          <p:cNvSpPr>
            <a:spLocks noGrp="1"/>
          </p:cNvSpPr>
          <p:nvPr>
            <p:ph type="body" sz="half" idx="13"/>
          </p:nvPr>
        </p:nvSpPr>
        <p:spPr/>
        <p:txBody>
          <a:bodyPr/>
          <a:lstStyle/>
          <a:p>
            <a:endParaRPr lang="en-US"/>
          </a:p>
        </p:txBody>
      </p:sp>
      <p:sp>
        <p:nvSpPr>
          <p:cNvPr id="7" name="Text Placeholder 6">
            <a:extLst>
              <a:ext uri="{FF2B5EF4-FFF2-40B4-BE49-F238E27FC236}">
                <a16:creationId xmlns:a16="http://schemas.microsoft.com/office/drawing/2014/main" id="{A97522B6-93CB-43C0-9607-1C9D052BE29F}"/>
              </a:ext>
            </a:extLst>
          </p:cNvPr>
          <p:cNvSpPr>
            <a:spLocks noGrp="1"/>
          </p:cNvSpPr>
          <p:nvPr>
            <p:ph type="body" sz="half" idx="2"/>
          </p:nvPr>
        </p:nvSpPr>
        <p:spPr/>
        <p:txBody>
          <a:bodyPr>
            <a:normAutofit/>
          </a:bodyPr>
          <a:lstStyle/>
          <a:p>
            <a:r>
              <a:rPr lang="en-US" sz="3600" dirty="0"/>
              <a:t>Knowledge Is power</a:t>
            </a:r>
          </a:p>
        </p:txBody>
      </p:sp>
    </p:spTree>
    <p:extLst>
      <p:ext uri="{BB962C8B-B14F-4D97-AF65-F5344CB8AC3E}">
        <p14:creationId xmlns:p14="http://schemas.microsoft.com/office/powerpoint/2010/main" val="82195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0000" y="857251"/>
            <a:ext cx="5025216" cy="823912"/>
          </a:xfrm>
        </p:spPr>
        <p:txBody>
          <a:bodyPr>
            <a:normAutofit/>
          </a:bodyPr>
          <a:lstStyle/>
          <a:p>
            <a:pPr algn="ctr"/>
            <a:r>
              <a:rPr lang="en-US" sz="4000" dirty="0"/>
              <a:t>Tips and Gratuities </a:t>
            </a:r>
          </a:p>
        </p:txBody>
      </p:sp>
      <p:sp>
        <p:nvSpPr>
          <p:cNvPr id="4" name="Content Placeholder 3"/>
          <p:cNvSpPr>
            <a:spLocks noGrp="1"/>
          </p:cNvSpPr>
          <p:nvPr>
            <p:ph sz="half" idx="2"/>
          </p:nvPr>
        </p:nvSpPr>
        <p:spPr>
          <a:xfrm>
            <a:off x="1069511" y="2798887"/>
            <a:ext cx="5025216" cy="3343861"/>
          </a:xfrm>
        </p:spPr>
        <p:txBody>
          <a:bodyPr>
            <a:normAutofit/>
          </a:bodyPr>
          <a:lstStyle/>
          <a:p>
            <a:r>
              <a:rPr lang="en-US" dirty="0"/>
              <a:t>Labor Code Section 351: “every gratuity is … the sole property of the employee or employees to whom it was paid, given, or left for.”</a:t>
            </a:r>
          </a:p>
          <a:p>
            <a:r>
              <a:rPr lang="en-US" b="1" dirty="0"/>
              <a:t>Tip pooling </a:t>
            </a:r>
            <a:r>
              <a:rPr lang="en-US" dirty="0"/>
              <a:t>is allowed, as long as policy is fair and reasonable.</a:t>
            </a:r>
          </a:p>
          <a:p>
            <a:r>
              <a:rPr lang="en-US" dirty="0"/>
              <a:t>Employer </a:t>
            </a:r>
            <a:r>
              <a:rPr lang="en-US" b="1" dirty="0"/>
              <a:t>cannot</a:t>
            </a:r>
            <a:r>
              <a:rPr lang="en-US" dirty="0"/>
              <a:t> use tips as a credit towards the obligation to pay the minimum wage.</a:t>
            </a:r>
          </a:p>
        </p:txBody>
      </p:sp>
      <p:sp>
        <p:nvSpPr>
          <p:cNvPr id="5" name="Text Placeholder 4"/>
          <p:cNvSpPr>
            <a:spLocks noGrp="1"/>
          </p:cNvSpPr>
          <p:nvPr>
            <p:ph type="body" sz="quarter" idx="3"/>
          </p:nvPr>
        </p:nvSpPr>
        <p:spPr>
          <a:xfrm>
            <a:off x="6274961" y="918959"/>
            <a:ext cx="5035548" cy="823912"/>
          </a:xfrm>
        </p:spPr>
        <p:txBody>
          <a:bodyPr>
            <a:normAutofit/>
          </a:bodyPr>
          <a:lstStyle/>
          <a:p>
            <a:pPr algn="ctr"/>
            <a:r>
              <a:rPr lang="en-US" sz="4000" dirty="0"/>
              <a:t>Subminimum Wage</a:t>
            </a:r>
          </a:p>
        </p:txBody>
      </p:sp>
      <p:sp>
        <p:nvSpPr>
          <p:cNvPr id="6" name="Content Placeholder 5"/>
          <p:cNvSpPr>
            <a:spLocks noGrp="1"/>
          </p:cNvSpPr>
          <p:nvPr>
            <p:ph sz="quarter" idx="4"/>
          </p:nvPr>
        </p:nvSpPr>
        <p:spPr>
          <a:xfrm>
            <a:off x="6409597" y="2798887"/>
            <a:ext cx="5035548" cy="4293956"/>
          </a:xfrm>
        </p:spPr>
        <p:txBody>
          <a:bodyPr>
            <a:normAutofit/>
          </a:bodyPr>
          <a:lstStyle/>
          <a:p>
            <a:r>
              <a:rPr lang="en-US" dirty="0"/>
              <a:t>No distinction between adults and minors in regards to minimum wage.</a:t>
            </a:r>
          </a:p>
          <a:p>
            <a:r>
              <a:rPr lang="en-US" dirty="0"/>
              <a:t>Learner Rate – During first</a:t>
            </a:r>
            <a:r>
              <a:rPr lang="en-US" b="1" dirty="0"/>
              <a:t> 160 hours </a:t>
            </a:r>
            <a:r>
              <a:rPr lang="en-US" dirty="0"/>
              <a:t>of employment, working in occupations in which they have no similar or related experience, may be paid </a:t>
            </a:r>
            <a:r>
              <a:rPr lang="en-US" b="1" dirty="0"/>
              <a:t>85%</a:t>
            </a:r>
            <a:r>
              <a:rPr lang="en-US" dirty="0"/>
              <a:t> of the minimum wage.</a:t>
            </a:r>
          </a:p>
          <a:p>
            <a:r>
              <a:rPr lang="en-US" dirty="0"/>
              <a:t>Minors in Work Experience Education programs permitted to work between 10 p.m. and 12:30 a.m. must be paid minimum wage for these hours.</a:t>
            </a:r>
          </a:p>
        </p:txBody>
      </p:sp>
    </p:spTree>
    <p:extLst>
      <p:ext uri="{BB962C8B-B14F-4D97-AF65-F5344CB8AC3E}">
        <p14:creationId xmlns:p14="http://schemas.microsoft.com/office/powerpoint/2010/main" val="409242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latin typeface="Arial" panose="020B0604020202020204" pitchFamily="34" charset="0"/>
                <a:cs typeface="Arial" panose="020B0604020202020204" pitchFamily="34" charset="0"/>
              </a:rPr>
              <a:t>CA Labor Code and Code of Federal Regulations</a:t>
            </a:r>
          </a:p>
        </p:txBody>
      </p:sp>
      <p:sp>
        <p:nvSpPr>
          <p:cNvPr id="3" name="Content Placeholder 2"/>
          <p:cNvSpPr>
            <a:spLocks noGrp="1"/>
          </p:cNvSpPr>
          <p:nvPr>
            <p:ph idx="1"/>
          </p:nvPr>
        </p:nvSpPr>
        <p:spPr/>
        <p:txBody>
          <a:bodyPr/>
          <a:lstStyle/>
          <a:p>
            <a:endParaRPr lang="en-US" dirty="0"/>
          </a:p>
          <a:p>
            <a:r>
              <a:rPr lang="en-US" dirty="0"/>
              <a:t>Prohibitions are strict, and carry fines of $5,000 to $10,oo0 - along with criminal misdemeanor penalties. (LC 1288, 1303 and 1308)</a:t>
            </a:r>
          </a:p>
          <a:p>
            <a:r>
              <a:rPr lang="en-US" dirty="0"/>
              <a:t>High school graduates also subject to prohibitions unless they have completed an approved training program in the occupation.</a:t>
            </a:r>
          </a:p>
          <a:p>
            <a:r>
              <a:rPr lang="en-US" dirty="0"/>
              <a:t>In instances where California Labor Code and the Code of Federal Regulation overlap, the more protective standard always applies.</a:t>
            </a:r>
          </a:p>
        </p:txBody>
      </p:sp>
    </p:spTree>
    <p:extLst>
      <p:ext uri="{BB962C8B-B14F-4D97-AF65-F5344CB8AC3E}">
        <p14:creationId xmlns:p14="http://schemas.microsoft.com/office/powerpoint/2010/main" val="32993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Minors under 18 </a:t>
            </a:r>
            <a:r>
              <a:rPr lang="en-US" sz="4400" b="1" u="sng" dirty="0">
                <a:latin typeface="Arial" panose="020B0604020202020204" pitchFamily="34" charset="0"/>
                <a:cs typeface="Arial" panose="020B0604020202020204" pitchFamily="34" charset="0"/>
              </a:rPr>
              <a:t>may not </a:t>
            </a:r>
            <a:r>
              <a:rPr lang="en-US" sz="4400" dirty="0">
                <a:latin typeface="Arial" panose="020B0604020202020204" pitchFamily="34" charset="0"/>
                <a:cs typeface="Arial" panose="020B0604020202020204" pitchFamily="34" charset="0"/>
              </a:rPr>
              <a:t>be employed in the following occupations:</a:t>
            </a:r>
          </a:p>
        </p:txBody>
      </p:sp>
      <p:sp>
        <p:nvSpPr>
          <p:cNvPr id="3" name="Content Placeholder 2"/>
          <p:cNvSpPr>
            <a:spLocks noGrp="1"/>
          </p:cNvSpPr>
          <p:nvPr>
            <p:ph idx="1"/>
          </p:nvPr>
        </p:nvSpPr>
        <p:spPr/>
        <p:txBody>
          <a:bodyPr>
            <a:normAutofit/>
          </a:bodyPr>
          <a:lstStyle/>
          <a:p>
            <a:r>
              <a:rPr lang="en-US" dirty="0"/>
              <a:t>In or about plants or establishments manufacturing or storing explosives (including, for example, small arms ammunition) ;</a:t>
            </a:r>
          </a:p>
          <a:p>
            <a:r>
              <a:rPr lang="en-US" dirty="0"/>
              <a:t>Mining operations;</a:t>
            </a:r>
          </a:p>
          <a:p>
            <a:r>
              <a:rPr lang="en-US" dirty="0"/>
              <a:t>Logging occupations; operating power-driven woodworking machines;</a:t>
            </a:r>
          </a:p>
          <a:p>
            <a:r>
              <a:rPr lang="en-US" dirty="0"/>
              <a:t>Operating cranes, hoists, riggers, high-lift trucks;</a:t>
            </a:r>
          </a:p>
          <a:p>
            <a:r>
              <a:rPr lang="en-US" dirty="0"/>
              <a:t>Operating bakery machines;</a:t>
            </a:r>
          </a:p>
          <a:p>
            <a:r>
              <a:rPr lang="en-US" dirty="0"/>
              <a:t>Operating paper product machines;</a:t>
            </a:r>
          </a:p>
          <a:p>
            <a:r>
              <a:rPr lang="en-US" dirty="0"/>
              <a:t>Operating power-driven meat-processing machines; slaughter and/or meat packing;</a:t>
            </a:r>
          </a:p>
        </p:txBody>
      </p:sp>
    </p:spTree>
    <p:extLst>
      <p:ext uri="{BB962C8B-B14F-4D97-AF65-F5344CB8AC3E}">
        <p14:creationId xmlns:p14="http://schemas.microsoft.com/office/powerpoint/2010/main" val="52244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Prohibitions for minors under 18 cont’d</a:t>
            </a:r>
          </a:p>
        </p:txBody>
      </p:sp>
      <p:sp>
        <p:nvSpPr>
          <p:cNvPr id="3" name="Content Placeholder 2"/>
          <p:cNvSpPr>
            <a:spLocks noGrp="1"/>
          </p:cNvSpPr>
          <p:nvPr>
            <p:ph idx="1"/>
          </p:nvPr>
        </p:nvSpPr>
        <p:spPr/>
        <p:txBody>
          <a:bodyPr>
            <a:normAutofit/>
          </a:bodyPr>
          <a:lstStyle/>
          <a:p>
            <a:r>
              <a:rPr lang="en-US" dirty="0"/>
              <a:t>Occupations involved in wrecking, demolition, and shipbreaking;</a:t>
            </a:r>
          </a:p>
          <a:p>
            <a:r>
              <a:rPr lang="en-US" dirty="0"/>
              <a:t>Roofing operations;</a:t>
            </a:r>
          </a:p>
          <a:p>
            <a:r>
              <a:rPr lang="en-US" dirty="0"/>
              <a:t>Excavation operations;</a:t>
            </a:r>
          </a:p>
          <a:p>
            <a:r>
              <a:rPr lang="en-US" dirty="0"/>
              <a:t>Any occupation involving exposure to radioactive substances and/or ionizing radiations.</a:t>
            </a:r>
          </a:p>
          <a:p>
            <a:r>
              <a:rPr lang="en-US" dirty="0"/>
              <a:t>Any work that involves the inflation of any tire mounted on a rim equipped with a removable retainer ring</a:t>
            </a:r>
          </a:p>
          <a:p>
            <a:r>
              <a:rPr lang="en-US" dirty="0"/>
              <a:t>For a  complete list of prohibited occupations see 29 CFR 570 -</a:t>
            </a:r>
          </a:p>
          <a:p>
            <a:pPr marL="0" indent="0">
              <a:buNone/>
            </a:pPr>
            <a:r>
              <a:rPr lang="en-US" dirty="0"/>
              <a:t>https://www.dol.gov/whd/childlabor.htm</a:t>
            </a:r>
          </a:p>
        </p:txBody>
      </p:sp>
    </p:spTree>
    <p:extLst>
      <p:ext uri="{BB962C8B-B14F-4D97-AF65-F5344CB8AC3E}">
        <p14:creationId xmlns:p14="http://schemas.microsoft.com/office/powerpoint/2010/main" val="378256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A443-4571-41CF-A013-2147305D3B43}"/>
              </a:ext>
            </a:extLst>
          </p:cNvPr>
          <p:cNvSpPr>
            <a:spLocks noGrp="1"/>
          </p:cNvSpPr>
          <p:nvPr>
            <p:ph type="title"/>
          </p:nvPr>
        </p:nvSpPr>
        <p:spPr/>
        <p:txBody>
          <a:bodyPr/>
          <a:lstStyle/>
          <a:p>
            <a:pPr algn="ctr"/>
            <a:r>
              <a:rPr lang="en-US" dirty="0"/>
              <a:t>Welcome to Work Experience</a:t>
            </a:r>
          </a:p>
        </p:txBody>
      </p:sp>
      <p:sp>
        <p:nvSpPr>
          <p:cNvPr id="3" name="Content Placeholder 2">
            <a:extLst>
              <a:ext uri="{FF2B5EF4-FFF2-40B4-BE49-F238E27FC236}">
                <a16:creationId xmlns:a16="http://schemas.microsoft.com/office/drawing/2014/main" id="{AE3B25ED-A527-41AD-91C1-B1998788E816}"/>
              </a:ext>
            </a:extLst>
          </p:cNvPr>
          <p:cNvSpPr>
            <a:spLocks noGrp="1"/>
          </p:cNvSpPr>
          <p:nvPr>
            <p:ph idx="1"/>
          </p:nvPr>
        </p:nvSpPr>
        <p:spPr/>
        <p:txBody>
          <a:bodyPr>
            <a:normAutofit/>
          </a:bodyPr>
          <a:lstStyle/>
          <a:p>
            <a:r>
              <a:rPr lang="en-US" sz="2800" b="1" dirty="0"/>
              <a:t>Mr. Hancock</a:t>
            </a:r>
          </a:p>
          <a:p>
            <a:r>
              <a:rPr lang="en-US" sz="2800" b="1" dirty="0"/>
              <a:t>909-628-1202 ex 8920/5324</a:t>
            </a:r>
          </a:p>
          <a:p>
            <a:r>
              <a:rPr lang="en-US" sz="2800" b="1" dirty="0">
                <a:hlinkClick r:id="rId2"/>
              </a:rPr>
              <a:t>Todd_Hancock@chino.k12.ca.us</a:t>
            </a:r>
            <a:endParaRPr lang="en-US" sz="2800" b="1" dirty="0"/>
          </a:p>
          <a:p>
            <a:endParaRPr lang="en-US" sz="2800" b="1" dirty="0"/>
          </a:p>
        </p:txBody>
      </p:sp>
    </p:spTree>
    <p:extLst>
      <p:ext uri="{BB962C8B-B14F-4D97-AF65-F5344CB8AC3E}">
        <p14:creationId xmlns:p14="http://schemas.microsoft.com/office/powerpoint/2010/main" val="1021161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Minors under 16 </a:t>
            </a:r>
            <a:r>
              <a:rPr lang="en-US" sz="4400" b="1" u="sng" dirty="0">
                <a:latin typeface="Arial" panose="020B0604020202020204" pitchFamily="34" charset="0"/>
                <a:cs typeface="Arial" panose="020B0604020202020204" pitchFamily="34" charset="0"/>
              </a:rPr>
              <a:t>may not </a:t>
            </a:r>
            <a:r>
              <a:rPr lang="en-US" sz="4400" dirty="0">
                <a:latin typeface="Arial" panose="020B0604020202020204" pitchFamily="34" charset="0"/>
                <a:cs typeface="Arial" panose="020B0604020202020204" pitchFamily="34" charset="0"/>
              </a:rPr>
              <a:t>be employed in the following occupations:</a:t>
            </a:r>
          </a:p>
        </p:txBody>
      </p:sp>
      <p:sp>
        <p:nvSpPr>
          <p:cNvPr id="3" name="Content Placeholder 2"/>
          <p:cNvSpPr>
            <a:spLocks noGrp="1"/>
          </p:cNvSpPr>
          <p:nvPr>
            <p:ph idx="1"/>
          </p:nvPr>
        </p:nvSpPr>
        <p:spPr/>
        <p:txBody>
          <a:bodyPr>
            <a:normAutofit/>
          </a:bodyPr>
          <a:lstStyle/>
          <a:p>
            <a:r>
              <a:rPr lang="en-US" dirty="0"/>
              <a:t>Any work requiring the use of ladders, scaffolds or their substitutes including outside window washing that requires standing on sills;</a:t>
            </a:r>
          </a:p>
          <a:p>
            <a:r>
              <a:rPr lang="en-US" dirty="0"/>
              <a:t>Cooking (except with electric or gas grills that do not involve cooking over an open flame and with deep fat fryers that automatically lower and raise the baskets);</a:t>
            </a:r>
          </a:p>
          <a:p>
            <a:r>
              <a:rPr lang="en-US" dirty="0"/>
              <a:t>Baking;</a:t>
            </a:r>
          </a:p>
          <a:p>
            <a:r>
              <a:rPr lang="en-US" dirty="0"/>
              <a:t>Operating, setting up, adjusting, cleaning, oiling or repairing power-driven food slicers, grinders, choppers, cutters and mixers;</a:t>
            </a:r>
          </a:p>
          <a:p>
            <a:r>
              <a:rPr lang="en-US" dirty="0"/>
              <a:t>Construction, including demolition and repair;</a:t>
            </a:r>
          </a:p>
          <a:p>
            <a:endParaRPr lang="en-US" dirty="0"/>
          </a:p>
          <a:p>
            <a:endParaRPr lang="en-US" dirty="0"/>
          </a:p>
        </p:txBody>
      </p:sp>
    </p:spTree>
    <p:extLst>
      <p:ext uri="{BB962C8B-B14F-4D97-AF65-F5344CB8AC3E}">
        <p14:creationId xmlns:p14="http://schemas.microsoft.com/office/powerpoint/2010/main" val="17441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Prohibitions for minors under 16 cont’d</a:t>
            </a:r>
          </a:p>
        </p:txBody>
      </p:sp>
      <p:sp>
        <p:nvSpPr>
          <p:cNvPr id="3" name="Content Placeholder 2"/>
          <p:cNvSpPr>
            <a:spLocks noGrp="1"/>
          </p:cNvSpPr>
          <p:nvPr>
            <p:ph idx="1"/>
          </p:nvPr>
        </p:nvSpPr>
        <p:spPr/>
        <p:txBody>
          <a:bodyPr>
            <a:normAutofit lnSpcReduction="10000"/>
          </a:bodyPr>
          <a:lstStyle/>
          <a:p>
            <a:r>
              <a:rPr lang="en-US" dirty="0"/>
              <a:t>Work in freezers and meat coolers, and preparation of meat for sale. (Wrapping, labeling, pricing and stocking goods are permitted if performed in areas separate from meat coolers and freezers);</a:t>
            </a:r>
          </a:p>
          <a:p>
            <a:r>
              <a:rPr lang="en-US" dirty="0"/>
              <a:t>Loading and unloading goods from trucks, conveyors, railroad cars;</a:t>
            </a:r>
          </a:p>
          <a:p>
            <a:r>
              <a:rPr lang="en-US" dirty="0"/>
              <a:t>Operation of motor vehicles or service as helpers on such vehicles;</a:t>
            </a:r>
          </a:p>
          <a:p>
            <a:r>
              <a:rPr lang="en-US" dirty="0"/>
              <a:t>Public messenger services;</a:t>
            </a:r>
          </a:p>
          <a:p>
            <a:r>
              <a:rPr lang="en-US" dirty="0"/>
              <a:t>All occupations where the minor comes in close proximity to moving machinery; </a:t>
            </a:r>
          </a:p>
          <a:p>
            <a:r>
              <a:rPr lang="en-US" dirty="0"/>
              <a:t>In any occupation dangerous to the life or limb, or injurious to the health or morals of the minor.</a:t>
            </a:r>
          </a:p>
          <a:p>
            <a:pPr marL="0" indent="0">
              <a:buNone/>
            </a:pPr>
            <a:endParaRPr lang="en-US" dirty="0"/>
          </a:p>
          <a:p>
            <a:endParaRPr lang="en-US" dirty="0"/>
          </a:p>
        </p:txBody>
      </p:sp>
    </p:spTree>
    <p:extLst>
      <p:ext uri="{BB962C8B-B14F-4D97-AF65-F5344CB8AC3E}">
        <p14:creationId xmlns:p14="http://schemas.microsoft.com/office/powerpoint/2010/main" val="163801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Immoral Places and Activities</a:t>
            </a:r>
          </a:p>
        </p:txBody>
      </p:sp>
      <p:sp>
        <p:nvSpPr>
          <p:cNvPr id="3" name="Content Placeholder 2"/>
          <p:cNvSpPr>
            <a:spLocks noGrp="1"/>
          </p:cNvSpPr>
          <p:nvPr>
            <p:ph idx="1"/>
          </p:nvPr>
        </p:nvSpPr>
        <p:spPr/>
        <p:txBody>
          <a:bodyPr/>
          <a:lstStyle/>
          <a:p>
            <a:r>
              <a:rPr lang="en-US" dirty="0"/>
              <a:t>Minors under 18 may not be employed, exhibited or in any manner or under any pretense, sold, apprenticed, let out or disposed of to another person who causes, procures or encourages the minor to engage in any obscene, indecent or immoral purpose, exhibition or practice. </a:t>
            </a:r>
          </a:p>
          <a:p>
            <a:r>
              <a:rPr lang="en-US" dirty="0"/>
              <a:t>Any parent, guardian, employer, and any firm or corporation, who as an employer or otherwise, sends, directs or causes to be sent or directed  any minor under 18, to any saloon, gambling establishment, house of prostitution or other immoral place is guilty of a misdemeanor.</a:t>
            </a:r>
          </a:p>
        </p:txBody>
      </p:sp>
    </p:spTree>
    <p:extLst>
      <p:ext uri="{BB962C8B-B14F-4D97-AF65-F5344CB8AC3E}">
        <p14:creationId xmlns:p14="http://schemas.microsoft.com/office/powerpoint/2010/main" val="4026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662" y="628159"/>
            <a:ext cx="8761413" cy="1155761"/>
          </a:xfrm>
        </p:spPr>
        <p:txBody>
          <a:bodyPr>
            <a:normAutofit fontScale="90000"/>
          </a:bodyPr>
          <a:lstStyle/>
          <a:p>
            <a:pPr algn="ctr"/>
            <a:r>
              <a:rPr lang="en-US" sz="4400" dirty="0">
                <a:latin typeface="Arial" panose="020B0604020202020204" pitchFamily="34" charset="0"/>
                <a:cs typeface="Arial" panose="020B0604020202020204" pitchFamily="34" charset="0"/>
              </a:rPr>
              <a:t>Restricted Occupations </a:t>
            </a:r>
            <a:br>
              <a:rPr lang="en-US" sz="4400" dirty="0">
                <a:latin typeface="Arial" panose="020B0604020202020204" pitchFamily="34" charset="0"/>
                <a:cs typeface="Arial" panose="020B0604020202020204" pitchFamily="34" charset="0"/>
              </a:rPr>
            </a:br>
            <a:r>
              <a:rPr lang="en-US" sz="3200" dirty="0">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atin typeface="Arial" panose="020B0604020202020204" pitchFamily="34" charset="0"/>
                <a:cs typeface="Arial" panose="020B0604020202020204" pitchFamily="34" charset="0"/>
              </a:rPr>
              <a:t>14 and 15 year olds may perform:</a:t>
            </a:r>
          </a:p>
        </p:txBody>
      </p:sp>
      <p:sp>
        <p:nvSpPr>
          <p:cNvPr id="3" name="Content Placeholder 2"/>
          <p:cNvSpPr>
            <a:spLocks noGrp="1"/>
          </p:cNvSpPr>
          <p:nvPr>
            <p:ph idx="1"/>
          </p:nvPr>
        </p:nvSpPr>
        <p:spPr>
          <a:xfrm>
            <a:off x="1154954" y="2603500"/>
            <a:ext cx="8761413" cy="1833864"/>
          </a:xfrm>
        </p:spPr>
        <p:txBody>
          <a:bodyPr/>
          <a:lstStyle/>
          <a:p>
            <a:pPr marL="0" indent="0" algn="ctr">
              <a:buNone/>
            </a:pPr>
            <a:r>
              <a:rPr lang="en-US" sz="3200" b="1" dirty="0">
                <a:solidFill>
                  <a:schemeClr val="tx1"/>
                </a:solidFill>
              </a:rPr>
              <a:t>Occupations permitted to minors, with certain restrictions</a:t>
            </a:r>
          </a:p>
          <a:p>
            <a:pPr marL="0" indent="0">
              <a:buNone/>
            </a:pPr>
            <a:endParaRPr lang="en-US" dirty="0">
              <a:solidFill>
                <a:schemeClr val="tx1"/>
              </a:solidFill>
            </a:endParaRPr>
          </a:p>
        </p:txBody>
      </p:sp>
    </p:spTree>
    <p:extLst>
      <p:ext uri="{BB962C8B-B14F-4D97-AF65-F5344CB8AC3E}">
        <p14:creationId xmlns:p14="http://schemas.microsoft.com/office/powerpoint/2010/main" val="15184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Food Service and Retail</a:t>
            </a:r>
            <a:br>
              <a:rPr lang="en-US" sz="4400" dirty="0">
                <a:latin typeface="Arial" panose="020B0604020202020204" pitchFamily="34" charset="0"/>
                <a:cs typeface="Arial" panose="020B0604020202020204" pitchFamily="34" charset="0"/>
              </a:rPr>
            </a:br>
            <a:r>
              <a:rPr lang="en-US" sz="3200" dirty="0">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atin typeface="Arial" panose="020B0604020202020204" pitchFamily="34" charset="0"/>
                <a:cs typeface="Arial" panose="020B0604020202020204" pitchFamily="34" charset="0"/>
              </a:rPr>
              <a:t>14 and 15 year olds may perform:</a:t>
            </a:r>
          </a:p>
        </p:txBody>
      </p:sp>
      <p:sp>
        <p:nvSpPr>
          <p:cNvPr id="3" name="Content Placeholder 2"/>
          <p:cNvSpPr>
            <a:spLocks noGrp="1"/>
          </p:cNvSpPr>
          <p:nvPr>
            <p:ph idx="1"/>
          </p:nvPr>
        </p:nvSpPr>
        <p:spPr/>
        <p:txBody>
          <a:bodyPr/>
          <a:lstStyle/>
          <a:p>
            <a:r>
              <a:rPr lang="en-US" dirty="0">
                <a:solidFill>
                  <a:schemeClr val="tx1"/>
                </a:solidFill>
              </a:rPr>
              <a:t>Office and clerical work.</a:t>
            </a:r>
          </a:p>
          <a:p>
            <a:r>
              <a:rPr lang="en-US" dirty="0">
                <a:solidFill>
                  <a:schemeClr val="tx1"/>
                </a:solidFill>
              </a:rPr>
              <a:t>Cashiering, selling, price marking, bagging and carrying out orders.</a:t>
            </a:r>
          </a:p>
          <a:p>
            <a:r>
              <a:rPr lang="en-US" dirty="0">
                <a:solidFill>
                  <a:schemeClr val="tx1"/>
                </a:solidFill>
              </a:rPr>
              <a:t>Errand and delivery work by foot, bicycle or public transport.</a:t>
            </a:r>
          </a:p>
          <a:p>
            <a:r>
              <a:rPr lang="en-US" dirty="0">
                <a:solidFill>
                  <a:schemeClr val="tx1"/>
                </a:solidFill>
              </a:rPr>
              <a:t>Cleanup work, excluding the use of power-driven mowers or cutters.</a:t>
            </a:r>
          </a:p>
          <a:p>
            <a:r>
              <a:rPr lang="en-US" dirty="0">
                <a:solidFill>
                  <a:schemeClr val="tx1"/>
                </a:solidFill>
              </a:rPr>
              <a:t>Kitchen work and other prep work, including but not limited to the operation of popcorn machines, dishwashers and coffee grinders.</a:t>
            </a:r>
          </a:p>
          <a:p>
            <a:r>
              <a:rPr lang="en-US" dirty="0">
                <a:solidFill>
                  <a:schemeClr val="tx1"/>
                </a:solidFill>
              </a:rPr>
              <a:t>Cleaning vegetables and fruits, outside of freezers or meat coolers.</a:t>
            </a:r>
          </a:p>
          <a:p>
            <a:pPr marL="0" indent="0">
              <a:buNone/>
            </a:pPr>
            <a:endParaRPr lang="en-US" dirty="0">
              <a:solidFill>
                <a:schemeClr val="tx1"/>
              </a:solidFill>
            </a:endParaRPr>
          </a:p>
        </p:txBody>
      </p:sp>
    </p:spTree>
    <p:extLst>
      <p:ext uri="{BB962C8B-B14F-4D97-AF65-F5344CB8AC3E}">
        <p14:creationId xmlns:p14="http://schemas.microsoft.com/office/powerpoint/2010/main" val="42267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06698"/>
            <a:ext cx="8761413" cy="1172590"/>
          </a:xfrm>
        </p:spPr>
        <p:txBody>
          <a:bodyPr>
            <a:normAutofit fontScale="90000"/>
          </a:bodyPr>
          <a:lstStyle/>
          <a:p>
            <a:pPr algn="ctr"/>
            <a:r>
              <a:rPr lang="en-US" sz="4400" dirty="0">
                <a:latin typeface="Arial" panose="020B0604020202020204" pitchFamily="34" charset="0"/>
                <a:cs typeface="Arial" panose="020B0604020202020204" pitchFamily="34" charset="0"/>
              </a:rPr>
              <a:t>Liquor and Lottery Sales</a:t>
            </a:r>
            <a:br>
              <a:rPr lang="en-US" sz="4400" dirty="0">
                <a:latin typeface="Arial" panose="020B0604020202020204" pitchFamily="34" charset="0"/>
                <a:cs typeface="Arial" panose="020B0604020202020204" pitchFamily="34" charset="0"/>
              </a:rPr>
            </a:br>
            <a:r>
              <a:rPr lang="en-US" sz="3200" dirty="0">
                <a:solidFill>
                  <a:schemeClr val="accent1"/>
                </a:solidFill>
                <a:latin typeface="Arial" panose="020B0604020202020204" pitchFamily="34" charset="0"/>
                <a:cs typeface="Arial" panose="020B0604020202020204" pitchFamily="34" charset="0"/>
              </a:rPr>
              <a:t>Minors under 18 may</a:t>
            </a:r>
            <a:r>
              <a:rPr lang="en-US" sz="3200" dirty="0">
                <a:gradFill>
                  <a:gsLst>
                    <a:gs pos="67000">
                      <a:srgbClr val="F6F6F6"/>
                    </a:gs>
                    <a:gs pos="34000">
                      <a:schemeClr val="tx1">
                        <a:lumMod val="93000"/>
                      </a:schemeClr>
                    </a:gs>
                    <a:gs pos="0">
                      <a:schemeClr val="bg1">
                        <a:lumMod val="13000"/>
                        <a:lumOff val="87000"/>
                      </a:schemeClr>
                    </a:gs>
                    <a:gs pos="100000">
                      <a:schemeClr val="tx2">
                        <a:lumMod val="0"/>
                        <a:lumOff val="100000"/>
                      </a:schemeClr>
                    </a:gs>
                  </a:gsLst>
                  <a:lin ang="4800000" scaled="0"/>
                </a:gradFill>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lstStyle/>
          <a:p>
            <a:r>
              <a:rPr lang="en-US" dirty="0"/>
              <a:t>Sell alcohol for consumption off the premises only if the minor is constantly supervised by a person 21 years of age or older.</a:t>
            </a:r>
          </a:p>
          <a:p>
            <a:r>
              <a:rPr lang="en-US" dirty="0"/>
              <a:t>Sell lottery tickets only if the minor is constantly supervised by a person 21 years of age or older.</a:t>
            </a:r>
          </a:p>
          <a:p>
            <a:r>
              <a:rPr lang="en-US" dirty="0"/>
              <a:t>Bus tables in a bona fide eating establishment where alcohol is served.</a:t>
            </a:r>
          </a:p>
          <a:p>
            <a:r>
              <a:rPr lang="en-US" dirty="0"/>
              <a:t>Persons under 21 </a:t>
            </a:r>
            <a:r>
              <a:rPr lang="en-US" b="1" u="sng" dirty="0"/>
              <a:t>may not </a:t>
            </a:r>
            <a:r>
              <a:rPr lang="en-US" dirty="0"/>
              <a:t>be employed during business hours in or on a portion of any premises that are primarily designed and used for the sale of alcoholic beverages for consumption on the premises. (BPC 25663)</a:t>
            </a:r>
          </a:p>
        </p:txBody>
      </p:sp>
    </p:spTree>
    <p:extLst>
      <p:ext uri="{BB962C8B-B14F-4D97-AF65-F5344CB8AC3E}">
        <p14:creationId xmlns:p14="http://schemas.microsoft.com/office/powerpoint/2010/main" val="22401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4398"/>
            <a:ext cx="10515600" cy="1039929"/>
          </a:xfrm>
        </p:spPr>
        <p:txBody>
          <a:bodyPr>
            <a:normAutofit fontScale="90000"/>
          </a:bodyPr>
          <a:lstStyle/>
          <a:p>
            <a:pPr algn="ctr"/>
            <a:r>
              <a:rPr lang="en-US" sz="4400" dirty="0">
                <a:latin typeface="Arial" panose="020B0604020202020204" pitchFamily="34" charset="0"/>
                <a:cs typeface="Arial" panose="020B0604020202020204" pitchFamily="34" charset="0"/>
              </a:rPr>
              <a:t>Gasoline Service Stations</a:t>
            </a:r>
            <a:br>
              <a:rPr lang="en-US"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20000" y="2971903"/>
            <a:ext cx="10233800" cy="3030601"/>
          </a:xfrm>
        </p:spPr>
        <p:txBody>
          <a:bodyPr/>
          <a:lstStyle/>
          <a:p>
            <a:r>
              <a:rPr lang="en-US" b="1" dirty="0">
                <a:solidFill>
                  <a:schemeClr val="tx2"/>
                </a:solidFill>
              </a:rPr>
              <a:t>14 – 15 year olds </a:t>
            </a:r>
            <a:r>
              <a:rPr lang="en-US" dirty="0"/>
              <a:t>may work in gas stations, but only in activities also permitted to 14 – 15 year olds in the food service and retail industries (e.g. cashiering, price marking).</a:t>
            </a:r>
          </a:p>
          <a:p>
            <a:r>
              <a:rPr lang="en-US" b="1" dirty="0">
                <a:solidFill>
                  <a:schemeClr val="tx2"/>
                </a:solidFill>
              </a:rPr>
              <a:t>16 year olds </a:t>
            </a:r>
            <a:r>
              <a:rPr lang="en-US" dirty="0"/>
              <a:t>may dispense gas or oil, clean, wash and polish cars, and/or perform mechanical work.</a:t>
            </a:r>
          </a:p>
          <a:p>
            <a:r>
              <a:rPr lang="en-US" b="1" dirty="0">
                <a:solidFill>
                  <a:schemeClr val="tx2"/>
                </a:solidFill>
              </a:rPr>
              <a:t>18 is the minimum age </a:t>
            </a:r>
            <a:r>
              <a:rPr lang="en-US" dirty="0"/>
              <a:t>that a person may perform activities in a gas station that require the use of racks, pits, lifting apparatuses or the inflation of any tire mounted on a rim.</a:t>
            </a:r>
          </a:p>
          <a:p>
            <a:r>
              <a:rPr lang="en-US" dirty="0"/>
              <a:t>Minors may not be employed in a gas station service establishment in any occupation declared hazardous by the Secretary of Labor (29 CFR 570 Subpart E).</a:t>
            </a:r>
          </a:p>
        </p:txBody>
      </p:sp>
    </p:spTree>
    <p:extLst>
      <p:ext uri="{BB962C8B-B14F-4D97-AF65-F5344CB8AC3E}">
        <p14:creationId xmlns:p14="http://schemas.microsoft.com/office/powerpoint/2010/main" val="330630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Newspaper, Magazine and Door to Door Sales</a:t>
            </a:r>
          </a:p>
        </p:txBody>
      </p:sp>
      <p:sp>
        <p:nvSpPr>
          <p:cNvPr id="3" name="Content Placeholder 2"/>
          <p:cNvSpPr>
            <a:spLocks noGrp="1"/>
          </p:cNvSpPr>
          <p:nvPr>
            <p:ph idx="1"/>
          </p:nvPr>
        </p:nvSpPr>
        <p:spPr/>
        <p:txBody>
          <a:bodyPr>
            <a:normAutofit/>
          </a:bodyPr>
          <a:lstStyle/>
          <a:p>
            <a:r>
              <a:rPr lang="en-US" dirty="0"/>
              <a:t>Minors </a:t>
            </a:r>
            <a:r>
              <a:rPr lang="en-US" b="1" dirty="0">
                <a:solidFill>
                  <a:schemeClr val="tx2"/>
                </a:solidFill>
              </a:rPr>
              <a:t>12 years of age </a:t>
            </a:r>
            <a:r>
              <a:rPr lang="en-US" dirty="0"/>
              <a:t>may sell or distribute newspapers, magazines, periodicals or circulars.</a:t>
            </a:r>
          </a:p>
          <a:p>
            <a:r>
              <a:rPr lang="en-US" dirty="0" err="1"/>
              <a:t>Newscarriers</a:t>
            </a:r>
            <a:r>
              <a:rPr lang="en-US" dirty="0"/>
              <a:t> at least </a:t>
            </a:r>
            <a:r>
              <a:rPr lang="en-US" b="1" dirty="0">
                <a:solidFill>
                  <a:schemeClr val="tx2"/>
                </a:solidFill>
              </a:rPr>
              <a:t>14 years of age </a:t>
            </a:r>
            <a:r>
              <a:rPr lang="en-US" dirty="0"/>
              <a:t>do not require work permits.</a:t>
            </a:r>
          </a:p>
          <a:p>
            <a:r>
              <a:rPr lang="en-US" b="1" dirty="0">
                <a:solidFill>
                  <a:schemeClr val="tx2"/>
                </a:solidFill>
              </a:rPr>
              <a:t>Minors under 16 </a:t>
            </a:r>
            <a:r>
              <a:rPr lang="en-US" dirty="0"/>
              <a:t>may not sell passing motorists newspapers,  flowers or other merchandise from a street, highway, divider or on/off ramp.</a:t>
            </a:r>
          </a:p>
          <a:p>
            <a:r>
              <a:rPr lang="en-US" b="1" dirty="0">
                <a:solidFill>
                  <a:schemeClr val="tx2"/>
                </a:solidFill>
              </a:rPr>
              <a:t>Minors under 16 </a:t>
            </a:r>
            <a:r>
              <a:rPr lang="en-US" dirty="0"/>
              <a:t>may not sell door-to-door unless they a) work in pairs, b) are supervised by at least 1 adult for every 10 minors, c) are within sight/sound of supervisor at least once every 15 minutes, d) are returned home or to respective meeting place after each day and e) all sales activities are performed within 50 miles of the minor’s residence.</a:t>
            </a:r>
          </a:p>
        </p:txBody>
      </p:sp>
    </p:spTree>
    <p:extLst>
      <p:ext uri="{BB962C8B-B14F-4D97-AF65-F5344CB8AC3E}">
        <p14:creationId xmlns:p14="http://schemas.microsoft.com/office/powerpoint/2010/main" val="25030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Household Occupations</a:t>
            </a:r>
          </a:p>
        </p:txBody>
      </p:sp>
      <p:sp>
        <p:nvSpPr>
          <p:cNvPr id="4" name="Content Placeholder 3"/>
          <p:cNvSpPr>
            <a:spLocks noGrp="1"/>
          </p:cNvSpPr>
          <p:nvPr>
            <p:ph sz="half" idx="1"/>
          </p:nvPr>
        </p:nvSpPr>
        <p:spPr>
          <a:xfrm>
            <a:off x="2531383" y="2889601"/>
            <a:ext cx="7156770" cy="3416301"/>
          </a:xfrm>
        </p:spPr>
        <p:txBody>
          <a:bodyPr>
            <a:normAutofit/>
          </a:bodyPr>
          <a:lstStyle/>
          <a:p>
            <a:r>
              <a:rPr lang="en-US" sz="2400" dirty="0"/>
              <a:t>Minors who are </a:t>
            </a:r>
            <a:r>
              <a:rPr lang="en-US" sz="2400" b="1" dirty="0">
                <a:solidFill>
                  <a:schemeClr val="tx2"/>
                </a:solidFill>
              </a:rPr>
              <a:t>irregularly employed </a:t>
            </a:r>
            <a:r>
              <a:rPr lang="en-US" sz="2400" dirty="0"/>
              <a:t>in odd jobs in private households (such as babysitting or yard work under 20 hours per week) do not require work permits.</a:t>
            </a:r>
          </a:p>
          <a:p>
            <a:r>
              <a:rPr lang="en-US" sz="2400" dirty="0"/>
              <a:t>Employment of minors in a household </a:t>
            </a:r>
            <a:r>
              <a:rPr lang="en-US" sz="2400" b="1" dirty="0">
                <a:solidFill>
                  <a:schemeClr val="tx2"/>
                </a:solidFill>
              </a:rPr>
              <a:t>on a regular basis </a:t>
            </a:r>
            <a:r>
              <a:rPr lang="en-US" sz="2400" dirty="0"/>
              <a:t>to perform domestic duties requires a permit to work.</a:t>
            </a:r>
          </a:p>
        </p:txBody>
      </p:sp>
    </p:spTree>
    <p:extLst>
      <p:ext uri="{BB962C8B-B14F-4D97-AF65-F5344CB8AC3E}">
        <p14:creationId xmlns:p14="http://schemas.microsoft.com/office/powerpoint/2010/main" val="91404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01088"/>
            <a:ext cx="8761413" cy="1122102"/>
          </a:xfrm>
        </p:spPr>
        <p:txBody>
          <a:bodyPr>
            <a:normAutofit fontScale="90000"/>
          </a:bodyPr>
          <a:lstStyle/>
          <a:p>
            <a:pPr algn="ctr"/>
            <a:r>
              <a:rPr lang="en-US" sz="4400" dirty="0">
                <a:latin typeface="Arial" panose="020B0604020202020204" pitchFamily="34" charset="0"/>
                <a:cs typeface="Arial" panose="020B0604020202020204" pitchFamily="34" charset="0"/>
              </a:rPr>
              <a:t>Household Occupations</a:t>
            </a:r>
            <a:br>
              <a:rPr lang="en-US" sz="4400" dirty="0">
                <a:latin typeface="Arial" panose="020B0604020202020204" pitchFamily="34" charset="0"/>
                <a:cs typeface="Arial" panose="020B0604020202020204" pitchFamily="34" charset="0"/>
              </a:rPr>
            </a:br>
            <a:r>
              <a:rPr lang="en-US" sz="3200" dirty="0">
                <a:solidFill>
                  <a:schemeClr val="accent1"/>
                </a:solidFill>
                <a:latin typeface="Arial" panose="020B0604020202020204" pitchFamily="34" charset="0"/>
                <a:cs typeface="Arial" panose="020B0604020202020204" pitchFamily="34" charset="0"/>
              </a:rPr>
              <a:t>Personal Attendants</a:t>
            </a:r>
            <a:endParaRPr lang="en-US" sz="4400"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gradFill>
                  <a:gsLst>
                    <a:gs pos="93000">
                      <a:schemeClr val="tx1">
                        <a:lumMod val="93000"/>
                      </a:schemeClr>
                    </a:gs>
                    <a:gs pos="100000">
                      <a:srgbClr val="FAFAFA"/>
                    </a:gs>
                    <a:gs pos="100000">
                      <a:srgbClr val="F5F5F5"/>
                    </a:gs>
                    <a:gs pos="100000">
                      <a:srgbClr val="E5E5E5"/>
                    </a:gs>
                    <a:gs pos="100000">
                      <a:schemeClr val="bg1">
                        <a:lumMod val="13000"/>
                        <a:lumOff val="87000"/>
                      </a:schemeClr>
                    </a:gs>
                    <a:gs pos="100000">
                      <a:schemeClr val="tx2">
                        <a:lumMod val="0"/>
                        <a:lumOff val="100000"/>
                      </a:schemeClr>
                    </a:gs>
                  </a:gsLst>
                  <a:lin ang="4800000" scaled="0"/>
                </a:gradFill>
              </a:rPr>
              <a:t>Definition: Any person employed by a private household or third party employer recognized in the health care industry … to supervise, feed or dress a child or person who by reason of advanced age, disability or deficiency needs supervision.</a:t>
            </a:r>
          </a:p>
          <a:p>
            <a:r>
              <a:rPr lang="en-US" dirty="0">
                <a:gradFill>
                  <a:gsLst>
                    <a:gs pos="93000">
                      <a:schemeClr val="tx1">
                        <a:lumMod val="93000"/>
                      </a:schemeClr>
                    </a:gs>
                    <a:gs pos="100000">
                      <a:srgbClr val="FAFAFA"/>
                    </a:gs>
                    <a:gs pos="100000">
                      <a:srgbClr val="F5F5F5"/>
                    </a:gs>
                    <a:gs pos="100000">
                      <a:srgbClr val="E5E5E5"/>
                    </a:gs>
                    <a:gs pos="100000">
                      <a:schemeClr val="bg1">
                        <a:lumMod val="13000"/>
                        <a:lumOff val="87000"/>
                      </a:schemeClr>
                    </a:gs>
                    <a:gs pos="100000">
                      <a:schemeClr val="tx2">
                        <a:lumMod val="0"/>
                        <a:lumOff val="100000"/>
                      </a:schemeClr>
                    </a:gs>
                  </a:gsLst>
                  <a:lin ang="4800000" scaled="0"/>
                </a:gradFill>
              </a:rPr>
              <a:t>Personal attendants who are at least 16 years of age may be issued a permit to work for more than 4 hours on a school day.</a:t>
            </a:r>
          </a:p>
          <a:p>
            <a:r>
              <a:rPr lang="en-US" dirty="0">
                <a:gradFill>
                  <a:gsLst>
                    <a:gs pos="93000">
                      <a:schemeClr val="tx1">
                        <a:lumMod val="93000"/>
                      </a:schemeClr>
                    </a:gs>
                    <a:gs pos="100000">
                      <a:srgbClr val="FAFAFA"/>
                    </a:gs>
                    <a:gs pos="100000">
                      <a:srgbClr val="F5F5F5"/>
                    </a:gs>
                    <a:gs pos="100000">
                      <a:srgbClr val="E5E5E5"/>
                    </a:gs>
                    <a:gs pos="100000">
                      <a:schemeClr val="bg1">
                        <a:lumMod val="13000"/>
                        <a:lumOff val="87000"/>
                      </a:schemeClr>
                    </a:gs>
                    <a:gs pos="100000">
                      <a:schemeClr val="tx2">
                        <a:lumMod val="0"/>
                        <a:lumOff val="100000"/>
                      </a:schemeClr>
                    </a:gs>
                  </a:gsLst>
                  <a:lin ang="4800000" scaled="0"/>
                </a:gradFill>
              </a:rPr>
              <a:t>Minors may be issued a permit to work more than 8 hours in a day, but are still subject to the weekly maximum for their age group.</a:t>
            </a:r>
          </a:p>
        </p:txBody>
      </p:sp>
    </p:spTree>
    <p:extLst>
      <p:ext uri="{BB962C8B-B14F-4D97-AF65-F5344CB8AC3E}">
        <p14:creationId xmlns:p14="http://schemas.microsoft.com/office/powerpoint/2010/main" val="183181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A443-4571-41CF-A013-2147305D3B43}"/>
              </a:ext>
            </a:extLst>
          </p:cNvPr>
          <p:cNvSpPr>
            <a:spLocks noGrp="1"/>
          </p:cNvSpPr>
          <p:nvPr>
            <p:ph type="title"/>
          </p:nvPr>
        </p:nvSpPr>
        <p:spPr/>
        <p:txBody>
          <a:bodyPr/>
          <a:lstStyle/>
          <a:p>
            <a:pPr algn="ctr"/>
            <a:r>
              <a:rPr lang="en-US" dirty="0"/>
              <a:t>Welcome to Work Experience</a:t>
            </a:r>
          </a:p>
        </p:txBody>
      </p:sp>
      <p:sp>
        <p:nvSpPr>
          <p:cNvPr id="3" name="Content Placeholder 2">
            <a:extLst>
              <a:ext uri="{FF2B5EF4-FFF2-40B4-BE49-F238E27FC236}">
                <a16:creationId xmlns:a16="http://schemas.microsoft.com/office/drawing/2014/main" id="{AE3B25ED-A527-41AD-91C1-B1998788E816}"/>
              </a:ext>
            </a:extLst>
          </p:cNvPr>
          <p:cNvSpPr>
            <a:spLocks noGrp="1"/>
          </p:cNvSpPr>
          <p:nvPr>
            <p:ph idx="1"/>
          </p:nvPr>
        </p:nvSpPr>
        <p:spPr/>
        <p:txBody>
          <a:bodyPr>
            <a:normAutofit/>
          </a:bodyPr>
          <a:lstStyle/>
          <a:p>
            <a:r>
              <a:rPr lang="en-US" sz="2800" b="1" dirty="0"/>
              <a:t>Class times</a:t>
            </a:r>
          </a:p>
          <a:p>
            <a:pPr lvl="1"/>
            <a:r>
              <a:rPr lang="en-US" sz="2600" b="1" dirty="0"/>
              <a:t>Monday 12 to 2 pm</a:t>
            </a:r>
          </a:p>
          <a:p>
            <a:pPr lvl="2"/>
            <a:r>
              <a:rPr lang="en-US" sz="2400" b="1" dirty="0"/>
              <a:t>Room 25 at the AEC</a:t>
            </a:r>
          </a:p>
          <a:p>
            <a:pPr lvl="1"/>
            <a:r>
              <a:rPr lang="en-US" sz="2600" b="1" dirty="0"/>
              <a:t>Tuesday 12 to 2 pm</a:t>
            </a:r>
          </a:p>
          <a:p>
            <a:pPr lvl="2"/>
            <a:r>
              <a:rPr lang="en-US" sz="2400" b="1" dirty="0"/>
              <a:t>Room 10 at the Adult school</a:t>
            </a:r>
          </a:p>
          <a:p>
            <a:endParaRPr lang="en-US" sz="2800" b="1" dirty="0"/>
          </a:p>
        </p:txBody>
      </p:sp>
    </p:spTree>
    <p:extLst>
      <p:ext uri="{BB962C8B-B14F-4D97-AF65-F5344CB8AC3E}">
        <p14:creationId xmlns:p14="http://schemas.microsoft.com/office/powerpoint/2010/main" val="2656077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Entertainment Work Permits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6873" y="2238843"/>
            <a:ext cx="3299865" cy="4270414"/>
          </a:xfrm>
        </p:spPr>
      </p:pic>
    </p:spTree>
    <p:extLst>
      <p:ext uri="{BB962C8B-B14F-4D97-AF65-F5344CB8AC3E}">
        <p14:creationId xmlns:p14="http://schemas.microsoft.com/office/powerpoint/2010/main" val="233564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Entertainment Work Permits</a:t>
            </a:r>
          </a:p>
        </p:txBody>
      </p:sp>
      <p:sp>
        <p:nvSpPr>
          <p:cNvPr id="3" name="Content Placeholder 2"/>
          <p:cNvSpPr>
            <a:spLocks noGrp="1"/>
          </p:cNvSpPr>
          <p:nvPr>
            <p:ph idx="1"/>
          </p:nvPr>
        </p:nvSpPr>
        <p:spPr/>
        <p:txBody>
          <a:bodyPr>
            <a:normAutofit/>
          </a:bodyPr>
          <a:lstStyle/>
          <a:p>
            <a:r>
              <a:rPr lang="en-US" dirty="0"/>
              <a:t>Individual permits issued for 6 months.</a:t>
            </a:r>
          </a:p>
          <a:p>
            <a:r>
              <a:rPr lang="en-US" dirty="0"/>
              <a:t>Authorized school official must complete the “School Record” portion, sign name and print title, and affix seal or stamp.</a:t>
            </a:r>
          </a:p>
          <a:p>
            <a:pPr lvl="1"/>
            <a:r>
              <a:rPr lang="en-US" dirty="0"/>
              <a:t>Authorized school officials include principal, vice principal, dean, counselor or the minor’s teacher.</a:t>
            </a:r>
          </a:p>
          <a:p>
            <a:r>
              <a:rPr lang="en-US" dirty="0"/>
              <a:t>Minors schooled in a setting other than a public school classroom must obtain the verification from either the local school district or the county office of education where the minor lives.</a:t>
            </a:r>
          </a:p>
          <a:p>
            <a:r>
              <a:rPr lang="en-US" dirty="0"/>
              <a:t>When school is not in session, minors may submit most recent report card.</a:t>
            </a:r>
          </a:p>
        </p:txBody>
      </p:sp>
    </p:spTree>
    <p:extLst>
      <p:ext uri="{BB962C8B-B14F-4D97-AF65-F5344CB8AC3E}">
        <p14:creationId xmlns:p14="http://schemas.microsoft.com/office/powerpoint/2010/main" val="27150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Entertainment Work Permits cont’d</a:t>
            </a:r>
          </a:p>
        </p:txBody>
      </p:sp>
      <p:sp>
        <p:nvSpPr>
          <p:cNvPr id="3" name="Content Placeholder 2"/>
          <p:cNvSpPr>
            <a:spLocks noGrp="1"/>
          </p:cNvSpPr>
          <p:nvPr>
            <p:ph idx="1"/>
          </p:nvPr>
        </p:nvSpPr>
        <p:spPr/>
        <p:txBody>
          <a:bodyPr>
            <a:normAutofit fontScale="92500" lnSpcReduction="20000"/>
          </a:bodyPr>
          <a:lstStyle/>
          <a:p>
            <a:r>
              <a:rPr lang="en-US" dirty="0"/>
              <a:t>The law limits the number of excused absences for a child holding an entertainment work permit to five absences per school year.</a:t>
            </a:r>
          </a:p>
          <a:p>
            <a:pPr lvl="1"/>
            <a:r>
              <a:rPr lang="en-US" dirty="0"/>
              <a:t>Each absence may consist of up to five days.</a:t>
            </a:r>
          </a:p>
          <a:p>
            <a:pPr lvl="1"/>
            <a:r>
              <a:rPr lang="en-US" dirty="0"/>
              <a:t>Students must be instructed during the absence by a certified Studio Teacher.</a:t>
            </a:r>
          </a:p>
          <a:p>
            <a:pPr lvl="1"/>
            <a:r>
              <a:rPr lang="en-US" dirty="0"/>
              <a:t>All work, grades and credit that the student completes with the Studio Teacher must be accepted by the school district or superintendent.</a:t>
            </a:r>
          </a:p>
          <a:p>
            <a:pPr marL="0" lvl="1"/>
            <a:r>
              <a:rPr lang="en-US" sz="2800" dirty="0"/>
              <a:t>Minors may not work during regular school hours, except during permitted absences.</a:t>
            </a:r>
          </a:p>
          <a:p>
            <a:pPr marL="0" lvl="1"/>
            <a:r>
              <a:rPr lang="en-US" sz="2800" dirty="0"/>
              <a:t>For more information, see EC 48225.5 and LC section 1308.</a:t>
            </a:r>
          </a:p>
        </p:txBody>
      </p:sp>
    </p:spTree>
    <p:extLst>
      <p:ext uri="{BB962C8B-B14F-4D97-AF65-F5344CB8AC3E}">
        <p14:creationId xmlns:p14="http://schemas.microsoft.com/office/powerpoint/2010/main" val="198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Standard Work Permits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4432" y="2150680"/>
            <a:ext cx="3489539" cy="4515874"/>
          </a:xfrm>
        </p:spPr>
      </p:pic>
    </p:spTree>
    <p:extLst>
      <p:ext uri="{BB962C8B-B14F-4D97-AF65-F5344CB8AC3E}">
        <p14:creationId xmlns:p14="http://schemas.microsoft.com/office/powerpoint/2010/main" val="141047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General Requirements</a:t>
            </a:r>
          </a:p>
        </p:txBody>
      </p:sp>
      <p:sp>
        <p:nvSpPr>
          <p:cNvPr id="3" name="Content Placeholder 2"/>
          <p:cNvSpPr>
            <a:spLocks noGrp="1"/>
          </p:cNvSpPr>
          <p:nvPr>
            <p:ph idx="1"/>
          </p:nvPr>
        </p:nvSpPr>
        <p:spPr/>
        <p:txBody>
          <a:bodyPr>
            <a:normAutofit fontScale="77500" lnSpcReduction="20000"/>
          </a:bodyPr>
          <a:lstStyle/>
          <a:p>
            <a:r>
              <a:rPr lang="en-US" dirty="0"/>
              <a:t>Must attend school full-time, unless a high school graduate;</a:t>
            </a:r>
          </a:p>
          <a:p>
            <a:pPr lvl="1"/>
            <a:r>
              <a:rPr lang="en-US" dirty="0"/>
              <a:t>16 and 17 year olds may attend part-time continuation classes, at least four hours per week, if regularly employed.</a:t>
            </a:r>
          </a:p>
          <a:p>
            <a:pPr marL="0" lvl="1"/>
            <a:r>
              <a:rPr lang="en-US" sz="2800" dirty="0"/>
              <a:t>Permits are always required, even when school is not in session;</a:t>
            </a:r>
          </a:p>
          <a:p>
            <a:pPr marL="0" lvl="1"/>
            <a:r>
              <a:rPr lang="en-US" sz="2800" dirty="0"/>
              <a:t>No law </a:t>
            </a:r>
            <a:r>
              <a:rPr lang="en-US" sz="2800" b="1" u="sng" dirty="0"/>
              <a:t>requires</a:t>
            </a:r>
            <a:r>
              <a:rPr lang="en-US" sz="2800" dirty="0"/>
              <a:t> schools to issue permits for the maximum hours allowed nor for every occupation available to the minor;</a:t>
            </a:r>
          </a:p>
          <a:p>
            <a:pPr marL="0" lvl="1"/>
            <a:r>
              <a:rPr lang="en-US" sz="2800" dirty="0"/>
              <a:t>Permits may be denied or canceled at any time by school officials;</a:t>
            </a:r>
          </a:p>
          <a:p>
            <a:pPr marL="0" lvl="1"/>
            <a:r>
              <a:rPr lang="en-US" sz="2800" dirty="0"/>
              <a:t>Permits issued during the school year expire five days after the opening of the next school year;</a:t>
            </a:r>
          </a:p>
          <a:p>
            <a:endParaRPr lang="en-US" dirty="0"/>
          </a:p>
        </p:txBody>
      </p:sp>
    </p:spTree>
    <p:extLst>
      <p:ext uri="{BB962C8B-B14F-4D97-AF65-F5344CB8AC3E}">
        <p14:creationId xmlns:p14="http://schemas.microsoft.com/office/powerpoint/2010/main" val="39896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General Requirements, cont’d</a:t>
            </a:r>
          </a:p>
        </p:txBody>
      </p:sp>
      <p:sp>
        <p:nvSpPr>
          <p:cNvPr id="3" name="Content Placeholder 2"/>
          <p:cNvSpPr>
            <a:spLocks noGrp="1"/>
          </p:cNvSpPr>
          <p:nvPr>
            <p:ph idx="1"/>
          </p:nvPr>
        </p:nvSpPr>
        <p:spPr/>
        <p:txBody>
          <a:bodyPr>
            <a:normAutofit/>
          </a:bodyPr>
          <a:lstStyle/>
          <a:p>
            <a:r>
              <a:rPr lang="en-US" dirty="0"/>
              <a:t>Minors must be at least 12 years of age, however few occupations will be available to them;</a:t>
            </a:r>
          </a:p>
          <a:p>
            <a:r>
              <a:rPr lang="en-US" dirty="0"/>
              <a:t>Apprentices must be at least 16 years of age;</a:t>
            </a:r>
          </a:p>
          <a:p>
            <a:r>
              <a:rPr lang="en-US" dirty="0"/>
              <a:t>Parents who employ their children must still obtain a Permit to Employ and Work (with few exceptions);</a:t>
            </a:r>
          </a:p>
          <a:p>
            <a:r>
              <a:rPr lang="en-US" dirty="0"/>
              <a:t>Minors visiting from another state must still obtain a permit, which may be issued by the local school district in which the minor will reside while visiting;</a:t>
            </a:r>
          </a:p>
          <a:p>
            <a:r>
              <a:rPr lang="en-US" dirty="0"/>
              <a:t>Emancipated minors may apply for a permit without parental consent, but are still required to obtain one.</a:t>
            </a:r>
          </a:p>
          <a:p>
            <a:endParaRPr lang="en-US" dirty="0"/>
          </a:p>
        </p:txBody>
      </p:sp>
    </p:spTree>
    <p:extLst>
      <p:ext uri="{BB962C8B-B14F-4D97-AF65-F5344CB8AC3E}">
        <p14:creationId xmlns:p14="http://schemas.microsoft.com/office/powerpoint/2010/main" val="21966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399"/>
            <a:ext cx="10515600" cy="1371599"/>
          </a:xfrm>
        </p:spPr>
        <p:txBody>
          <a:bodyPr>
            <a:normAutofit/>
          </a:bodyPr>
          <a:lstStyle/>
          <a:p>
            <a:pPr algn="ctr"/>
            <a:r>
              <a:rPr lang="en-US" sz="4400" dirty="0">
                <a:latin typeface="Arial" panose="020B0604020202020204" pitchFamily="34" charset="0"/>
                <a:cs typeface="Arial" panose="020B0604020202020204" pitchFamily="34" charset="0"/>
              </a:rPr>
              <a:t>Exemptions</a:t>
            </a:r>
            <a:br>
              <a:rPr lang="en-US" sz="4400" dirty="0">
                <a:latin typeface="Arial" panose="020B0604020202020204" pitchFamily="34" charset="0"/>
                <a:cs typeface="Arial" panose="020B0604020202020204" pitchFamily="34" charset="0"/>
              </a:rPr>
            </a:br>
            <a:r>
              <a:rPr lang="en-US" sz="3200" b="1" dirty="0">
                <a:solidFill>
                  <a:schemeClr val="accent1"/>
                </a:solidFill>
                <a:latin typeface="Arial" panose="020B0604020202020204" pitchFamily="34" charset="0"/>
                <a:cs typeface="Arial" panose="020B0604020202020204" pitchFamily="34" charset="0"/>
              </a:rPr>
              <a:t>Permits not required for:</a:t>
            </a:r>
            <a:endParaRPr lang="en-US" sz="4400" b="1"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9100" y="2853071"/>
            <a:ext cx="10233800" cy="4883422"/>
          </a:xfrm>
        </p:spPr>
        <p:txBody>
          <a:bodyPr>
            <a:normAutofit/>
          </a:bodyPr>
          <a:lstStyle/>
          <a:p>
            <a:r>
              <a:rPr lang="en-US" dirty="0"/>
              <a:t>High school graduates or minors that have been awarded a certificate of proficiency; </a:t>
            </a:r>
          </a:p>
          <a:p>
            <a:r>
              <a:rPr lang="en-US" dirty="0"/>
              <a:t>Children employed by a parent or guardian in agriculture, horticulture, viticulture or domestic labor on property the parent owns, operates or controls; </a:t>
            </a:r>
          </a:p>
          <a:p>
            <a:r>
              <a:rPr lang="en-US" dirty="0"/>
              <a:t>Minors who are self-employed; </a:t>
            </a:r>
          </a:p>
          <a:p>
            <a:r>
              <a:rPr lang="en-US" dirty="0"/>
              <a:t>Minors irregularly employed in odd jobs in private homes, such as babysitting, lawn care, and leaf raking; </a:t>
            </a:r>
          </a:p>
          <a:p>
            <a:r>
              <a:rPr lang="en-US" dirty="0"/>
              <a:t>Minors at least 14 years of age employed to sell and/or deliver newspapers;</a:t>
            </a:r>
          </a:p>
          <a:p>
            <a:r>
              <a:rPr lang="en-US" dirty="0"/>
              <a:t>Minors of any age participating in horseback riding exhibitions, contests or events (NOT to include rough stock rodeo events).</a:t>
            </a:r>
          </a:p>
          <a:p>
            <a:endParaRPr lang="en-US" dirty="0"/>
          </a:p>
        </p:txBody>
      </p:sp>
    </p:spTree>
    <p:extLst>
      <p:ext uri="{BB962C8B-B14F-4D97-AF65-F5344CB8AC3E}">
        <p14:creationId xmlns:p14="http://schemas.microsoft.com/office/powerpoint/2010/main" val="35872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Special Considerations</a:t>
            </a:r>
          </a:p>
        </p:txBody>
      </p:sp>
      <p:sp>
        <p:nvSpPr>
          <p:cNvPr id="3" name="Content Placeholder 2"/>
          <p:cNvSpPr>
            <a:spLocks noGrp="1"/>
          </p:cNvSpPr>
          <p:nvPr>
            <p:ph idx="1"/>
          </p:nvPr>
        </p:nvSpPr>
        <p:spPr/>
        <p:txBody>
          <a:bodyPr>
            <a:normAutofit/>
          </a:bodyPr>
          <a:lstStyle/>
          <a:p>
            <a:r>
              <a:rPr lang="en-US" dirty="0"/>
              <a:t>Date of birth may be verified by using a birth certificate, baptism certificate, or a passport in lieu of school records. When there are no available official documents, an affidavit by the parent or legal guardian may be sufficient (</a:t>
            </a:r>
            <a:r>
              <a:rPr lang="en-US" i="1" dirty="0"/>
              <a:t>EC</a:t>
            </a:r>
            <a:r>
              <a:rPr lang="en-US" dirty="0"/>
              <a:t> Section 49133). </a:t>
            </a:r>
          </a:p>
          <a:p>
            <a:r>
              <a:rPr lang="en-US" dirty="0"/>
              <a:t>Private and charter schools may now issue work permits themselves. If the principal of a private school chooses not to issue work permits, permits may be issued to pupils by the local school district (</a:t>
            </a:r>
            <a:r>
              <a:rPr lang="en-US" i="1" dirty="0"/>
              <a:t>EC</a:t>
            </a:r>
            <a:r>
              <a:rPr lang="en-US" dirty="0"/>
              <a:t> Section 49110.5).</a:t>
            </a:r>
          </a:p>
          <a:p>
            <a:r>
              <a:rPr lang="en-US" dirty="0"/>
              <a:t>Parents that home school may designate another administrator to issue work permits.  The administrator must self-certify a working knowledge of child labor laws and all laws pertaining to the issuance of work permits (</a:t>
            </a:r>
            <a:r>
              <a:rPr lang="en-US" i="1" dirty="0"/>
              <a:t>EC</a:t>
            </a:r>
            <a:r>
              <a:rPr lang="en-US" dirty="0"/>
              <a:t> 49110).</a:t>
            </a:r>
          </a:p>
          <a:p>
            <a:endParaRPr lang="en-US" dirty="0"/>
          </a:p>
        </p:txBody>
      </p:sp>
    </p:spTree>
    <p:extLst>
      <p:ext uri="{BB962C8B-B14F-4D97-AF65-F5344CB8AC3E}">
        <p14:creationId xmlns:p14="http://schemas.microsoft.com/office/powerpoint/2010/main" val="18618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59" y="600250"/>
            <a:ext cx="10515600" cy="1325563"/>
          </a:xfrm>
        </p:spPr>
        <p:txBody>
          <a:bodyPr>
            <a:normAutofit/>
          </a:bodyPr>
          <a:lstStyle/>
          <a:p>
            <a:pPr algn="ctr"/>
            <a:r>
              <a:rPr lang="en-US" sz="4400" dirty="0">
                <a:latin typeface="Arial" panose="020B0604020202020204" pitchFamily="34" charset="0"/>
                <a:cs typeface="Arial" panose="020B0604020202020204" pitchFamily="34" charset="0"/>
              </a:rPr>
              <a:t>Violations and How to Report Them</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8336" y="2379031"/>
            <a:ext cx="3195795" cy="4135735"/>
          </a:xfrm>
        </p:spPr>
      </p:pic>
    </p:spTree>
    <p:extLst>
      <p:ext uri="{BB962C8B-B14F-4D97-AF65-F5344CB8AC3E}">
        <p14:creationId xmlns:p14="http://schemas.microsoft.com/office/powerpoint/2010/main" val="2134525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Common Labor Law Violations</a:t>
            </a:r>
            <a:br>
              <a:rPr lang="en-US" sz="4400" dirty="0">
                <a:latin typeface="Arial" panose="020B0604020202020204" pitchFamily="34" charset="0"/>
                <a:cs typeface="Arial" panose="020B0604020202020204" pitchFamily="34" charset="0"/>
              </a:rPr>
            </a:br>
            <a:r>
              <a:rPr lang="en-US" sz="3200" b="1" dirty="0">
                <a:solidFill>
                  <a:schemeClr val="accent1"/>
                </a:solidFill>
                <a:latin typeface="Arial" panose="020B0604020202020204" pitchFamily="34" charset="0"/>
                <a:cs typeface="Arial" panose="020B0604020202020204" pitchFamily="34" charset="0"/>
              </a:rPr>
              <a:t>as they relate to minors</a:t>
            </a:r>
          </a:p>
        </p:txBody>
      </p:sp>
      <p:sp>
        <p:nvSpPr>
          <p:cNvPr id="3" name="Content Placeholder 2"/>
          <p:cNvSpPr>
            <a:spLocks noGrp="1"/>
          </p:cNvSpPr>
          <p:nvPr>
            <p:ph idx="1"/>
          </p:nvPr>
        </p:nvSpPr>
        <p:spPr>
          <a:xfrm>
            <a:off x="1529516" y="2735502"/>
            <a:ext cx="10233800" cy="3660775"/>
          </a:xfrm>
        </p:spPr>
        <p:txBody>
          <a:bodyPr/>
          <a:lstStyle/>
          <a:p>
            <a:r>
              <a:rPr lang="en-US" dirty="0"/>
              <a:t>Nonpayment of weekly overtime;</a:t>
            </a:r>
          </a:p>
          <a:p>
            <a:r>
              <a:rPr lang="en-US" dirty="0"/>
              <a:t>Paying subminimum wages when not permitted; </a:t>
            </a:r>
          </a:p>
          <a:p>
            <a:r>
              <a:rPr lang="en-US" dirty="0"/>
              <a:t>Employing minors without work permits; </a:t>
            </a:r>
          </a:p>
          <a:p>
            <a:r>
              <a:rPr lang="en-US" dirty="0"/>
              <a:t>Requiring minors to work over the daily maximum work hours;</a:t>
            </a:r>
          </a:p>
          <a:p>
            <a:r>
              <a:rPr lang="en-US" dirty="0"/>
              <a:t>Requiring minors to work outside the hours allowed on school and non-school days.</a:t>
            </a:r>
          </a:p>
          <a:p>
            <a:endParaRPr lang="en-US" dirty="0"/>
          </a:p>
        </p:txBody>
      </p:sp>
    </p:spTree>
    <p:extLst>
      <p:ext uri="{BB962C8B-B14F-4D97-AF65-F5344CB8AC3E}">
        <p14:creationId xmlns:p14="http://schemas.microsoft.com/office/powerpoint/2010/main" val="62608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56D7-2E0B-4F93-A689-E24E6D6CF9DB}"/>
              </a:ext>
            </a:extLst>
          </p:cNvPr>
          <p:cNvSpPr>
            <a:spLocks noGrp="1"/>
          </p:cNvSpPr>
          <p:nvPr>
            <p:ph type="title"/>
          </p:nvPr>
        </p:nvSpPr>
        <p:spPr>
          <a:xfrm>
            <a:off x="1408064" y="914261"/>
            <a:ext cx="9063675" cy="728480"/>
          </a:xfrm>
        </p:spPr>
        <p:txBody>
          <a:bodyPr/>
          <a:lstStyle/>
          <a:p>
            <a:r>
              <a:rPr lang="en-US" dirty="0"/>
              <a:t>Completion of the following documents</a:t>
            </a:r>
          </a:p>
        </p:txBody>
      </p:sp>
      <p:sp>
        <p:nvSpPr>
          <p:cNvPr id="3" name="Content Placeholder 2">
            <a:extLst>
              <a:ext uri="{FF2B5EF4-FFF2-40B4-BE49-F238E27FC236}">
                <a16:creationId xmlns:a16="http://schemas.microsoft.com/office/drawing/2014/main" id="{12BFE37A-5009-43DB-B4C1-F706937E602C}"/>
              </a:ext>
            </a:extLst>
          </p:cNvPr>
          <p:cNvSpPr>
            <a:spLocks noGrp="1"/>
          </p:cNvSpPr>
          <p:nvPr>
            <p:ph idx="1"/>
          </p:nvPr>
        </p:nvSpPr>
        <p:spPr/>
        <p:txBody>
          <a:bodyPr/>
          <a:lstStyle/>
          <a:p>
            <a:r>
              <a:rPr lang="en-US" dirty="0"/>
              <a:t>Personal Information Sheet</a:t>
            </a:r>
          </a:p>
          <a:p>
            <a:r>
              <a:rPr lang="en-US" dirty="0"/>
              <a:t>Remind sign up</a:t>
            </a:r>
          </a:p>
          <a:p>
            <a:r>
              <a:rPr lang="en-US" dirty="0"/>
              <a:t>Class Syllabus and application for program.</a:t>
            </a:r>
          </a:p>
          <a:p>
            <a:r>
              <a:rPr lang="en-US" dirty="0"/>
              <a:t>B1-1 Form (Green Sheets) Application for a work Permit</a:t>
            </a:r>
          </a:p>
          <a:p>
            <a:r>
              <a:rPr lang="en-US" dirty="0"/>
              <a:t>Are you a Teen Worker Booklet and Safety in the Work Place Answer Document (Homework)</a:t>
            </a:r>
          </a:p>
          <a:p>
            <a:endParaRPr lang="en-US" dirty="0"/>
          </a:p>
        </p:txBody>
      </p:sp>
    </p:spTree>
    <p:extLst>
      <p:ext uri="{BB962C8B-B14F-4D97-AF65-F5344CB8AC3E}">
        <p14:creationId xmlns:p14="http://schemas.microsoft.com/office/powerpoint/2010/main" val="1263621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06" y="623543"/>
            <a:ext cx="10515600" cy="801370"/>
          </a:xfrm>
        </p:spPr>
        <p:txBody>
          <a:bodyPr>
            <a:normAutofit/>
          </a:bodyPr>
          <a:lstStyle/>
          <a:p>
            <a:pPr algn="ctr"/>
            <a:r>
              <a:rPr lang="en-US" sz="4000" dirty="0">
                <a:latin typeface="Arial" panose="020B0604020202020204" pitchFamily="34" charset="0"/>
                <a:cs typeface="Arial" panose="020B0604020202020204" pitchFamily="34" charset="0"/>
              </a:rPr>
              <a:t>Department of Industrial Relations</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06385" y="2845401"/>
            <a:ext cx="3803174" cy="3572801"/>
          </a:xfrm>
        </p:spPr>
      </p:pic>
    </p:spTree>
    <p:extLst>
      <p:ext uri="{BB962C8B-B14F-4D97-AF65-F5344CB8AC3E}">
        <p14:creationId xmlns:p14="http://schemas.microsoft.com/office/powerpoint/2010/main" val="137977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t>References</a:t>
            </a:r>
          </a:p>
        </p:txBody>
      </p:sp>
      <p:sp>
        <p:nvSpPr>
          <p:cNvPr id="3" name="Content Placeholder 2"/>
          <p:cNvSpPr>
            <a:spLocks noGrp="1"/>
          </p:cNvSpPr>
          <p:nvPr>
            <p:ph idx="1"/>
          </p:nvPr>
        </p:nvSpPr>
        <p:spPr>
          <a:xfrm>
            <a:off x="1154954" y="2603500"/>
            <a:ext cx="9335402" cy="3416300"/>
          </a:xfrm>
        </p:spPr>
        <p:txBody>
          <a:bodyPr>
            <a:normAutofit fontScale="77500" lnSpcReduction="20000"/>
          </a:bodyPr>
          <a:lstStyle/>
          <a:p>
            <a:pPr marL="0" indent="0">
              <a:buNone/>
            </a:pPr>
            <a:r>
              <a:rPr lang="en-US" sz="3600" b="1" dirty="0">
                <a:solidFill>
                  <a:schemeClr val="tx1"/>
                </a:solidFill>
                <a:hlinkClick r:id="rId3"/>
              </a:rPr>
              <a:t>www.dir.ca.gov</a:t>
            </a:r>
            <a:endParaRPr lang="en-US" sz="3600" b="1" dirty="0">
              <a:solidFill>
                <a:schemeClr val="tx1"/>
              </a:solidFill>
            </a:endParaRPr>
          </a:p>
          <a:p>
            <a:pPr marL="0" indent="0">
              <a:buNone/>
            </a:pPr>
            <a:endParaRPr lang="en-US" sz="3600" b="1" dirty="0">
              <a:solidFill>
                <a:schemeClr val="tx1"/>
              </a:solidFill>
            </a:endParaRPr>
          </a:p>
          <a:p>
            <a:pPr marL="0" indent="0">
              <a:buNone/>
            </a:pPr>
            <a:r>
              <a:rPr lang="en-US" sz="3600" b="1" dirty="0">
                <a:solidFill>
                  <a:schemeClr val="tx1"/>
                </a:solidFill>
                <a:hlinkClick r:id="rId4"/>
              </a:rPr>
              <a:t>www.cde.ca.gov/ci/ct/we/wpfaq.asp</a:t>
            </a:r>
            <a:endParaRPr lang="en-US" sz="3600" b="1" dirty="0">
              <a:solidFill>
                <a:schemeClr val="tx1"/>
              </a:solidFill>
            </a:endParaRPr>
          </a:p>
          <a:p>
            <a:pPr marL="0" indent="0">
              <a:buNone/>
            </a:pPr>
            <a:endParaRPr lang="en-US" b="1" dirty="0">
              <a:solidFill>
                <a:schemeClr val="tx1"/>
              </a:solidFill>
            </a:endParaRPr>
          </a:p>
          <a:p>
            <a:pPr marL="0" indent="0">
              <a:buNone/>
            </a:pPr>
            <a:r>
              <a:rPr lang="en-US" sz="3600" b="1" dirty="0">
                <a:solidFill>
                  <a:schemeClr val="tx1"/>
                </a:solidFill>
                <a:hlinkClick r:id="rId5"/>
              </a:rPr>
              <a:t>http://leginfo.legislature.ca.gov/faces/codes.xhtml</a:t>
            </a:r>
            <a:endParaRPr lang="en-US" sz="3600" b="1" dirty="0">
              <a:solidFill>
                <a:schemeClr val="tx1"/>
              </a:solidFill>
            </a:endParaRPr>
          </a:p>
          <a:p>
            <a:pPr marL="0" indent="0">
              <a:buNone/>
            </a:pPr>
            <a:endParaRPr lang="en-US" sz="3600" b="1" dirty="0">
              <a:solidFill>
                <a:schemeClr val="tx1"/>
              </a:solidFill>
            </a:endParaRPr>
          </a:p>
          <a:p>
            <a:pPr marL="0" indent="0">
              <a:buNone/>
            </a:pPr>
            <a:r>
              <a:rPr lang="en-US" sz="3600" b="1" dirty="0">
                <a:solidFill>
                  <a:schemeClr val="tx1"/>
                </a:solidFill>
                <a:hlinkClick r:id="rId6"/>
              </a:rPr>
              <a:t>www.dol.gov</a:t>
            </a:r>
            <a:endParaRPr lang="en-US" sz="3600" b="1" dirty="0">
              <a:solidFill>
                <a:schemeClr val="tx1"/>
              </a:solidFill>
            </a:endParaRP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3594789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b="1" dirty="0">
                <a:latin typeface="Arial" panose="020B0604020202020204" pitchFamily="34" charset="0"/>
                <a:cs typeface="Arial" panose="020B0604020202020204" pitchFamily="34" charset="0"/>
              </a:rPr>
              <a:t>Q &amp; A</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75" y="2282959"/>
            <a:ext cx="4286250" cy="3214688"/>
          </a:xfrm>
        </p:spPr>
      </p:pic>
    </p:spTree>
    <p:extLst>
      <p:ext uri="{BB962C8B-B14F-4D97-AF65-F5344CB8AC3E}">
        <p14:creationId xmlns:p14="http://schemas.microsoft.com/office/powerpoint/2010/main" val="278526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019-E5AC-4449-A9E6-B206C89B3D60}"/>
              </a:ext>
            </a:extLst>
          </p:cNvPr>
          <p:cNvSpPr>
            <a:spLocks noGrp="1"/>
          </p:cNvSpPr>
          <p:nvPr>
            <p:ph type="title"/>
          </p:nvPr>
        </p:nvSpPr>
        <p:spPr/>
        <p:txBody>
          <a:bodyPr/>
          <a:lstStyle/>
          <a:p>
            <a:pPr algn="ctr"/>
            <a:r>
              <a:rPr lang="en-US" dirty="0"/>
              <a:t>Expectation on the Job</a:t>
            </a:r>
          </a:p>
        </p:txBody>
      </p:sp>
      <p:sp>
        <p:nvSpPr>
          <p:cNvPr id="3" name="Content Placeholder 2">
            <a:extLst>
              <a:ext uri="{FF2B5EF4-FFF2-40B4-BE49-F238E27FC236}">
                <a16:creationId xmlns:a16="http://schemas.microsoft.com/office/drawing/2014/main" id="{E0E919BF-D758-43EF-A59B-D244E44C3B56}"/>
              </a:ext>
            </a:extLst>
          </p:cNvPr>
          <p:cNvSpPr>
            <a:spLocks noGrp="1"/>
          </p:cNvSpPr>
          <p:nvPr>
            <p:ph idx="1"/>
          </p:nvPr>
        </p:nvSpPr>
        <p:spPr/>
        <p:txBody>
          <a:bodyPr/>
          <a:lstStyle/>
          <a:p>
            <a:r>
              <a:rPr lang="en-US" i="1" dirty="0"/>
              <a:t>Whether this is your first job, an internship, or a volunteer position, how you do &amp; what you learn in this job will be very valuable for the rest of your work life.  Please remember you are not only representing </a:t>
            </a:r>
            <a:r>
              <a:rPr lang="en-US" b="1" i="1" u="sng" dirty="0"/>
              <a:t>yourself</a:t>
            </a:r>
            <a:r>
              <a:rPr lang="en-US" i="1" dirty="0"/>
              <a:t>, and </a:t>
            </a:r>
            <a:r>
              <a:rPr lang="en-US" b="1" i="1" u="sng" dirty="0"/>
              <a:t>your parents</a:t>
            </a:r>
            <a:r>
              <a:rPr lang="en-US" i="1" dirty="0"/>
              <a:t>, but you are also </a:t>
            </a:r>
            <a:r>
              <a:rPr lang="en-US" b="1" i="1" u="sng" dirty="0"/>
              <a:t>representing the Chino Valley Unified School District and Work Experience program of Alternative Education Center. </a:t>
            </a:r>
            <a:endParaRPr lang="en-US" b="1" u="sng" dirty="0"/>
          </a:p>
        </p:txBody>
      </p:sp>
    </p:spTree>
    <p:extLst>
      <p:ext uri="{BB962C8B-B14F-4D97-AF65-F5344CB8AC3E}">
        <p14:creationId xmlns:p14="http://schemas.microsoft.com/office/powerpoint/2010/main" val="4111296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019-E5AC-4449-A9E6-B206C89B3D60}"/>
              </a:ext>
            </a:extLst>
          </p:cNvPr>
          <p:cNvSpPr>
            <a:spLocks noGrp="1"/>
          </p:cNvSpPr>
          <p:nvPr>
            <p:ph type="title"/>
          </p:nvPr>
        </p:nvSpPr>
        <p:spPr/>
        <p:txBody>
          <a:bodyPr/>
          <a:lstStyle/>
          <a:p>
            <a:pPr algn="ctr"/>
            <a:r>
              <a:rPr lang="en-US" dirty="0"/>
              <a:t>Expectation on the Job</a:t>
            </a:r>
          </a:p>
        </p:txBody>
      </p:sp>
      <p:sp>
        <p:nvSpPr>
          <p:cNvPr id="3" name="Content Placeholder 2">
            <a:extLst>
              <a:ext uri="{FF2B5EF4-FFF2-40B4-BE49-F238E27FC236}">
                <a16:creationId xmlns:a16="http://schemas.microsoft.com/office/drawing/2014/main" id="{E0E919BF-D758-43EF-A59B-D244E44C3B56}"/>
              </a:ext>
            </a:extLst>
          </p:cNvPr>
          <p:cNvSpPr>
            <a:spLocks noGrp="1"/>
          </p:cNvSpPr>
          <p:nvPr>
            <p:ph idx="1"/>
          </p:nvPr>
        </p:nvSpPr>
        <p:spPr/>
        <p:txBody>
          <a:bodyPr>
            <a:normAutofit fontScale="85000" lnSpcReduction="10000"/>
          </a:bodyPr>
          <a:lstStyle/>
          <a:p>
            <a:r>
              <a:rPr lang="en-US" b="1" u="sng" dirty="0"/>
              <a:t>PROFESSIONALISM</a:t>
            </a:r>
            <a:endParaRPr lang="en-US" dirty="0"/>
          </a:p>
          <a:p>
            <a:pPr lvl="0"/>
            <a:r>
              <a:rPr lang="en-US" b="1" dirty="0"/>
              <a:t>Early is on Time</a:t>
            </a:r>
            <a:r>
              <a:rPr lang="en-US" dirty="0"/>
              <a:t>, On time is Late (be at your work station or time clock at least 5 minutes early)</a:t>
            </a:r>
          </a:p>
          <a:p>
            <a:pPr lvl="0"/>
            <a:r>
              <a:rPr lang="en-US" dirty="0"/>
              <a:t>Avoid Absences, follow the company policies and procedures </a:t>
            </a:r>
          </a:p>
          <a:p>
            <a:pPr lvl="0"/>
            <a:r>
              <a:rPr lang="en-US" b="1" dirty="0"/>
              <a:t>Dress Appropriately</a:t>
            </a:r>
          </a:p>
          <a:p>
            <a:pPr lvl="0"/>
            <a:r>
              <a:rPr lang="en-US" dirty="0"/>
              <a:t>Be Respectful, Courteous, and Considerate of your Supervisors, Customers, and Coworkers.</a:t>
            </a:r>
          </a:p>
          <a:p>
            <a:pPr lvl="0"/>
            <a:r>
              <a:rPr lang="en-US" b="1" dirty="0"/>
              <a:t>Don’t Chew Gum</a:t>
            </a:r>
            <a:r>
              <a:rPr lang="en-US" dirty="0"/>
              <a:t>, Eat or Drink while working</a:t>
            </a:r>
          </a:p>
          <a:p>
            <a:pPr lvl="0"/>
            <a:r>
              <a:rPr lang="en-US" dirty="0"/>
              <a:t>Stick to Business, Practice Self Control, and </a:t>
            </a:r>
            <a:r>
              <a:rPr lang="en-US" b="1" dirty="0"/>
              <a:t>Stay Off your Cell Phone </a:t>
            </a:r>
          </a:p>
          <a:p>
            <a:pPr lvl="0"/>
            <a:r>
              <a:rPr lang="en-US" b="1" dirty="0"/>
              <a:t>Be Honest</a:t>
            </a:r>
            <a:r>
              <a:rPr lang="en-US" dirty="0"/>
              <a:t>, don’t take or give away company </a:t>
            </a:r>
            <a:r>
              <a:rPr lang="en-US" b="1" dirty="0"/>
              <a:t>property, time</a:t>
            </a:r>
            <a:r>
              <a:rPr lang="en-US" dirty="0"/>
              <a:t>, money, or resources</a:t>
            </a:r>
          </a:p>
          <a:p>
            <a:pPr lvl="0"/>
            <a:r>
              <a:rPr lang="en-US" b="1" dirty="0"/>
              <a:t>Don’t Gossip, Share Dirty Jokes; or Inappropriate E-mails, digital media or print material</a:t>
            </a:r>
          </a:p>
        </p:txBody>
      </p:sp>
    </p:spTree>
    <p:extLst>
      <p:ext uri="{BB962C8B-B14F-4D97-AF65-F5344CB8AC3E}">
        <p14:creationId xmlns:p14="http://schemas.microsoft.com/office/powerpoint/2010/main" val="404758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019-E5AC-4449-A9E6-B206C89B3D60}"/>
              </a:ext>
            </a:extLst>
          </p:cNvPr>
          <p:cNvSpPr>
            <a:spLocks noGrp="1"/>
          </p:cNvSpPr>
          <p:nvPr>
            <p:ph type="title"/>
          </p:nvPr>
        </p:nvSpPr>
        <p:spPr/>
        <p:txBody>
          <a:bodyPr/>
          <a:lstStyle/>
          <a:p>
            <a:pPr algn="ctr"/>
            <a:r>
              <a:rPr lang="en-US" dirty="0"/>
              <a:t>Expectation on the Job</a:t>
            </a:r>
          </a:p>
        </p:txBody>
      </p:sp>
      <p:sp>
        <p:nvSpPr>
          <p:cNvPr id="3" name="Content Placeholder 2">
            <a:extLst>
              <a:ext uri="{FF2B5EF4-FFF2-40B4-BE49-F238E27FC236}">
                <a16:creationId xmlns:a16="http://schemas.microsoft.com/office/drawing/2014/main" id="{E0E919BF-D758-43EF-A59B-D244E44C3B56}"/>
              </a:ext>
            </a:extLst>
          </p:cNvPr>
          <p:cNvSpPr>
            <a:spLocks noGrp="1"/>
          </p:cNvSpPr>
          <p:nvPr>
            <p:ph idx="1"/>
          </p:nvPr>
        </p:nvSpPr>
        <p:spPr/>
        <p:txBody>
          <a:bodyPr>
            <a:normAutofit fontScale="92500" lnSpcReduction="10000"/>
          </a:bodyPr>
          <a:lstStyle/>
          <a:p>
            <a:r>
              <a:rPr lang="en-US" b="1" u="sng" dirty="0"/>
              <a:t>POSITIVE ATTITUDE</a:t>
            </a:r>
            <a:endParaRPr lang="en-US" dirty="0"/>
          </a:p>
          <a:p>
            <a:pPr lvl="0"/>
            <a:r>
              <a:rPr lang="en-US" dirty="0"/>
              <a:t>Have Energy and Enthusiasm, </a:t>
            </a:r>
            <a:r>
              <a:rPr lang="en-US" b="1" dirty="0"/>
              <a:t>SMILE</a:t>
            </a:r>
            <a:r>
              <a:rPr lang="en-US" dirty="0"/>
              <a:t>!</a:t>
            </a:r>
          </a:p>
          <a:p>
            <a:pPr lvl="0"/>
            <a:r>
              <a:rPr lang="en-US" dirty="0"/>
              <a:t>Be </a:t>
            </a:r>
            <a:r>
              <a:rPr lang="en-US" b="1" dirty="0"/>
              <a:t>Eager to Learn </a:t>
            </a:r>
            <a:r>
              <a:rPr lang="en-US" dirty="0"/>
              <a:t>new Skills, and </a:t>
            </a:r>
            <a:r>
              <a:rPr lang="en-US" b="1" dirty="0"/>
              <a:t>Do a Good Job</a:t>
            </a:r>
          </a:p>
          <a:p>
            <a:pPr lvl="0"/>
            <a:r>
              <a:rPr lang="en-US" dirty="0"/>
              <a:t>Take </a:t>
            </a:r>
            <a:r>
              <a:rPr lang="en-US" b="1" dirty="0"/>
              <a:t>Direction or Correction Humbly</a:t>
            </a:r>
          </a:p>
          <a:p>
            <a:pPr lvl="0"/>
            <a:r>
              <a:rPr lang="en-US" dirty="0"/>
              <a:t>Ask for Guidance when you are Confused or Unsure</a:t>
            </a:r>
          </a:p>
          <a:p>
            <a:pPr lvl="0"/>
            <a:r>
              <a:rPr lang="en-US" b="1" dirty="0"/>
              <a:t>Show Initiative</a:t>
            </a:r>
            <a:r>
              <a:rPr lang="en-US" dirty="0"/>
              <a:t> by going Beyond the Call of Duty</a:t>
            </a:r>
          </a:p>
          <a:p>
            <a:pPr lvl="0"/>
            <a:r>
              <a:rPr lang="en-US" dirty="0"/>
              <a:t>Contribute to the Success of the Team.  </a:t>
            </a:r>
            <a:r>
              <a:rPr lang="en-US" b="1" dirty="0"/>
              <a:t>Be Cooperative</a:t>
            </a:r>
            <a:r>
              <a:rPr lang="en-US" dirty="0"/>
              <a:t>!</a:t>
            </a:r>
          </a:p>
          <a:p>
            <a:pPr lvl="0"/>
            <a:r>
              <a:rPr lang="en-US" dirty="0"/>
              <a:t>Be Effective and Efficient!  Accurate and Attentive to Details</a:t>
            </a:r>
          </a:p>
          <a:p>
            <a:pPr lvl="0"/>
            <a:r>
              <a:rPr lang="en-US" b="1" dirty="0"/>
              <a:t>Put Work First, keep your Personal Life out of the Workplace</a:t>
            </a:r>
          </a:p>
        </p:txBody>
      </p:sp>
    </p:spTree>
    <p:extLst>
      <p:ext uri="{BB962C8B-B14F-4D97-AF65-F5344CB8AC3E}">
        <p14:creationId xmlns:p14="http://schemas.microsoft.com/office/powerpoint/2010/main" val="334886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019-E5AC-4449-A9E6-B206C89B3D60}"/>
              </a:ext>
            </a:extLst>
          </p:cNvPr>
          <p:cNvSpPr>
            <a:spLocks noGrp="1"/>
          </p:cNvSpPr>
          <p:nvPr>
            <p:ph type="title"/>
          </p:nvPr>
        </p:nvSpPr>
        <p:spPr/>
        <p:txBody>
          <a:bodyPr/>
          <a:lstStyle/>
          <a:p>
            <a:pPr algn="ctr"/>
            <a:r>
              <a:rPr lang="en-US" dirty="0"/>
              <a:t>Expectation on the Job</a:t>
            </a:r>
          </a:p>
        </p:txBody>
      </p:sp>
      <p:sp>
        <p:nvSpPr>
          <p:cNvPr id="3" name="Content Placeholder 2">
            <a:extLst>
              <a:ext uri="{FF2B5EF4-FFF2-40B4-BE49-F238E27FC236}">
                <a16:creationId xmlns:a16="http://schemas.microsoft.com/office/drawing/2014/main" id="{E0E919BF-D758-43EF-A59B-D244E44C3B56}"/>
              </a:ext>
            </a:extLst>
          </p:cNvPr>
          <p:cNvSpPr>
            <a:spLocks noGrp="1"/>
          </p:cNvSpPr>
          <p:nvPr>
            <p:ph idx="1"/>
          </p:nvPr>
        </p:nvSpPr>
        <p:spPr>
          <a:xfrm>
            <a:off x="1154954" y="2603499"/>
            <a:ext cx="8761413" cy="3959985"/>
          </a:xfrm>
        </p:spPr>
        <p:txBody>
          <a:bodyPr>
            <a:normAutofit fontScale="92500" lnSpcReduction="20000"/>
          </a:bodyPr>
          <a:lstStyle/>
          <a:p>
            <a:r>
              <a:rPr lang="en-US" b="1" u="sng" dirty="0"/>
              <a:t>COMMUNICATION SKILLS</a:t>
            </a:r>
            <a:endParaRPr lang="en-US" dirty="0"/>
          </a:p>
          <a:p>
            <a:pPr lvl="0"/>
            <a:r>
              <a:rPr lang="en-US" b="1" dirty="0"/>
              <a:t>Make Eye Contact</a:t>
            </a:r>
          </a:p>
          <a:p>
            <a:pPr lvl="0"/>
            <a:r>
              <a:rPr lang="en-US" dirty="0"/>
              <a:t>Listen with Interest</a:t>
            </a:r>
          </a:p>
          <a:p>
            <a:pPr lvl="0"/>
            <a:r>
              <a:rPr lang="en-US" dirty="0"/>
              <a:t>Speak Clearly</a:t>
            </a:r>
          </a:p>
          <a:p>
            <a:pPr lvl="0"/>
            <a:r>
              <a:rPr lang="en-US" dirty="0"/>
              <a:t>Use proper Grammar, Spelling and Punctuation</a:t>
            </a:r>
          </a:p>
          <a:p>
            <a:pPr lvl="0"/>
            <a:r>
              <a:rPr lang="en-US" dirty="0"/>
              <a:t>Don’t be Afraid of your Supervisor</a:t>
            </a:r>
          </a:p>
          <a:p>
            <a:pPr lvl="0"/>
            <a:r>
              <a:rPr lang="en-US" b="1" dirty="0"/>
              <a:t>Watch Your Body Language and Non Verbal Messages</a:t>
            </a:r>
          </a:p>
          <a:p>
            <a:pPr lvl="0"/>
            <a:r>
              <a:rPr lang="en-US" dirty="0"/>
              <a:t>Take Accurate Messages </a:t>
            </a:r>
          </a:p>
          <a:p>
            <a:pPr lvl="1"/>
            <a:r>
              <a:rPr lang="en-US" dirty="0"/>
              <a:t>Callers Name &amp; Phone Number</a:t>
            </a:r>
          </a:p>
          <a:p>
            <a:pPr lvl="1"/>
            <a:r>
              <a:rPr lang="en-US" dirty="0"/>
              <a:t>Facts; what, when, where, and why</a:t>
            </a:r>
          </a:p>
          <a:p>
            <a:pPr lvl="1"/>
            <a:r>
              <a:rPr lang="en-US" dirty="0"/>
              <a:t>Write neatly</a:t>
            </a:r>
          </a:p>
          <a:p>
            <a:pPr lvl="1"/>
            <a:r>
              <a:rPr lang="en-US" dirty="0"/>
              <a:t>Eliminate Errors by Repeating the Message to the Caller                                                                                                                                                           </a:t>
            </a:r>
          </a:p>
        </p:txBody>
      </p:sp>
    </p:spTree>
    <p:extLst>
      <p:ext uri="{BB962C8B-B14F-4D97-AF65-F5344CB8AC3E}">
        <p14:creationId xmlns:p14="http://schemas.microsoft.com/office/powerpoint/2010/main" val="162125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General Labor Code Requirements</a:t>
            </a:r>
          </a:p>
        </p:txBody>
      </p:sp>
      <p:sp>
        <p:nvSpPr>
          <p:cNvPr id="4" name="Text Placeholder 3"/>
          <p:cNvSpPr>
            <a:spLocks noGrp="1"/>
          </p:cNvSpPr>
          <p:nvPr>
            <p:ph type="body" idx="1"/>
          </p:nvPr>
        </p:nvSpPr>
        <p:spPr/>
        <p:txBody>
          <a:bodyPr>
            <a:normAutofit fontScale="92500" lnSpcReduction="20000"/>
          </a:bodyPr>
          <a:lstStyle/>
          <a:p>
            <a:pPr algn="ctr"/>
            <a:r>
              <a:rPr lang="en-US" sz="4000" dirty="0"/>
              <a:t>Minimum Wage</a:t>
            </a:r>
          </a:p>
        </p:txBody>
      </p:sp>
      <p:sp>
        <p:nvSpPr>
          <p:cNvPr id="5" name="Content Placeholder 4"/>
          <p:cNvSpPr>
            <a:spLocks noGrp="1"/>
          </p:cNvSpPr>
          <p:nvPr>
            <p:ph sz="half" idx="2"/>
          </p:nvPr>
        </p:nvSpPr>
        <p:spPr/>
        <p:txBody>
          <a:bodyPr>
            <a:normAutofit/>
          </a:bodyPr>
          <a:lstStyle/>
          <a:p>
            <a:r>
              <a:rPr lang="en-US" dirty="0"/>
              <a:t>State of California: </a:t>
            </a:r>
            <a:r>
              <a:rPr lang="en-US" b="1" dirty="0"/>
              <a:t>$10/hour</a:t>
            </a:r>
          </a:p>
          <a:p>
            <a:r>
              <a:rPr lang="en-US" dirty="0"/>
              <a:t>Increases to </a:t>
            </a:r>
            <a:r>
              <a:rPr lang="en-US" b="1" dirty="0"/>
              <a:t>$10.50/hour </a:t>
            </a:r>
            <a:r>
              <a:rPr lang="en-US" dirty="0"/>
              <a:t>on Jan. 1</a:t>
            </a:r>
            <a:r>
              <a:rPr lang="en-US" baseline="30000" dirty="0"/>
              <a:t>st</a:t>
            </a:r>
            <a:r>
              <a:rPr lang="en-US" dirty="0"/>
              <a:t>, 2017 ;</a:t>
            </a:r>
          </a:p>
          <a:p>
            <a:r>
              <a:rPr lang="en-US" dirty="0"/>
              <a:t>Several municipalities have passed local minimum wage ordinances.  </a:t>
            </a:r>
          </a:p>
          <a:p>
            <a:r>
              <a:rPr lang="en-US" dirty="0"/>
              <a:t>LC 1197, IWC Orders Section 4</a:t>
            </a:r>
          </a:p>
          <a:p>
            <a:pPr marL="0" indent="0">
              <a:buNone/>
            </a:pPr>
            <a:endParaRPr lang="en-US" dirty="0"/>
          </a:p>
        </p:txBody>
      </p:sp>
      <p:sp>
        <p:nvSpPr>
          <p:cNvPr id="6" name="Text Placeholder 5"/>
          <p:cNvSpPr>
            <a:spLocks noGrp="1"/>
          </p:cNvSpPr>
          <p:nvPr>
            <p:ph type="body" sz="quarter" idx="3"/>
          </p:nvPr>
        </p:nvSpPr>
        <p:spPr/>
        <p:txBody>
          <a:bodyPr>
            <a:normAutofit fontScale="85000" lnSpcReduction="10000"/>
          </a:bodyPr>
          <a:lstStyle/>
          <a:p>
            <a:pPr algn="ctr"/>
            <a:r>
              <a:rPr lang="en-US" sz="4000" dirty="0"/>
              <a:t>Meal and Rest Periods</a:t>
            </a:r>
          </a:p>
        </p:txBody>
      </p:sp>
      <p:sp>
        <p:nvSpPr>
          <p:cNvPr id="7" name="Content Placeholder 6"/>
          <p:cNvSpPr>
            <a:spLocks noGrp="1"/>
          </p:cNvSpPr>
          <p:nvPr>
            <p:ph sz="quarter" idx="4"/>
          </p:nvPr>
        </p:nvSpPr>
        <p:spPr/>
        <p:txBody>
          <a:bodyPr>
            <a:normAutofit/>
          </a:bodyPr>
          <a:lstStyle/>
          <a:p>
            <a:r>
              <a:rPr lang="en-US" dirty="0"/>
              <a:t>Meal periods - </a:t>
            </a:r>
            <a:r>
              <a:rPr lang="en-US" b="1" dirty="0"/>
              <a:t>30 minutes</a:t>
            </a:r>
            <a:r>
              <a:rPr lang="en-US" dirty="0"/>
              <a:t> for a work shift of 5 or more hours.</a:t>
            </a:r>
          </a:p>
          <a:p>
            <a:r>
              <a:rPr lang="en-US" dirty="0"/>
              <a:t>May be waived by consent for work periods of 6 hours or less.</a:t>
            </a:r>
          </a:p>
          <a:p>
            <a:r>
              <a:rPr lang="en-US" dirty="0"/>
              <a:t>Rest periods - </a:t>
            </a:r>
            <a:r>
              <a:rPr lang="en-US" b="1" dirty="0"/>
              <a:t>10 minutes</a:t>
            </a:r>
            <a:r>
              <a:rPr lang="en-US" dirty="0"/>
              <a:t> for every 4 hours worked (or major fraction thereof).</a:t>
            </a:r>
          </a:p>
          <a:p>
            <a:r>
              <a:rPr lang="en-US" dirty="0"/>
              <a:t>LC 512, IWC Orders Sections 11 and 12</a:t>
            </a:r>
          </a:p>
        </p:txBody>
      </p:sp>
    </p:spTree>
    <p:extLst>
      <p:ext uri="{BB962C8B-B14F-4D97-AF65-F5344CB8AC3E}">
        <p14:creationId xmlns:p14="http://schemas.microsoft.com/office/powerpoint/2010/main" val="10114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2799</TotalTime>
  <Words>2609</Words>
  <Application>Microsoft Office PowerPoint</Application>
  <PresentationFormat>Widescreen</PresentationFormat>
  <Paragraphs>229</Paragraphs>
  <Slides>42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Gothic</vt:lpstr>
      <vt:lpstr>Wingdings 3</vt:lpstr>
      <vt:lpstr>Ion Boardroom</vt:lpstr>
      <vt:lpstr>Work Experience Class</vt:lpstr>
      <vt:lpstr>Welcome to Work Experience</vt:lpstr>
      <vt:lpstr>Welcome to Work Experience</vt:lpstr>
      <vt:lpstr>Completion of the following documents</vt:lpstr>
      <vt:lpstr>Expectation on the Job</vt:lpstr>
      <vt:lpstr>Expectation on the Job</vt:lpstr>
      <vt:lpstr>Expectation on the Job</vt:lpstr>
      <vt:lpstr>Expectation on the Job</vt:lpstr>
      <vt:lpstr>General Labor Code Requirements</vt:lpstr>
      <vt:lpstr>Remind Texting</vt:lpstr>
      <vt:lpstr>Grading Overall Assessment/Grading Scale</vt:lpstr>
      <vt:lpstr>Hours equals Credits</vt:lpstr>
      <vt:lpstr>What We Will Learn </vt:lpstr>
      <vt:lpstr>What We Will Learn </vt:lpstr>
      <vt:lpstr>Things you should know about your Job</vt:lpstr>
      <vt:lpstr>PowerPoint Presentation</vt:lpstr>
      <vt:lpstr>CA Labor Code and Code of Federal Regulations</vt:lpstr>
      <vt:lpstr>Minors under 18 may not be employed in the following occupations:</vt:lpstr>
      <vt:lpstr>Prohibitions for minors under 18 cont’d</vt:lpstr>
      <vt:lpstr>Minors under 16 may not be employed in the following occupations:</vt:lpstr>
      <vt:lpstr>Prohibitions for minors under 16 cont’d</vt:lpstr>
      <vt:lpstr>Immoral Places and Activities</vt:lpstr>
      <vt:lpstr>Restricted Occupations  14 and 15 year olds may perform:</vt:lpstr>
      <vt:lpstr>Food Service and Retail 14 and 15 year olds may perform:</vt:lpstr>
      <vt:lpstr>Liquor and Lottery Sales Minors under 18 may:</vt:lpstr>
      <vt:lpstr>Gasoline Service Stations </vt:lpstr>
      <vt:lpstr>Newspaper, Magazine and Door to Door Sales</vt:lpstr>
      <vt:lpstr>Household Occupations</vt:lpstr>
      <vt:lpstr>Household Occupations Personal Attendants</vt:lpstr>
      <vt:lpstr>Entertainment Work Permits</vt:lpstr>
      <vt:lpstr>Entertainment Work Permits</vt:lpstr>
      <vt:lpstr>Entertainment Work Permits cont’d</vt:lpstr>
      <vt:lpstr>Standard Work Permits</vt:lpstr>
      <vt:lpstr>General Requirements</vt:lpstr>
      <vt:lpstr>General Requirements, cont’d</vt:lpstr>
      <vt:lpstr>Exemptions Permits not required for:</vt:lpstr>
      <vt:lpstr>Special Considerations</vt:lpstr>
      <vt:lpstr>Violations and How to Report Them</vt:lpstr>
      <vt:lpstr>Common Labor Law Violations as they relate to minors</vt:lpstr>
      <vt:lpstr>Department of Industrial Relations</vt:lpstr>
      <vt:lpstr>References</vt:lpstr>
      <vt:lpstr>Q &amp; A</vt:lpstr>
    </vt:vector>
  </TitlesOfParts>
  <Company>Department of Industrial Relations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and Labor Law</dc:title>
  <dc:creator>Mullen, Emilee@DIR</dc:creator>
  <cp:lastModifiedBy>Hancock, Todd</cp:lastModifiedBy>
  <cp:revision>75</cp:revision>
  <cp:lastPrinted>2016-10-14T15:08:23Z</cp:lastPrinted>
  <dcterms:created xsi:type="dcterms:W3CDTF">2016-10-06T19:02:15Z</dcterms:created>
  <dcterms:modified xsi:type="dcterms:W3CDTF">2017-10-09T22:29:22Z</dcterms:modified>
</cp:coreProperties>
</file>