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13B958-499E-9DE1-2504-C0F3725770C1}" v="37" dt="2024-11-18T18:30:35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a R Cerda" userId="S::307200168@stu.chino.k12.ca.us::3bc9d2b4-3225-4459-b98f-feafa9aafa95" providerId="AD" clId="Web-{CA3D42ED-40FD-71F6-35C6-D19F0ED586A9}"/>
    <pc:docChg chg="modSld">
      <pc:chgData name="Isabella R Cerda" userId="S::307200168@stu.chino.k12.ca.us::3bc9d2b4-3225-4459-b98f-feafa9aafa95" providerId="AD" clId="Web-{CA3D42ED-40FD-71F6-35C6-D19F0ED586A9}" dt="2024-11-15T19:22:19.822" v="25"/>
      <pc:docMkLst>
        <pc:docMk/>
      </pc:docMkLst>
      <pc:sldChg chg="modTransition">
        <pc:chgData name="Isabella R Cerda" userId="S::307200168@stu.chino.k12.ca.us::3bc9d2b4-3225-4459-b98f-feafa9aafa95" providerId="AD" clId="Web-{CA3D42ED-40FD-71F6-35C6-D19F0ED586A9}" dt="2024-11-15T19:20:17.146" v="20"/>
        <pc:sldMkLst>
          <pc:docMk/>
          <pc:sldMk cId="109857222" sldId="256"/>
        </pc:sldMkLst>
      </pc:sldChg>
      <pc:sldChg chg="modTransition">
        <pc:chgData name="Isabella R Cerda" userId="S::307200168@stu.chino.k12.ca.us::3bc9d2b4-3225-4459-b98f-feafa9aafa95" providerId="AD" clId="Web-{CA3D42ED-40FD-71F6-35C6-D19F0ED586A9}" dt="2024-11-15T19:20:55.959" v="21"/>
        <pc:sldMkLst>
          <pc:docMk/>
          <pc:sldMk cId="2649312875" sldId="257"/>
        </pc:sldMkLst>
      </pc:sldChg>
      <pc:sldChg chg="modTransition">
        <pc:chgData name="Isabella R Cerda" userId="S::307200168@stu.chino.k12.ca.us::3bc9d2b4-3225-4459-b98f-feafa9aafa95" providerId="AD" clId="Web-{CA3D42ED-40FD-71F6-35C6-D19F0ED586A9}" dt="2024-11-15T19:21:35.148" v="22"/>
        <pc:sldMkLst>
          <pc:docMk/>
          <pc:sldMk cId="48777198" sldId="259"/>
        </pc:sldMkLst>
      </pc:sldChg>
      <pc:sldChg chg="modTransition">
        <pc:chgData name="Isabella R Cerda" userId="S::307200168@stu.chino.k12.ca.us::3bc9d2b4-3225-4459-b98f-feafa9aafa95" providerId="AD" clId="Web-{CA3D42ED-40FD-71F6-35C6-D19F0ED586A9}" dt="2024-11-15T19:22:00.556" v="23"/>
        <pc:sldMkLst>
          <pc:docMk/>
          <pc:sldMk cId="3917342347" sldId="260"/>
        </pc:sldMkLst>
      </pc:sldChg>
      <pc:sldChg chg="modTransition">
        <pc:chgData name="Isabella R Cerda" userId="S::307200168@stu.chino.k12.ca.us::3bc9d2b4-3225-4459-b98f-feafa9aafa95" providerId="AD" clId="Web-{CA3D42ED-40FD-71F6-35C6-D19F0ED586A9}" dt="2024-11-15T19:22:11.290" v="24"/>
        <pc:sldMkLst>
          <pc:docMk/>
          <pc:sldMk cId="2607955538" sldId="261"/>
        </pc:sldMkLst>
      </pc:sldChg>
      <pc:sldChg chg="delSp modSp modTransition">
        <pc:chgData name="Isabella R Cerda" userId="S::307200168@stu.chino.k12.ca.us::3bc9d2b4-3225-4459-b98f-feafa9aafa95" providerId="AD" clId="Web-{CA3D42ED-40FD-71F6-35C6-D19F0ED586A9}" dt="2024-11-15T19:22:19.822" v="25"/>
        <pc:sldMkLst>
          <pc:docMk/>
          <pc:sldMk cId="2249319510" sldId="262"/>
        </pc:sldMkLst>
        <pc:picChg chg="del mod">
          <ac:chgData name="Isabella R Cerda" userId="S::307200168@stu.chino.k12.ca.us::3bc9d2b4-3225-4459-b98f-feafa9aafa95" providerId="AD" clId="Web-{CA3D42ED-40FD-71F6-35C6-D19F0ED586A9}" dt="2024-11-15T19:19:07.268" v="15"/>
          <ac:picMkLst>
            <pc:docMk/>
            <pc:sldMk cId="2249319510" sldId="262"/>
            <ac:picMk id="7" creationId="{E7294240-E594-2345-D384-4789DFF8DABE}"/>
          </ac:picMkLst>
        </pc:picChg>
        <pc:picChg chg="mod">
          <ac:chgData name="Isabella R Cerda" userId="S::307200168@stu.chino.k12.ca.us::3bc9d2b4-3225-4459-b98f-feafa9aafa95" providerId="AD" clId="Web-{CA3D42ED-40FD-71F6-35C6-D19F0ED586A9}" dt="2024-11-15T19:19:26.956" v="19" actId="1076"/>
          <ac:picMkLst>
            <pc:docMk/>
            <pc:sldMk cId="2249319510" sldId="262"/>
            <ac:picMk id="10" creationId="{6773C11E-DA91-E93D-DE71-21DEA9787678}"/>
          </ac:picMkLst>
        </pc:picChg>
      </pc:sldChg>
    </pc:docChg>
  </pc:docChgLst>
  <pc:docChgLst>
    <pc:chgData name="Isabella R Cerda" userId="S::307200168@stu.chino.k12.ca.us::3bc9d2b4-3225-4459-b98f-feafa9aafa95" providerId="AD" clId="Web-{71995859-C9CE-0A48-909E-4068E1CA838A}"/>
    <pc:docChg chg="addSld modSld">
      <pc:chgData name="Isabella R Cerda" userId="S::307200168@stu.chino.k12.ca.us::3bc9d2b4-3225-4459-b98f-feafa9aafa95" providerId="AD" clId="Web-{71995859-C9CE-0A48-909E-4068E1CA838A}" dt="2024-11-15T19:10:47.673" v="153"/>
      <pc:docMkLst>
        <pc:docMk/>
      </pc:docMkLst>
      <pc:sldChg chg="modSp modTransition">
        <pc:chgData name="Isabella R Cerda" userId="S::307200168@stu.chino.k12.ca.us::3bc9d2b4-3225-4459-b98f-feafa9aafa95" providerId="AD" clId="Web-{71995859-C9CE-0A48-909E-4068E1CA838A}" dt="2024-11-15T19:07:50.835" v="145"/>
        <pc:sldMkLst>
          <pc:docMk/>
          <pc:sldMk cId="109857222" sldId="256"/>
        </pc:sldMkLst>
        <pc:spChg chg="mod">
          <ac:chgData name="Isabella R Cerda" userId="S::307200168@stu.chino.k12.ca.us::3bc9d2b4-3225-4459-b98f-feafa9aafa95" providerId="AD" clId="Web-{71995859-C9CE-0A48-909E-4068E1CA838A}" dt="2024-11-15T18:58:58.553" v="23" actId="1076"/>
          <ac:spMkLst>
            <pc:docMk/>
            <pc:sldMk cId="109857222" sldId="256"/>
            <ac:spMk id="3" creationId="{00000000-0000-0000-0000-000000000000}"/>
          </ac:spMkLst>
        </pc:spChg>
      </pc:sldChg>
      <pc:sldChg chg="modTransition">
        <pc:chgData name="Isabella R Cerda" userId="S::307200168@stu.chino.k12.ca.us::3bc9d2b4-3225-4459-b98f-feafa9aafa95" providerId="AD" clId="Web-{71995859-C9CE-0A48-909E-4068E1CA838A}" dt="2024-11-15T19:10:17.359" v="152"/>
        <pc:sldMkLst>
          <pc:docMk/>
          <pc:sldMk cId="2649312875" sldId="257"/>
        </pc:sldMkLst>
      </pc:sldChg>
      <pc:sldChg chg="addSp delSp modSp modTransition">
        <pc:chgData name="Isabella R Cerda" userId="S::307200168@stu.chino.k12.ca.us::3bc9d2b4-3225-4459-b98f-feafa9aafa95" providerId="AD" clId="Web-{71995859-C9CE-0A48-909E-4068E1CA838A}" dt="2024-11-15T19:08:14.414" v="147"/>
        <pc:sldMkLst>
          <pc:docMk/>
          <pc:sldMk cId="48777198" sldId="259"/>
        </pc:sldMkLst>
        <pc:spChg chg="mod">
          <ac:chgData name="Isabella R Cerda" userId="S::307200168@stu.chino.k12.ca.us::3bc9d2b4-3225-4459-b98f-feafa9aafa95" providerId="AD" clId="Web-{71995859-C9CE-0A48-909E-4068E1CA838A}" dt="2024-11-15T18:59:30.008" v="31" actId="1076"/>
          <ac:spMkLst>
            <pc:docMk/>
            <pc:sldMk cId="48777198" sldId="259"/>
            <ac:spMk id="3" creationId="{E444F234-7652-D0CC-FA07-5FDA77DBA510}"/>
          </ac:spMkLst>
        </pc:spChg>
        <pc:spChg chg="add del mod">
          <ac:chgData name="Isabella R Cerda" userId="S::307200168@stu.chino.k12.ca.us::3bc9d2b4-3225-4459-b98f-feafa9aafa95" providerId="AD" clId="Web-{71995859-C9CE-0A48-909E-4068E1CA838A}" dt="2024-11-15T18:59:27.414" v="30"/>
          <ac:spMkLst>
            <pc:docMk/>
            <pc:sldMk cId="48777198" sldId="259"/>
            <ac:spMk id="10" creationId="{FE30319D-B810-1E07-CCD8-AFD179C0ED7C}"/>
          </ac:spMkLst>
        </pc:spChg>
        <pc:picChg chg="add mod">
          <ac:chgData name="Isabella R Cerda" userId="S::307200168@stu.chino.k12.ca.us::3bc9d2b4-3225-4459-b98f-feafa9aafa95" providerId="AD" clId="Web-{71995859-C9CE-0A48-909E-4068E1CA838A}" dt="2024-11-15T18:58:18.785" v="17" actId="1076"/>
          <ac:picMkLst>
            <pc:docMk/>
            <pc:sldMk cId="48777198" sldId="259"/>
            <ac:picMk id="5" creationId="{FE5A86ED-786E-9883-6000-A7A17B96A672}"/>
          </ac:picMkLst>
        </pc:picChg>
        <pc:picChg chg="add del mod">
          <ac:chgData name="Isabella R Cerda" userId="S::307200168@stu.chino.k12.ca.us::3bc9d2b4-3225-4459-b98f-feafa9aafa95" providerId="AD" clId="Web-{71995859-C9CE-0A48-909E-4068E1CA838A}" dt="2024-11-15T18:56:35.091" v="9"/>
          <ac:picMkLst>
            <pc:docMk/>
            <pc:sldMk cId="48777198" sldId="259"/>
            <ac:picMk id="6" creationId="{101968DB-AD50-1018-FCC8-9359224444C8}"/>
          </ac:picMkLst>
        </pc:picChg>
        <pc:picChg chg="mod">
          <ac:chgData name="Isabella R Cerda" userId="S::307200168@stu.chino.k12.ca.us::3bc9d2b4-3225-4459-b98f-feafa9aafa95" providerId="AD" clId="Web-{71995859-C9CE-0A48-909E-4068E1CA838A}" dt="2024-11-15T18:59:12.475" v="26" actId="1076"/>
          <ac:picMkLst>
            <pc:docMk/>
            <pc:sldMk cId="48777198" sldId="259"/>
            <ac:picMk id="9" creationId="{18678774-0EF3-8EB3-A39A-1764F7E92D3D}"/>
          </ac:picMkLst>
        </pc:picChg>
        <pc:picChg chg="add mod">
          <ac:chgData name="Isabella R Cerda" userId="S::307200168@stu.chino.k12.ca.us::3bc9d2b4-3225-4459-b98f-feafa9aafa95" providerId="AD" clId="Web-{71995859-C9CE-0A48-909E-4068E1CA838A}" dt="2024-11-15T18:56:59.311" v="13" actId="1076"/>
          <ac:picMkLst>
            <pc:docMk/>
            <pc:sldMk cId="48777198" sldId="259"/>
            <ac:picMk id="12" creationId="{6F3123ED-5CAA-443B-12EC-42A9CF805CF7}"/>
          </ac:picMkLst>
        </pc:picChg>
      </pc:sldChg>
      <pc:sldChg chg="modTransition">
        <pc:chgData name="Isabella R Cerda" userId="S::307200168@stu.chino.k12.ca.us::3bc9d2b4-3225-4459-b98f-feafa9aafa95" providerId="AD" clId="Web-{71995859-C9CE-0A48-909E-4068E1CA838A}" dt="2024-11-15T19:08:20.321" v="148"/>
        <pc:sldMkLst>
          <pc:docMk/>
          <pc:sldMk cId="3917342347" sldId="260"/>
        </pc:sldMkLst>
      </pc:sldChg>
      <pc:sldChg chg="modTransition">
        <pc:chgData name="Isabella R Cerda" userId="S::307200168@stu.chino.k12.ca.us::3bc9d2b4-3225-4459-b98f-feafa9aafa95" providerId="AD" clId="Web-{71995859-C9CE-0A48-909E-4068E1CA838A}" dt="2024-11-15T19:10:47.673" v="153"/>
        <pc:sldMkLst>
          <pc:docMk/>
          <pc:sldMk cId="2607955538" sldId="261"/>
        </pc:sldMkLst>
      </pc:sldChg>
      <pc:sldChg chg="addSp delSp modSp new mod modClrScheme chgLayout">
        <pc:chgData name="Isabella R Cerda" userId="S::307200168@stu.chino.k12.ca.us::3bc9d2b4-3225-4459-b98f-feafa9aafa95" providerId="AD" clId="Web-{71995859-C9CE-0A48-909E-4068E1CA838A}" dt="2024-11-15T19:06:28.330" v="143" actId="14100"/>
        <pc:sldMkLst>
          <pc:docMk/>
          <pc:sldMk cId="2249319510" sldId="262"/>
        </pc:sldMkLst>
        <pc:spChg chg="del">
          <ac:chgData name="Isabella R Cerda" userId="S::307200168@stu.chino.k12.ca.us::3bc9d2b4-3225-4459-b98f-feafa9aafa95" providerId="AD" clId="Web-{71995859-C9CE-0A48-909E-4068E1CA838A}" dt="2024-11-15T19:01:09.967" v="45"/>
          <ac:spMkLst>
            <pc:docMk/>
            <pc:sldMk cId="2249319510" sldId="262"/>
            <ac:spMk id="2" creationId="{FCA93B0D-7E54-E0FF-5325-66A8F0453618}"/>
          </ac:spMkLst>
        </pc:spChg>
        <pc:spChg chg="del">
          <ac:chgData name="Isabella R Cerda" userId="S::307200168@stu.chino.k12.ca.us::3bc9d2b4-3225-4459-b98f-feafa9aafa95" providerId="AD" clId="Web-{71995859-C9CE-0A48-909E-4068E1CA838A}" dt="2024-11-15T19:00:20.433" v="33"/>
          <ac:spMkLst>
            <pc:docMk/>
            <pc:sldMk cId="2249319510" sldId="262"/>
            <ac:spMk id="3" creationId="{7C8A4674-1E12-8B6F-4318-9CFB0E9E32BB}"/>
          </ac:spMkLst>
        </pc:spChg>
        <pc:spChg chg="mod">
          <ac:chgData name="Isabella R Cerda" userId="S::307200168@stu.chino.k12.ca.us::3bc9d2b4-3225-4459-b98f-feafa9aafa95" providerId="AD" clId="Web-{71995859-C9CE-0A48-909E-4068E1CA838A}" dt="2024-11-15T19:01:09.967" v="45"/>
          <ac:spMkLst>
            <pc:docMk/>
            <pc:sldMk cId="2249319510" sldId="262"/>
            <ac:spMk id="4" creationId="{F312C2C0-34E2-5558-1244-DC89192C5C94}"/>
          </ac:spMkLst>
        </pc:spChg>
        <pc:spChg chg="mod">
          <ac:chgData name="Isabella R Cerda" userId="S::307200168@stu.chino.k12.ca.us::3bc9d2b4-3225-4459-b98f-feafa9aafa95" providerId="AD" clId="Web-{71995859-C9CE-0A48-909E-4068E1CA838A}" dt="2024-11-15T19:01:09.967" v="45"/>
          <ac:spMkLst>
            <pc:docMk/>
            <pc:sldMk cId="2249319510" sldId="262"/>
            <ac:spMk id="5" creationId="{F34D8142-D25F-0858-F73D-D878EF14CA32}"/>
          </ac:spMkLst>
        </pc:spChg>
        <pc:spChg chg="mod">
          <ac:chgData name="Isabella R Cerda" userId="S::307200168@stu.chino.k12.ca.us::3bc9d2b4-3225-4459-b98f-feafa9aafa95" providerId="AD" clId="Web-{71995859-C9CE-0A48-909E-4068E1CA838A}" dt="2024-11-15T19:01:09.967" v="45"/>
          <ac:spMkLst>
            <pc:docMk/>
            <pc:sldMk cId="2249319510" sldId="262"/>
            <ac:spMk id="6" creationId="{A8A19773-9984-EA86-DE3E-9A37566556AB}"/>
          </ac:spMkLst>
        </pc:spChg>
        <pc:spChg chg="add mod">
          <ac:chgData name="Isabella R Cerda" userId="S::307200168@stu.chino.k12.ca.us::3bc9d2b4-3225-4459-b98f-feafa9aafa95" providerId="AD" clId="Web-{71995859-C9CE-0A48-909E-4068E1CA838A}" dt="2024-11-15T19:01:09.967" v="45"/>
          <ac:spMkLst>
            <pc:docMk/>
            <pc:sldMk cId="2249319510" sldId="262"/>
            <ac:spMk id="8" creationId="{1B09D8BB-5A5B-D5CE-0AA5-3BE85BCA592C}"/>
          </ac:spMkLst>
        </pc:spChg>
        <pc:spChg chg="add mod">
          <ac:chgData name="Isabella R Cerda" userId="S::307200168@stu.chino.k12.ca.us::3bc9d2b4-3225-4459-b98f-feafa9aafa95" providerId="AD" clId="Web-{71995859-C9CE-0A48-909E-4068E1CA838A}" dt="2024-11-15T19:01:09.967" v="45"/>
          <ac:spMkLst>
            <pc:docMk/>
            <pc:sldMk cId="2249319510" sldId="262"/>
            <ac:spMk id="11" creationId="{896323C3-94AA-AF9C-13F0-F29E26FDAF1C}"/>
          </ac:spMkLst>
        </pc:spChg>
        <pc:spChg chg="add mod">
          <ac:chgData name="Isabella R Cerda" userId="S::307200168@stu.chino.k12.ca.us::3bc9d2b4-3225-4459-b98f-feafa9aafa95" providerId="AD" clId="Web-{71995859-C9CE-0A48-909E-4068E1CA838A}" dt="2024-11-15T19:01:09.967" v="45"/>
          <ac:spMkLst>
            <pc:docMk/>
            <pc:sldMk cId="2249319510" sldId="262"/>
            <ac:spMk id="16" creationId="{B43279DA-3778-9E52-97F1-FB9B8FDF5606}"/>
          </ac:spMkLst>
        </pc:spChg>
        <pc:spChg chg="add mod">
          <ac:chgData name="Isabella R Cerda" userId="S::307200168@stu.chino.k12.ca.us::3bc9d2b4-3225-4459-b98f-feafa9aafa95" providerId="AD" clId="Web-{71995859-C9CE-0A48-909E-4068E1CA838A}" dt="2024-11-15T19:05:53.187" v="137" actId="20577"/>
          <ac:spMkLst>
            <pc:docMk/>
            <pc:sldMk cId="2249319510" sldId="262"/>
            <ac:spMk id="18" creationId="{AC9A8F03-F08F-FAC6-03B9-39B104BEC215}"/>
          </ac:spMkLst>
        </pc:spChg>
        <pc:picChg chg="add mod ord">
          <ac:chgData name="Isabella R Cerda" userId="S::307200168@stu.chino.k12.ca.us::3bc9d2b4-3225-4459-b98f-feafa9aafa95" providerId="AD" clId="Web-{71995859-C9CE-0A48-909E-4068E1CA838A}" dt="2024-11-15T19:01:09.967" v="45"/>
          <ac:picMkLst>
            <pc:docMk/>
            <pc:sldMk cId="2249319510" sldId="262"/>
            <ac:picMk id="7" creationId="{E7294240-E594-2345-D384-4789DFF8DABE}"/>
          </ac:picMkLst>
        </pc:picChg>
        <pc:picChg chg="add mod ord">
          <ac:chgData name="Isabella R Cerda" userId="S::307200168@stu.chino.k12.ca.us::3bc9d2b4-3225-4459-b98f-feafa9aafa95" providerId="AD" clId="Web-{71995859-C9CE-0A48-909E-4068E1CA838A}" dt="2024-11-15T19:06:28.330" v="143" actId="14100"/>
          <ac:picMkLst>
            <pc:docMk/>
            <pc:sldMk cId="2249319510" sldId="262"/>
            <ac:picMk id="10" creationId="{6773C11E-DA91-E93D-DE71-21DEA9787678}"/>
          </ac:picMkLst>
        </pc:picChg>
      </pc:sldChg>
    </pc:docChg>
  </pc:docChgLst>
  <pc:docChgLst>
    <pc:chgData clId="Web-{5613C252-05F3-5342-8354-74E1C948B510}"/>
    <pc:docChg chg="modSld">
      <pc:chgData name="" userId="" providerId="" clId="Web-{5613C252-05F3-5342-8354-74E1C948B510}" dt="2024-11-12T16:51:55.284" v="1" actId="20577"/>
      <pc:docMkLst>
        <pc:docMk/>
      </pc:docMkLst>
      <pc:sldChg chg="modSp">
        <pc:chgData name="" userId="" providerId="" clId="Web-{5613C252-05F3-5342-8354-74E1C948B510}" dt="2024-11-12T16:51:55.284" v="1" actId="20577"/>
        <pc:sldMkLst>
          <pc:docMk/>
          <pc:sldMk cId="2649312875" sldId="257"/>
        </pc:sldMkLst>
        <pc:spChg chg="mod">
          <ac:chgData name="" userId="" providerId="" clId="Web-{5613C252-05F3-5342-8354-74E1C948B510}" dt="2024-11-12T16:51:55.284" v="1" actId="20577"/>
          <ac:spMkLst>
            <pc:docMk/>
            <pc:sldMk cId="2649312875" sldId="257"/>
            <ac:spMk id="3" creationId="{F029EE16-C8D4-67A1-1EB3-0AB75D829465}"/>
          </ac:spMkLst>
        </pc:spChg>
      </pc:sldChg>
    </pc:docChg>
  </pc:docChgLst>
  <pc:docChgLst>
    <pc:chgData name="Isabella R Cerda" userId="S::307200168@stu.chino.k12.ca.us::3bc9d2b4-3225-4459-b98f-feafa9aafa95" providerId="AD" clId="Web-{CDEFB7E9-2B4D-533B-8154-218CED7D09E2}"/>
    <pc:docChg chg="modSld">
      <pc:chgData name="Isabella R Cerda" userId="S::307200168@stu.chino.k12.ca.us::3bc9d2b4-3225-4459-b98f-feafa9aafa95" providerId="AD" clId="Web-{CDEFB7E9-2B4D-533B-8154-218CED7D09E2}" dt="2024-11-15T16:25:19.717" v="6" actId="1076"/>
      <pc:docMkLst>
        <pc:docMk/>
      </pc:docMkLst>
      <pc:sldChg chg="addSp modSp">
        <pc:chgData name="Isabella R Cerda" userId="S::307200168@stu.chino.k12.ca.us::3bc9d2b4-3225-4459-b98f-feafa9aafa95" providerId="AD" clId="Web-{CDEFB7E9-2B4D-533B-8154-218CED7D09E2}" dt="2024-11-15T16:25:19.717" v="6" actId="1076"/>
        <pc:sldMkLst>
          <pc:docMk/>
          <pc:sldMk cId="3917342347" sldId="260"/>
        </pc:sldMkLst>
        <pc:picChg chg="add mod">
          <ac:chgData name="Isabella R Cerda" userId="S::307200168@stu.chino.k12.ca.us::3bc9d2b4-3225-4459-b98f-feafa9aafa95" providerId="AD" clId="Web-{CDEFB7E9-2B4D-533B-8154-218CED7D09E2}" dt="2024-11-15T16:25:19.717" v="6" actId="1076"/>
          <ac:picMkLst>
            <pc:docMk/>
            <pc:sldMk cId="3917342347" sldId="260"/>
            <ac:picMk id="5" creationId="{2CF08FCC-493D-46EA-B64E-633905756334}"/>
          </ac:picMkLst>
        </pc:picChg>
      </pc:sldChg>
    </pc:docChg>
  </pc:docChgLst>
  <pc:docChgLst>
    <pc:chgData name="Isabella R Cerda" userId="S::307200168@stu.chino.k12.ca.us::3bc9d2b4-3225-4459-b98f-feafa9aafa95" providerId="AD" clId="Web-{5613C252-05F3-5342-8354-74E1C948B510}"/>
    <pc:docChg chg="modSld">
      <pc:chgData name="Isabella R Cerda" userId="S::307200168@stu.chino.k12.ca.us::3bc9d2b4-3225-4459-b98f-feafa9aafa95" providerId="AD" clId="Web-{5613C252-05F3-5342-8354-74E1C948B510}" dt="2024-11-12T16:52:19.316" v="3" actId="20577"/>
      <pc:docMkLst>
        <pc:docMk/>
      </pc:docMkLst>
      <pc:sldChg chg="modSp">
        <pc:chgData name="Isabella R Cerda" userId="S::307200168@stu.chino.k12.ca.us::3bc9d2b4-3225-4459-b98f-feafa9aafa95" providerId="AD" clId="Web-{5613C252-05F3-5342-8354-74E1C948B510}" dt="2024-11-12T16:52:19.316" v="3" actId="20577"/>
        <pc:sldMkLst>
          <pc:docMk/>
          <pc:sldMk cId="2649312875" sldId="257"/>
        </pc:sldMkLst>
        <pc:spChg chg="mod">
          <ac:chgData name="Isabella R Cerda" userId="S::307200168@stu.chino.k12.ca.us::3bc9d2b4-3225-4459-b98f-feafa9aafa95" providerId="AD" clId="Web-{5613C252-05F3-5342-8354-74E1C948B510}" dt="2024-11-12T16:52:19.316" v="3" actId="20577"/>
          <ac:spMkLst>
            <pc:docMk/>
            <pc:sldMk cId="2649312875" sldId="257"/>
            <ac:spMk id="3" creationId="{F029EE16-C8D4-67A1-1EB3-0AB75D829465}"/>
          </ac:spMkLst>
        </pc:spChg>
      </pc:sldChg>
    </pc:docChg>
  </pc:docChgLst>
  <pc:docChgLst>
    <pc:chgData name="Isabella R Cerda" userId="S::307200168@stu.chino.k12.ca.us::3bc9d2b4-3225-4459-b98f-feafa9aafa95" providerId="AD" clId="Web-{A1089EBA-0BA6-6CF2-6153-261309D39545}"/>
    <pc:docChg chg="modSld">
      <pc:chgData name="Isabella R Cerda" userId="S::307200168@stu.chino.k12.ca.us::3bc9d2b4-3225-4459-b98f-feafa9aafa95" providerId="AD" clId="Web-{A1089EBA-0BA6-6CF2-6153-261309D39545}" dt="2024-11-15T16:21:23.425" v="146"/>
      <pc:docMkLst>
        <pc:docMk/>
      </pc:docMkLst>
      <pc:sldChg chg="addSp modSp">
        <pc:chgData name="Isabella R Cerda" userId="S::307200168@stu.chino.k12.ca.us::3bc9d2b4-3225-4459-b98f-feafa9aafa95" providerId="AD" clId="Web-{A1089EBA-0BA6-6CF2-6153-261309D39545}" dt="2024-11-15T16:05:26.554" v="28" actId="1076"/>
        <pc:sldMkLst>
          <pc:docMk/>
          <pc:sldMk cId="2649312875" sldId="257"/>
        </pc:sldMkLst>
        <pc:spChg chg="add mod">
          <ac:chgData name="Isabella R Cerda" userId="S::307200168@stu.chino.k12.ca.us::3bc9d2b4-3225-4459-b98f-feafa9aafa95" providerId="AD" clId="Web-{A1089EBA-0BA6-6CF2-6153-261309D39545}" dt="2024-11-15T16:04:45.676" v="11"/>
          <ac:spMkLst>
            <pc:docMk/>
            <pc:sldMk cId="2649312875" sldId="257"/>
            <ac:spMk id="9" creationId="{7D52CF3F-467F-B2C2-884F-8BE3C58FBA40}"/>
          </ac:spMkLst>
        </pc:spChg>
        <pc:spChg chg="add mod">
          <ac:chgData name="Isabella R Cerda" userId="S::307200168@stu.chino.k12.ca.us::3bc9d2b4-3225-4459-b98f-feafa9aafa95" providerId="AD" clId="Web-{A1089EBA-0BA6-6CF2-6153-261309D39545}" dt="2024-11-15T16:05:00.161" v="20" actId="1076"/>
          <ac:spMkLst>
            <pc:docMk/>
            <pc:sldMk cId="2649312875" sldId="257"/>
            <ac:spMk id="12" creationId="{7A423AC8-856F-F644-6731-1A8FCB10131E}"/>
          </ac:spMkLst>
        </pc:spChg>
        <pc:picChg chg="mod">
          <ac:chgData name="Isabella R Cerda" userId="S::307200168@stu.chino.k12.ca.us::3bc9d2b4-3225-4459-b98f-feafa9aafa95" providerId="AD" clId="Web-{A1089EBA-0BA6-6CF2-6153-261309D39545}" dt="2024-11-15T16:00:11.206" v="7" actId="1076"/>
          <ac:picMkLst>
            <pc:docMk/>
            <pc:sldMk cId="2649312875" sldId="257"/>
            <ac:picMk id="4" creationId="{7949C087-547D-05F8-BE48-7A0AF979DEB2}"/>
          </ac:picMkLst>
        </pc:picChg>
        <pc:picChg chg="add mod">
          <ac:chgData name="Isabella R Cerda" userId="S::307200168@stu.chino.k12.ca.us::3bc9d2b4-3225-4459-b98f-feafa9aafa95" providerId="AD" clId="Web-{A1089EBA-0BA6-6CF2-6153-261309D39545}" dt="2024-11-15T16:05:18.537" v="25" actId="1076"/>
          <ac:picMkLst>
            <pc:docMk/>
            <pc:sldMk cId="2649312875" sldId="257"/>
            <ac:picMk id="6" creationId="{E2E64E48-C5C8-44BD-69DE-A11E7FBC0EC7}"/>
          </ac:picMkLst>
        </pc:picChg>
        <pc:picChg chg="mod">
          <ac:chgData name="Isabella R Cerda" userId="S::307200168@stu.chino.k12.ca.us::3bc9d2b4-3225-4459-b98f-feafa9aafa95" providerId="AD" clId="Web-{A1089EBA-0BA6-6CF2-6153-261309D39545}" dt="2024-11-15T16:00:03.440" v="5" actId="1076"/>
          <ac:picMkLst>
            <pc:docMk/>
            <pc:sldMk cId="2649312875" sldId="257"/>
            <ac:picMk id="7" creationId="{3C41E1D2-BEA7-8DB5-C65F-4AB564E2B7D1}"/>
          </ac:picMkLst>
        </pc:picChg>
        <pc:picChg chg="add mod">
          <ac:chgData name="Isabella R Cerda" userId="S::307200168@stu.chino.k12.ca.us::3bc9d2b4-3225-4459-b98f-feafa9aafa95" providerId="AD" clId="Web-{A1089EBA-0BA6-6CF2-6153-261309D39545}" dt="2024-11-15T16:05:26.554" v="28" actId="1076"/>
          <ac:picMkLst>
            <pc:docMk/>
            <pc:sldMk cId="2649312875" sldId="257"/>
            <ac:picMk id="11" creationId="{808521FB-B400-1122-E5DA-ECC11C863CAB}"/>
          </ac:picMkLst>
        </pc:picChg>
      </pc:sldChg>
      <pc:sldChg chg="addSp delSp modSp">
        <pc:chgData name="Isabella R Cerda" userId="S::307200168@stu.chino.k12.ca.us::3bc9d2b4-3225-4459-b98f-feafa9aafa95" providerId="AD" clId="Web-{A1089EBA-0BA6-6CF2-6153-261309D39545}" dt="2024-11-15T16:21:23.425" v="146"/>
        <pc:sldMkLst>
          <pc:docMk/>
          <pc:sldMk cId="48777198" sldId="259"/>
        </pc:sldMkLst>
        <pc:spChg chg="add del mod">
          <ac:chgData name="Isabella R Cerda" userId="S::307200168@stu.chino.k12.ca.us::3bc9d2b4-3225-4459-b98f-feafa9aafa95" providerId="AD" clId="Web-{A1089EBA-0BA6-6CF2-6153-261309D39545}" dt="2024-11-15T16:21:23.425" v="146"/>
          <ac:spMkLst>
            <pc:docMk/>
            <pc:sldMk cId="48777198" sldId="259"/>
            <ac:spMk id="5" creationId="{F0D071CF-382E-0E0F-DC4E-DC6B780263F7}"/>
          </ac:spMkLst>
        </pc:spChg>
        <pc:spChg chg="add del mod">
          <ac:chgData name="Isabella R Cerda" userId="S::307200168@stu.chino.k12.ca.us::3bc9d2b4-3225-4459-b98f-feafa9aafa95" providerId="AD" clId="Web-{A1089EBA-0BA6-6CF2-6153-261309D39545}" dt="2024-11-15T16:20:37.297" v="127"/>
          <ac:spMkLst>
            <pc:docMk/>
            <pc:sldMk cId="48777198" sldId="259"/>
            <ac:spMk id="8" creationId="{BA110D9F-6406-5027-1A73-F4C52BC2B19B}"/>
          </ac:spMkLst>
        </pc:spChg>
        <pc:spChg chg="add del mod">
          <ac:chgData name="Isabella R Cerda" userId="S::307200168@stu.chino.k12.ca.us::3bc9d2b4-3225-4459-b98f-feafa9aafa95" providerId="AD" clId="Web-{A1089EBA-0BA6-6CF2-6153-261309D39545}" dt="2024-11-15T16:21:21.503" v="145"/>
          <ac:spMkLst>
            <pc:docMk/>
            <pc:sldMk cId="48777198" sldId="259"/>
            <ac:spMk id="11" creationId="{F9B56423-4A38-A169-3A4E-A3F8516312F5}"/>
          </ac:spMkLst>
        </pc:spChg>
        <pc:spChg chg="add del mod">
          <ac:chgData name="Isabella R Cerda" userId="S::307200168@stu.chino.k12.ca.us::3bc9d2b4-3225-4459-b98f-feafa9aafa95" providerId="AD" clId="Web-{A1089EBA-0BA6-6CF2-6153-261309D39545}" dt="2024-11-15T16:10:29.744" v="73"/>
          <ac:spMkLst>
            <pc:docMk/>
            <pc:sldMk cId="48777198" sldId="259"/>
            <ac:spMk id="14" creationId="{13094664-1FB6-1EB2-21F6-E5033FDF8118}"/>
          </ac:spMkLst>
        </pc:spChg>
        <pc:picChg chg="add mod">
          <ac:chgData name="Isabella R Cerda" userId="S::307200168@stu.chino.k12.ca.us::3bc9d2b4-3225-4459-b98f-feafa9aafa95" providerId="AD" clId="Web-{A1089EBA-0BA6-6CF2-6153-261309D39545}" dt="2024-11-15T16:13:57.523" v="90" actId="1076"/>
          <ac:picMkLst>
            <pc:docMk/>
            <pc:sldMk cId="48777198" sldId="259"/>
            <ac:picMk id="4" creationId="{E4B30BF8-FB53-6E2E-E76E-A5E7C4187D18}"/>
          </ac:picMkLst>
        </pc:picChg>
        <pc:picChg chg="add mod">
          <ac:chgData name="Isabella R Cerda" userId="S::307200168@stu.chino.k12.ca.us::3bc9d2b4-3225-4459-b98f-feafa9aafa95" providerId="AD" clId="Web-{A1089EBA-0BA6-6CF2-6153-261309D39545}" dt="2024-11-15T16:20:53.752" v="131" actId="14100"/>
          <ac:picMkLst>
            <pc:docMk/>
            <pc:sldMk cId="48777198" sldId="259"/>
            <ac:picMk id="7" creationId="{9629249F-E9C0-1B04-F599-7D1256EABE8D}"/>
          </ac:picMkLst>
        </pc:picChg>
        <pc:picChg chg="add del mod">
          <ac:chgData name="Isabella R Cerda" userId="S::307200168@stu.chino.k12.ca.us::3bc9d2b4-3225-4459-b98f-feafa9aafa95" providerId="AD" clId="Web-{A1089EBA-0BA6-6CF2-6153-261309D39545}" dt="2024-11-15T16:11:01.215" v="75"/>
          <ac:picMkLst>
            <pc:docMk/>
            <pc:sldMk cId="48777198" sldId="259"/>
            <ac:picMk id="10" creationId="{312E59C0-6262-671F-48E7-BA00EFA4D0A6}"/>
          </ac:picMkLst>
        </pc:picChg>
        <pc:picChg chg="add del mod">
          <ac:chgData name="Isabella R Cerda" userId="S::307200168@stu.chino.k12.ca.us::3bc9d2b4-3225-4459-b98f-feafa9aafa95" providerId="AD" clId="Web-{A1089EBA-0BA6-6CF2-6153-261309D39545}" dt="2024-11-15T16:10:29.744" v="74"/>
          <ac:picMkLst>
            <pc:docMk/>
            <pc:sldMk cId="48777198" sldId="259"/>
            <ac:picMk id="13" creationId="{4F2B48A4-372A-C30C-504B-41E7E2AD86D8}"/>
          </ac:picMkLst>
        </pc:picChg>
        <pc:picChg chg="add mod">
          <ac:chgData name="Isabella R Cerda" userId="S::307200168@stu.chino.k12.ca.us::3bc9d2b4-3225-4459-b98f-feafa9aafa95" providerId="AD" clId="Web-{A1089EBA-0BA6-6CF2-6153-261309D39545}" dt="2024-11-15T16:21:09.909" v="135" actId="1076"/>
          <ac:picMkLst>
            <pc:docMk/>
            <pc:sldMk cId="48777198" sldId="259"/>
            <ac:picMk id="16" creationId="{7157B5DD-729E-2BD8-C0F3-A1EA86745B8C}"/>
          </ac:picMkLst>
        </pc:picChg>
        <pc:picChg chg="add mod">
          <ac:chgData name="Isabella R Cerda" userId="S::307200168@stu.chino.k12.ca.us::3bc9d2b4-3225-4459-b98f-feafa9aafa95" providerId="AD" clId="Web-{A1089EBA-0BA6-6CF2-6153-261309D39545}" dt="2024-11-15T16:21:06.315" v="134" actId="1076"/>
          <ac:picMkLst>
            <pc:docMk/>
            <pc:sldMk cId="48777198" sldId="259"/>
            <ac:picMk id="17" creationId="{E5ABA21E-208A-FBCD-DFDB-30B5C8CE14A5}"/>
          </ac:picMkLst>
        </pc:picChg>
        <pc:picChg chg="add mod">
          <ac:chgData name="Isabella R Cerda" userId="S::307200168@stu.chino.k12.ca.us::3bc9d2b4-3225-4459-b98f-feafa9aafa95" providerId="AD" clId="Web-{A1089EBA-0BA6-6CF2-6153-261309D39545}" dt="2024-11-15T16:21:00.705" v="133" actId="14100"/>
          <ac:picMkLst>
            <pc:docMk/>
            <pc:sldMk cId="48777198" sldId="259"/>
            <ac:picMk id="18" creationId="{EE211D01-39FC-73C2-1886-DB72950D1197}"/>
          </ac:picMkLst>
        </pc:picChg>
      </pc:sldChg>
      <pc:sldChg chg="addSp delSp modSp">
        <pc:chgData name="Isabella R Cerda" userId="S::307200168@stu.chino.k12.ca.us::3bc9d2b4-3225-4459-b98f-feafa9aafa95" providerId="AD" clId="Web-{A1089EBA-0BA6-6CF2-6153-261309D39545}" dt="2024-11-15T16:20:27.641" v="126"/>
        <pc:sldMkLst>
          <pc:docMk/>
          <pc:sldMk cId="3917342347" sldId="260"/>
        </pc:sldMkLst>
        <pc:spChg chg="mod">
          <ac:chgData name="Isabella R Cerda" userId="S::307200168@stu.chino.k12.ca.us::3bc9d2b4-3225-4459-b98f-feafa9aafa95" providerId="AD" clId="Web-{A1089EBA-0BA6-6CF2-6153-261309D39545}" dt="2024-11-15T16:18:30.961" v="112" actId="1076"/>
          <ac:spMkLst>
            <pc:docMk/>
            <pc:sldMk cId="3917342347" sldId="260"/>
            <ac:spMk id="3" creationId="{84F8EC3D-02F4-C5B5-31E3-AD05190AA3FE}"/>
          </ac:spMkLst>
        </pc:spChg>
        <pc:spChg chg="add del mod">
          <ac:chgData name="Isabella R Cerda" userId="S::307200168@stu.chino.k12.ca.us::3bc9d2b4-3225-4459-b98f-feafa9aafa95" providerId="AD" clId="Web-{A1089EBA-0BA6-6CF2-6153-261309D39545}" dt="2024-11-15T16:18:45.822" v="115"/>
          <ac:spMkLst>
            <pc:docMk/>
            <pc:sldMk cId="3917342347" sldId="260"/>
            <ac:spMk id="5" creationId="{7BA84AD3-8155-F6AB-659C-382B5FB06E9F}"/>
          </ac:spMkLst>
        </pc:spChg>
        <pc:spChg chg="add del mod">
          <ac:chgData name="Isabella R Cerda" userId="S::307200168@stu.chino.k12.ca.us::3bc9d2b4-3225-4459-b98f-feafa9aafa95" providerId="AD" clId="Web-{A1089EBA-0BA6-6CF2-6153-261309D39545}" dt="2024-11-15T16:20:27.641" v="126"/>
          <ac:spMkLst>
            <pc:docMk/>
            <pc:sldMk cId="3917342347" sldId="260"/>
            <ac:spMk id="8" creationId="{8D17DB69-6C06-21AF-B146-A7C8FCEFA2A7}"/>
          </ac:spMkLst>
        </pc:spChg>
        <pc:picChg chg="add mod">
          <ac:chgData name="Isabella R Cerda" userId="S::307200168@stu.chino.k12.ca.us::3bc9d2b4-3225-4459-b98f-feafa9aafa95" providerId="AD" clId="Web-{A1089EBA-0BA6-6CF2-6153-261309D39545}" dt="2024-11-15T16:18:36.446" v="114" actId="14100"/>
          <ac:picMkLst>
            <pc:docMk/>
            <pc:sldMk cId="3917342347" sldId="260"/>
            <ac:picMk id="4" creationId="{99EE94FE-7C93-8113-23F1-6DB9A9155CD3}"/>
          </ac:picMkLst>
        </pc:picChg>
        <pc:picChg chg="add del mod">
          <ac:chgData name="Isabella R Cerda" userId="S::307200168@stu.chino.k12.ca.us::3bc9d2b4-3225-4459-b98f-feafa9aafa95" providerId="AD" clId="Web-{A1089EBA-0BA6-6CF2-6153-261309D39545}" dt="2024-11-15T16:20:27.203" v="125"/>
          <ac:picMkLst>
            <pc:docMk/>
            <pc:sldMk cId="3917342347" sldId="260"/>
            <ac:picMk id="7" creationId="{4EB7885E-880B-EE7D-D1BA-3F89D24832B5}"/>
          </ac:picMkLst>
        </pc:picChg>
      </pc:sldChg>
    </pc:docChg>
  </pc:docChgLst>
  <pc:docChgLst>
    <pc:chgData name="Isabella R Cerda" userId="S::307200168@stu.chino.k12.ca.us::3bc9d2b4-3225-4459-b98f-feafa9aafa95" providerId="AD" clId="Web-{1E5E8AC7-0D31-CEE8-05AC-398490B39D5F}"/>
    <pc:docChg chg="modSld addMainMaster delMainMaster">
      <pc:chgData name="Isabella R Cerda" userId="S::307200168@stu.chino.k12.ca.us::3bc9d2b4-3225-4459-b98f-feafa9aafa95" providerId="AD" clId="Web-{1E5E8AC7-0D31-CEE8-05AC-398490B39D5F}" dt="2024-11-15T18:08:19.561" v="168"/>
      <pc:docMkLst>
        <pc:docMk/>
      </pc:docMkLst>
      <pc:sldChg chg="addSp delSp modSp mod modTransition setBg modClrScheme delDesignElem chgLayout">
        <pc:chgData name="Isabella R Cerda" userId="S::307200168@stu.chino.k12.ca.us::3bc9d2b4-3225-4459-b98f-feafa9aafa95" providerId="AD" clId="Web-{1E5E8AC7-0D31-CEE8-05AC-398490B39D5F}" dt="2024-11-15T18:08:19.561" v="168"/>
        <pc:sldMkLst>
          <pc:docMk/>
          <pc:sldMk cId="109857222" sldId="256"/>
        </pc:sldMkLst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Isabella R Cerda" userId="S::307200168@stu.chino.k12.ca.us::3bc9d2b4-3225-4459-b98f-feafa9aafa95" providerId="AD" clId="Web-{1E5E8AC7-0D31-CEE8-05AC-398490B39D5F}" dt="2024-11-15T16:46:54.936" v="85" actId="1076"/>
          <ac:spMkLst>
            <pc:docMk/>
            <pc:sldMk cId="109857222" sldId="256"/>
            <ac:spMk id="6" creationId="{6E83CCE8-35E8-CF37-D6D8-A2A5F1482B42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6:43:46.007" v="64"/>
          <ac:spMkLst>
            <pc:docMk/>
            <pc:sldMk cId="109857222" sldId="256"/>
            <ac:spMk id="9" creationId="{ECC07320-C2CA-4E29-8481-9D9E143C7788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6:43:46.007" v="64"/>
          <ac:spMkLst>
            <pc:docMk/>
            <pc:sldMk cId="109857222" sldId="256"/>
            <ac:spMk id="11" creationId="{178FB36B-5BFE-42CA-BC60-1115E0D95EEC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6:43:48.945" v="66"/>
          <ac:spMkLst>
            <pc:docMk/>
            <pc:sldMk cId="109857222" sldId="256"/>
            <ac:spMk id="13" creationId="{94993204-9792-4E61-A83C-73D4379E2B1C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6:43:48.945" v="66"/>
          <ac:spMkLst>
            <pc:docMk/>
            <pc:sldMk cId="109857222" sldId="256"/>
            <ac:spMk id="14" creationId="{5964CBE2-084A-47DF-A704-CF5F6217B569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6:43:48.945" v="66"/>
          <ac:spMkLst>
            <pc:docMk/>
            <pc:sldMk cId="109857222" sldId="256"/>
            <ac:spMk id="15" creationId="{686A5CBB-E03B-4019-8BCD-78975D39E48C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6:43:55.398" v="68"/>
          <ac:spMkLst>
            <pc:docMk/>
            <pc:sldMk cId="109857222" sldId="256"/>
            <ac:spMk id="17" creationId="{ECC07320-C2CA-4E29-8481-9D9E143C7788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6:43:55.398" v="68"/>
          <ac:spMkLst>
            <pc:docMk/>
            <pc:sldMk cId="109857222" sldId="256"/>
            <ac:spMk id="18" creationId="{178FB36B-5BFE-42CA-BC60-1115E0D95EEC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8:08:16.624" v="167"/>
          <ac:spMkLst>
            <pc:docMk/>
            <pc:sldMk cId="109857222" sldId="256"/>
            <ac:spMk id="20" creationId="{5964CBE2-084A-47DF-A704-CF5F6217B569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8:08:16.624" v="167"/>
          <ac:spMkLst>
            <pc:docMk/>
            <pc:sldMk cId="109857222" sldId="256"/>
            <ac:spMk id="21" creationId="{686A5CBB-E03B-4019-8BCD-78975D39E48C}"/>
          </ac:spMkLst>
        </pc:spChg>
        <pc:spChg chg="add del">
          <ac:chgData name="Isabella R Cerda" userId="S::307200168@stu.chino.k12.ca.us::3bc9d2b4-3225-4459-b98f-feafa9aafa95" providerId="AD" clId="Web-{1E5E8AC7-0D31-CEE8-05AC-398490B39D5F}" dt="2024-11-15T18:08:16.624" v="167"/>
          <ac:spMkLst>
            <pc:docMk/>
            <pc:sldMk cId="109857222" sldId="256"/>
            <ac:spMk id="22" creationId="{94993204-9792-4E61-A83C-73D4379E2B1C}"/>
          </ac:spMkLst>
        </pc:spChg>
        <pc:picChg chg="add del mod ord">
          <ac:chgData name="Isabella R Cerda" userId="S::307200168@stu.chino.k12.ca.us::3bc9d2b4-3225-4459-b98f-feafa9aafa95" providerId="AD" clId="Web-{1E5E8AC7-0D31-CEE8-05AC-398490B39D5F}" dt="2024-11-15T16:45:40.683" v="78"/>
          <ac:picMkLst>
            <pc:docMk/>
            <pc:sldMk cId="109857222" sldId="256"/>
            <ac:picMk id="4" creationId="{981E3276-CB22-2FBF-D5C2-F5F27F15C872}"/>
          </ac:picMkLst>
        </pc:picChg>
        <pc:picChg chg="add mod">
          <ac:chgData name="Isabella R Cerda" userId="S::307200168@stu.chino.k12.ca.us::3bc9d2b4-3225-4459-b98f-feafa9aafa95" providerId="AD" clId="Web-{1E5E8AC7-0D31-CEE8-05AC-398490B39D5F}" dt="2024-11-15T16:47:39.844" v="99" actId="1076"/>
          <ac:picMkLst>
            <pc:docMk/>
            <pc:sldMk cId="109857222" sldId="256"/>
            <ac:picMk id="5" creationId="{46D697D4-315A-7659-AD04-099F2E8D1152}"/>
          </ac:picMkLst>
        </pc:picChg>
      </pc:sldChg>
      <pc:sldChg chg="delSp modSp mod modClrScheme chgLayout">
        <pc:chgData name="Isabella R Cerda" userId="S::307200168@stu.chino.k12.ca.us::3bc9d2b4-3225-4459-b98f-feafa9aafa95" providerId="AD" clId="Web-{1E5E8AC7-0D31-CEE8-05AC-398490B39D5F}" dt="2024-11-15T18:08:19.561" v="168"/>
        <pc:sldMkLst>
          <pc:docMk/>
          <pc:sldMk cId="2649312875" sldId="257"/>
        </pc:sldMkLst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2649312875" sldId="257"/>
            <ac:spMk id="2" creationId="{4C70DE5F-CFE6-E7DC-820F-33513A889328}"/>
          </ac:spMkLst>
        </pc:spChg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2649312875" sldId="257"/>
            <ac:spMk id="3" creationId="{F029EE16-C8D4-67A1-1EB3-0AB75D829465}"/>
          </ac:spMkLst>
        </pc:spChg>
        <pc:spChg chg="del mod">
          <ac:chgData name="Isabella R Cerda" userId="S::307200168@stu.chino.k12.ca.us::3bc9d2b4-3225-4459-b98f-feafa9aafa95" providerId="AD" clId="Web-{1E5E8AC7-0D31-CEE8-05AC-398490B39D5F}" dt="2024-11-15T16:48:02.657" v="115"/>
          <ac:spMkLst>
            <pc:docMk/>
            <pc:sldMk cId="2649312875" sldId="257"/>
            <ac:spMk id="9" creationId="{7D52CF3F-467F-B2C2-884F-8BE3C58FBA40}"/>
          </ac:spMkLst>
        </pc:spChg>
        <pc:picChg chg="mod">
          <ac:chgData name="Isabella R Cerda" userId="S::307200168@stu.chino.k12.ca.us::3bc9d2b4-3225-4459-b98f-feafa9aafa95" providerId="AD" clId="Web-{1E5E8AC7-0D31-CEE8-05AC-398490B39D5F}" dt="2024-11-15T18:08:13.639" v="166" actId="1076"/>
          <ac:picMkLst>
            <pc:docMk/>
            <pc:sldMk cId="2649312875" sldId="257"/>
            <ac:picMk id="7" creationId="{3C41E1D2-BEA7-8DB5-C65F-4AB564E2B7D1}"/>
          </ac:picMkLst>
        </pc:picChg>
      </pc:sldChg>
      <pc:sldChg chg="delSp modSp mod modClrScheme chgLayout">
        <pc:chgData name="Isabella R Cerda" userId="S::307200168@stu.chino.k12.ca.us::3bc9d2b4-3225-4459-b98f-feafa9aafa95" providerId="AD" clId="Web-{1E5E8AC7-0D31-CEE8-05AC-398490B39D5F}" dt="2024-11-15T18:08:19.561" v="168"/>
        <pc:sldMkLst>
          <pc:docMk/>
          <pc:sldMk cId="48777198" sldId="259"/>
        </pc:sldMkLst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48777198" sldId="259"/>
            <ac:spMk id="2" creationId="{5E3E509E-4FA7-61C5-0FC9-E4019D7F0C51}"/>
          </ac:spMkLst>
        </pc:spChg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48777198" sldId="259"/>
            <ac:spMk id="3" creationId="{E444F234-7652-D0CC-FA07-5FDA77DBA510}"/>
          </ac:spMkLst>
        </pc:spChg>
        <pc:picChg chg="del">
          <ac:chgData name="Isabella R Cerda" userId="S::307200168@stu.chino.k12.ca.us::3bc9d2b4-3225-4459-b98f-feafa9aafa95" providerId="AD" clId="Web-{1E5E8AC7-0D31-CEE8-05AC-398490B39D5F}" dt="2024-11-15T16:54:54.703" v="165"/>
          <ac:picMkLst>
            <pc:docMk/>
            <pc:sldMk cId="48777198" sldId="259"/>
            <ac:picMk id="4" creationId="{E4B30BF8-FB53-6E2E-E76E-A5E7C4187D18}"/>
          </ac:picMkLst>
        </pc:picChg>
      </pc:sldChg>
      <pc:sldChg chg="addSp delSp modSp mod setBg modClrScheme chgLayout">
        <pc:chgData name="Isabella R Cerda" userId="S::307200168@stu.chino.k12.ca.us::3bc9d2b4-3225-4459-b98f-feafa9aafa95" providerId="AD" clId="Web-{1E5E8AC7-0D31-CEE8-05AC-398490B39D5F}" dt="2024-11-15T18:08:19.561" v="168"/>
        <pc:sldMkLst>
          <pc:docMk/>
          <pc:sldMk cId="3917342347" sldId="260"/>
        </pc:sldMkLst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3917342347" sldId="260"/>
            <ac:spMk id="2" creationId="{E556BA33-9FD2-876E-CC39-445ED8B6052D}"/>
          </ac:spMkLst>
        </pc:spChg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3917342347" sldId="260"/>
            <ac:spMk id="3" creationId="{84F8EC3D-02F4-C5B5-31E3-AD05190AA3FE}"/>
          </ac:spMkLst>
        </pc:spChg>
        <pc:spChg chg="add del mod">
          <ac:chgData name="Isabella R Cerda" userId="S::307200168@stu.chino.k12.ca.us::3bc9d2b4-3225-4459-b98f-feafa9aafa95" providerId="AD" clId="Web-{1E5E8AC7-0D31-CEE8-05AC-398490B39D5F}" dt="2024-11-15T16:32:01.623" v="26"/>
          <ac:spMkLst>
            <pc:docMk/>
            <pc:sldMk cId="3917342347" sldId="260"/>
            <ac:spMk id="7" creationId="{BEAADD49-C106-9F34-1ECC-F7CECBB3A659}"/>
          </ac:spMkLst>
        </pc:spChg>
        <pc:spChg chg="add mod">
          <ac:chgData name="Isabella R Cerda" userId="S::307200168@stu.chino.k12.ca.us::3bc9d2b4-3225-4459-b98f-feafa9aafa95" providerId="AD" clId="Web-{1E5E8AC7-0D31-CEE8-05AC-398490B39D5F}" dt="2024-11-15T16:31:51.966" v="22" actId="1076"/>
          <ac:spMkLst>
            <pc:docMk/>
            <pc:sldMk cId="3917342347" sldId="260"/>
            <ac:spMk id="10" creationId="{3F9314F2-62A7-3E48-F35A-F807BC5CBD64}"/>
          </ac:spMkLst>
        </pc:spChg>
        <pc:spChg chg="add del mod">
          <ac:chgData name="Isabella R Cerda" userId="S::307200168@stu.chino.k12.ca.us::3bc9d2b4-3225-4459-b98f-feafa9aafa95" providerId="AD" clId="Web-{1E5E8AC7-0D31-CEE8-05AC-398490B39D5F}" dt="2024-11-15T16:34:15.846" v="39"/>
          <ac:spMkLst>
            <pc:docMk/>
            <pc:sldMk cId="3917342347" sldId="260"/>
            <ac:spMk id="13" creationId="{0BFD9541-2DFF-F421-40B2-62E7878891E7}"/>
          </ac:spMkLst>
        </pc:spChg>
        <pc:picChg chg="add del mod">
          <ac:chgData name="Isabella R Cerda" userId="S::307200168@stu.chino.k12.ca.us::3bc9d2b4-3225-4459-b98f-feafa9aafa95" providerId="AD" clId="Web-{1E5E8AC7-0D31-CEE8-05AC-398490B39D5F}" dt="2024-11-15T16:31:57.701" v="25"/>
          <ac:picMkLst>
            <pc:docMk/>
            <pc:sldMk cId="3917342347" sldId="260"/>
            <ac:picMk id="6" creationId="{BC19ED90-B760-6161-5E0F-169981E0ADCF}"/>
          </ac:picMkLst>
        </pc:picChg>
        <pc:picChg chg="add mod">
          <ac:chgData name="Isabella R Cerda" userId="S::307200168@stu.chino.k12.ca.us::3bc9d2b4-3225-4459-b98f-feafa9aafa95" providerId="AD" clId="Web-{1E5E8AC7-0D31-CEE8-05AC-398490B39D5F}" dt="2024-11-15T16:31:51.982" v="23" actId="1076"/>
          <ac:picMkLst>
            <pc:docMk/>
            <pc:sldMk cId="3917342347" sldId="260"/>
            <ac:picMk id="9" creationId="{4BD88D4C-62D5-3583-70ED-795B48971FBC}"/>
          </ac:picMkLst>
        </pc:picChg>
        <pc:picChg chg="add mod">
          <ac:chgData name="Isabella R Cerda" userId="S::307200168@stu.chino.k12.ca.us::3bc9d2b4-3225-4459-b98f-feafa9aafa95" providerId="AD" clId="Web-{1E5E8AC7-0D31-CEE8-05AC-398490B39D5F}" dt="2024-11-15T16:34:42.691" v="44" actId="14100"/>
          <ac:picMkLst>
            <pc:docMk/>
            <pc:sldMk cId="3917342347" sldId="260"/>
            <ac:picMk id="12" creationId="{3AAB4123-F61C-0A33-DE81-CF80A86C47B1}"/>
          </ac:picMkLst>
        </pc:picChg>
      </pc:sldChg>
      <pc:sldChg chg="addSp delSp modSp mod modClrScheme chgLayout">
        <pc:chgData name="Isabella R Cerda" userId="S::307200168@stu.chino.k12.ca.us::3bc9d2b4-3225-4459-b98f-feafa9aafa95" providerId="AD" clId="Web-{1E5E8AC7-0D31-CEE8-05AC-398490B39D5F}" dt="2024-11-15T18:08:19.561" v="168"/>
        <pc:sldMkLst>
          <pc:docMk/>
          <pc:sldMk cId="2607955538" sldId="261"/>
        </pc:sldMkLst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2607955538" sldId="261"/>
            <ac:spMk id="2" creationId="{CFA4AAFF-209A-EB7C-118E-85C1ECDCA3C0}"/>
          </ac:spMkLst>
        </pc:spChg>
        <pc:spChg chg="mod ord">
          <ac:chgData name="Isabella R Cerda" userId="S::307200168@stu.chino.k12.ca.us::3bc9d2b4-3225-4459-b98f-feafa9aafa95" providerId="AD" clId="Web-{1E5E8AC7-0D31-CEE8-05AC-398490B39D5F}" dt="2024-11-15T18:08:19.561" v="168"/>
          <ac:spMkLst>
            <pc:docMk/>
            <pc:sldMk cId="2607955538" sldId="261"/>
            <ac:spMk id="3" creationId="{0DB8727E-30BC-9AA6-39F9-B7B89A348560}"/>
          </ac:spMkLst>
        </pc:spChg>
        <pc:spChg chg="add mod">
          <ac:chgData name="Isabella R Cerda" userId="S::307200168@stu.chino.k12.ca.us::3bc9d2b4-3225-4459-b98f-feafa9aafa95" providerId="AD" clId="Web-{1E5E8AC7-0D31-CEE8-05AC-398490B39D5F}" dt="2024-11-15T16:49:24.004" v="119"/>
          <ac:spMkLst>
            <pc:docMk/>
            <pc:sldMk cId="2607955538" sldId="261"/>
            <ac:spMk id="5" creationId="{63538D51-5458-9A70-3C2D-7CE139C5AB29}"/>
          </ac:spMkLst>
        </pc:spChg>
        <pc:spChg chg="add mod">
          <ac:chgData name="Isabella R Cerda" userId="S::307200168@stu.chino.k12.ca.us::3bc9d2b4-3225-4459-b98f-feafa9aafa95" providerId="AD" clId="Web-{1E5E8AC7-0D31-CEE8-05AC-398490B39D5F}" dt="2024-11-15T16:49:24.785" v="123"/>
          <ac:spMkLst>
            <pc:docMk/>
            <pc:sldMk cId="2607955538" sldId="261"/>
            <ac:spMk id="8" creationId="{7146994C-CC06-BDB1-EE2B-EA088F897101}"/>
          </ac:spMkLst>
        </pc:spChg>
        <pc:spChg chg="add mod">
          <ac:chgData name="Isabella R Cerda" userId="S::307200168@stu.chino.k12.ca.us::3bc9d2b4-3225-4459-b98f-feafa9aafa95" providerId="AD" clId="Web-{1E5E8AC7-0D31-CEE8-05AC-398490B39D5F}" dt="2024-11-15T16:49:25.285" v="127"/>
          <ac:spMkLst>
            <pc:docMk/>
            <pc:sldMk cId="2607955538" sldId="261"/>
            <ac:spMk id="11" creationId="{9ED3214C-534B-517E-BE1B-8BD4141BF1D0}"/>
          </ac:spMkLst>
        </pc:spChg>
        <pc:spChg chg="add mod">
          <ac:chgData name="Isabella R Cerda" userId="S::307200168@stu.chino.k12.ca.us::3bc9d2b4-3225-4459-b98f-feafa9aafa95" providerId="AD" clId="Web-{1E5E8AC7-0D31-CEE8-05AC-398490B39D5F}" dt="2024-11-15T16:52:38.886" v="151"/>
          <ac:spMkLst>
            <pc:docMk/>
            <pc:sldMk cId="2607955538" sldId="261"/>
            <ac:spMk id="15" creationId="{BD0C0EF0-FB91-FD5B-E048-501081E564EF}"/>
          </ac:spMkLst>
        </pc:spChg>
        <pc:spChg chg="add mod">
          <ac:chgData name="Isabella R Cerda" userId="S::307200168@stu.chino.k12.ca.us::3bc9d2b4-3225-4459-b98f-feafa9aafa95" providerId="AD" clId="Web-{1E5E8AC7-0D31-CEE8-05AC-398490B39D5F}" dt="2024-11-15T16:52:39.636" v="155"/>
          <ac:spMkLst>
            <pc:docMk/>
            <pc:sldMk cId="2607955538" sldId="261"/>
            <ac:spMk id="18" creationId="{F70F307F-2EAF-22A0-269C-1E5155849379}"/>
          </ac:spMkLst>
        </pc:spChg>
        <pc:picChg chg="add mod">
          <ac:chgData name="Isabella R Cerda" userId="S::307200168@stu.chino.k12.ca.us::3bc9d2b4-3225-4459-b98f-feafa9aafa95" providerId="AD" clId="Web-{1E5E8AC7-0D31-CEE8-05AC-398490B39D5F}" dt="2024-11-15T16:50:47.507" v="146" actId="1076"/>
          <ac:picMkLst>
            <pc:docMk/>
            <pc:sldMk cId="2607955538" sldId="261"/>
            <ac:picMk id="4" creationId="{F35433D1-1CB6-3C14-238F-1E8855ED15B6}"/>
          </ac:picMkLst>
        </pc:picChg>
        <pc:picChg chg="add mod">
          <ac:chgData name="Isabella R Cerda" userId="S::307200168@stu.chino.k12.ca.us::3bc9d2b4-3225-4459-b98f-feafa9aafa95" providerId="AD" clId="Web-{1E5E8AC7-0D31-CEE8-05AC-398490B39D5F}" dt="2024-11-15T16:50:35.850" v="143" actId="14100"/>
          <ac:picMkLst>
            <pc:docMk/>
            <pc:sldMk cId="2607955538" sldId="261"/>
            <ac:picMk id="7" creationId="{F50483E0-0010-0B7B-B10C-263BB690A48D}"/>
          </ac:picMkLst>
        </pc:picChg>
        <pc:picChg chg="add mod">
          <ac:chgData name="Isabella R Cerda" userId="S::307200168@stu.chino.k12.ca.us::3bc9d2b4-3225-4459-b98f-feafa9aafa95" providerId="AD" clId="Web-{1E5E8AC7-0D31-CEE8-05AC-398490B39D5F}" dt="2024-11-15T16:50:20.662" v="141" actId="1076"/>
          <ac:picMkLst>
            <pc:docMk/>
            <pc:sldMk cId="2607955538" sldId="261"/>
            <ac:picMk id="10" creationId="{AC1AC300-099F-C919-C7FE-0C5CD4EE4692}"/>
          </ac:picMkLst>
        </pc:picChg>
        <pc:picChg chg="add mod">
          <ac:chgData name="Isabella R Cerda" userId="S::307200168@stu.chino.k12.ca.us::3bc9d2b4-3225-4459-b98f-feafa9aafa95" providerId="AD" clId="Web-{1E5E8AC7-0D31-CEE8-05AC-398490B39D5F}" dt="2024-11-15T16:53:10.293" v="160" actId="1076"/>
          <ac:picMkLst>
            <pc:docMk/>
            <pc:sldMk cId="2607955538" sldId="261"/>
            <ac:picMk id="13" creationId="{8180CC0F-5D11-DE44-4F71-38B538E1A3D0}"/>
          </ac:picMkLst>
        </pc:picChg>
        <pc:picChg chg="add del mod">
          <ac:chgData name="Isabella R Cerda" userId="S::307200168@stu.chino.k12.ca.us::3bc9d2b4-3225-4459-b98f-feafa9aafa95" providerId="AD" clId="Web-{1E5E8AC7-0D31-CEE8-05AC-398490B39D5F}" dt="2024-11-15T16:53:03.121" v="158"/>
          <ac:picMkLst>
            <pc:docMk/>
            <pc:sldMk cId="2607955538" sldId="261"/>
            <ac:picMk id="14" creationId="{39B4F94C-B8E4-21ED-245B-54F7DA990E8E}"/>
          </ac:picMkLst>
        </pc:picChg>
        <pc:picChg chg="add del mod">
          <ac:chgData name="Isabella R Cerda" userId="S::307200168@stu.chino.k12.ca.us::3bc9d2b4-3225-4459-b98f-feafa9aafa95" providerId="AD" clId="Web-{1E5E8AC7-0D31-CEE8-05AC-398490B39D5F}" dt="2024-11-15T16:53:01.090" v="157"/>
          <ac:picMkLst>
            <pc:docMk/>
            <pc:sldMk cId="2607955538" sldId="261"/>
            <ac:picMk id="17" creationId="{4CF2C37A-229F-072D-7B21-52B056D6D93F}"/>
          </ac:picMkLst>
        </pc:picChg>
      </pc:sldChg>
      <pc:sldMasterChg chg="del delSldLayout">
        <pc:chgData name="Isabella R Cerda" userId="S::307200168@stu.chino.k12.ca.us::3bc9d2b4-3225-4459-b98f-feafa9aafa95" providerId="AD" clId="Web-{1E5E8AC7-0D31-CEE8-05AC-398490B39D5F}" dt="2024-11-15T18:08:16.624" v="167"/>
        <pc:sldMasterMkLst>
          <pc:docMk/>
          <pc:sldMasterMk cId="2460954070" sldId="2147483660"/>
        </pc:sldMasterMkLst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Isabella R Cerda" userId="S::307200168@stu.chino.k12.ca.us::3bc9d2b4-3225-4459-b98f-feafa9aafa95" providerId="AD" clId="Web-{1E5E8AC7-0D31-CEE8-05AC-398490B39D5F}" dt="2024-11-15T18:08:16.624" v="167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Isabella R Cerda" userId="S::307200168@stu.chino.k12.ca.us::3bc9d2b4-3225-4459-b98f-feafa9aafa95" providerId="AD" clId="Web-{1E5E8AC7-0D31-CEE8-05AC-398490B39D5F}" dt="2024-11-15T18:08:19.561" v="168"/>
        <pc:sldMasterMkLst>
          <pc:docMk/>
          <pc:sldMasterMk cId="2228345684" sldId="2147483672"/>
        </pc:sldMasterMkLst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4051449860" sldId="2147483673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688336769" sldId="2147483674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155681867" sldId="2147483675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963464057" sldId="2147483676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828105208" sldId="2147483677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94331734" sldId="2147483678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838314976" sldId="2147483679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2419504913" sldId="2147483680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875068662" sldId="2147483681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1075654734" sldId="2147483682"/>
          </pc:sldLayoutMkLst>
        </pc:sldLayoutChg>
        <pc:sldLayoutChg chg="add del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2228345684" sldId="2147483672"/>
            <pc:sldLayoutMk cId="1945831936" sldId="2147483683"/>
          </pc:sldLayoutMkLst>
        </pc:sldLayoutChg>
      </pc:sldMasterChg>
      <pc:sldMasterChg chg="add addSldLayout modSldLayout">
        <pc:chgData name="Isabella R Cerda" userId="S::307200168@stu.chino.k12.ca.us::3bc9d2b4-3225-4459-b98f-feafa9aafa95" providerId="AD" clId="Web-{1E5E8AC7-0D31-CEE8-05AC-398490B39D5F}" dt="2024-11-15T18:08:19.561" v="168"/>
        <pc:sldMasterMkLst>
          <pc:docMk/>
          <pc:sldMasterMk cId="1147418515" sldId="2147483684"/>
        </pc:sldMasterMkLst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1106095292" sldId="2147483685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2386407458" sldId="2147483686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1730709563" sldId="2147483687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1100667460" sldId="2147483688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2083228434" sldId="2147483689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1928003989" sldId="2147483690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3761815139" sldId="2147483691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3167648139" sldId="2147483692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972725285" sldId="2147483693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882431686" sldId="2147483694"/>
          </pc:sldLayoutMkLst>
        </pc:sldLayoutChg>
        <pc:sldLayoutChg chg="add mod replId">
          <pc:chgData name="Isabella R Cerda" userId="S::307200168@stu.chino.k12.ca.us::3bc9d2b4-3225-4459-b98f-feafa9aafa95" providerId="AD" clId="Web-{1E5E8AC7-0D31-CEE8-05AC-398490B39D5F}" dt="2024-11-15T18:08:19.561" v="168"/>
          <pc:sldLayoutMkLst>
            <pc:docMk/>
            <pc:sldMasterMk cId="1147418515" sldId="2147483684"/>
            <pc:sldLayoutMk cId="2539525910" sldId="2147483695"/>
          </pc:sldLayoutMkLst>
        </pc:sldLayoutChg>
      </pc:sldMasterChg>
    </pc:docChg>
  </pc:docChgLst>
  <pc:docChgLst>
    <pc:chgData name="Isabella R Cerda" userId="S::307200168@stu.chino.k12.ca.us::3bc9d2b4-3225-4459-b98f-feafa9aafa95" providerId="AD" clId="Web-{BC02667F-1D47-6139-B89C-F04EE16C7BCD}"/>
    <pc:docChg chg="modSld">
      <pc:chgData name="Isabella R Cerda" userId="S::307200168@stu.chino.k12.ca.us::3bc9d2b4-3225-4459-b98f-feafa9aafa95" providerId="AD" clId="Web-{BC02667F-1D47-6139-B89C-F04EE16C7BCD}" dt="2024-11-13T16:27:01.885" v="153" actId="20577"/>
      <pc:docMkLst>
        <pc:docMk/>
      </pc:docMkLst>
      <pc:sldChg chg="modSp">
        <pc:chgData name="Isabella R Cerda" userId="S::307200168@stu.chino.k12.ca.us::3bc9d2b4-3225-4459-b98f-feafa9aafa95" providerId="AD" clId="Web-{BC02667F-1D47-6139-B89C-F04EE16C7BCD}" dt="2024-11-13T16:27:01.885" v="153" actId="20577"/>
        <pc:sldMkLst>
          <pc:docMk/>
          <pc:sldMk cId="2607955538" sldId="261"/>
        </pc:sldMkLst>
        <pc:spChg chg="mod">
          <ac:chgData name="Isabella R Cerda" userId="S::307200168@stu.chino.k12.ca.us::3bc9d2b4-3225-4459-b98f-feafa9aafa95" providerId="AD" clId="Web-{BC02667F-1D47-6139-B89C-F04EE16C7BCD}" dt="2024-11-13T16:27:01.885" v="153" actId="20577"/>
          <ac:spMkLst>
            <pc:docMk/>
            <pc:sldMk cId="2607955538" sldId="261"/>
            <ac:spMk id="3" creationId="{0DB8727E-30BC-9AA6-39F9-B7B89A348560}"/>
          </ac:spMkLst>
        </pc:spChg>
      </pc:sldChg>
    </pc:docChg>
  </pc:docChgLst>
  <pc:docChgLst>
    <pc:chgData name="Isabella R Cerda" userId="S::307200168@stu.chino.k12.ca.us::3bc9d2b4-3225-4459-b98f-feafa9aafa95" providerId="AD" clId="Web-{B927B339-4BE5-AFFC-8838-58DA8F3D9543}"/>
    <pc:docChg chg="delSld modSld">
      <pc:chgData name="Isabella R Cerda" userId="S::307200168@stu.chino.k12.ca.us::3bc9d2b4-3225-4459-b98f-feafa9aafa95" providerId="AD" clId="Web-{B927B339-4BE5-AFFC-8838-58DA8F3D9543}" dt="2024-11-12T17:41:56.021" v="505" actId="20577"/>
      <pc:docMkLst>
        <pc:docMk/>
      </pc:docMkLst>
      <pc:sldChg chg="modSp">
        <pc:chgData name="Isabella R Cerda" userId="S::307200168@stu.chino.k12.ca.us::3bc9d2b4-3225-4459-b98f-feafa9aafa95" providerId="AD" clId="Web-{B927B339-4BE5-AFFC-8838-58DA8F3D9543}" dt="2024-11-12T17:17:30.031" v="220" actId="20577"/>
        <pc:sldMkLst>
          <pc:docMk/>
          <pc:sldMk cId="109857222" sldId="256"/>
        </pc:sldMkLst>
        <pc:spChg chg="mod">
          <ac:chgData name="Isabella R Cerda" userId="S::307200168@stu.chino.k12.ca.us::3bc9d2b4-3225-4459-b98f-feafa9aafa95" providerId="AD" clId="Web-{B927B339-4BE5-AFFC-8838-58DA8F3D9543}" dt="2024-11-12T17:17:30.031" v="220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Isabella R Cerda" userId="S::307200168@stu.chino.k12.ca.us::3bc9d2b4-3225-4459-b98f-feafa9aafa95" providerId="AD" clId="Web-{B927B339-4BE5-AFFC-8838-58DA8F3D9543}" dt="2024-11-12T17:17:51.360" v="225" actId="20577"/>
        <pc:sldMkLst>
          <pc:docMk/>
          <pc:sldMk cId="2649312875" sldId="257"/>
        </pc:sldMkLst>
        <pc:spChg chg="mod">
          <ac:chgData name="Isabella R Cerda" userId="S::307200168@stu.chino.k12.ca.us::3bc9d2b4-3225-4459-b98f-feafa9aafa95" providerId="AD" clId="Web-{B927B339-4BE5-AFFC-8838-58DA8F3D9543}" dt="2024-11-12T17:17:51.360" v="225" actId="20577"/>
          <ac:spMkLst>
            <pc:docMk/>
            <pc:sldMk cId="2649312875" sldId="257"/>
            <ac:spMk id="3" creationId="{F029EE16-C8D4-67A1-1EB3-0AB75D829465}"/>
          </ac:spMkLst>
        </pc:spChg>
      </pc:sldChg>
      <pc:sldChg chg="modSp del">
        <pc:chgData name="Isabella R Cerda" userId="S::307200168@stu.chino.k12.ca.us::3bc9d2b4-3225-4459-b98f-feafa9aafa95" providerId="AD" clId="Web-{B927B339-4BE5-AFFC-8838-58DA8F3D9543}" dt="2024-11-12T17:16:26.639" v="208"/>
        <pc:sldMkLst>
          <pc:docMk/>
          <pc:sldMk cId="3423643689" sldId="258"/>
        </pc:sldMkLst>
        <pc:spChg chg="mod">
          <ac:chgData name="Isabella R Cerda" userId="S::307200168@stu.chino.k12.ca.us::3bc9d2b4-3225-4459-b98f-feafa9aafa95" providerId="AD" clId="Web-{B927B339-4BE5-AFFC-8838-58DA8F3D9543}" dt="2024-11-12T17:16:16.904" v="207" actId="20577"/>
          <ac:spMkLst>
            <pc:docMk/>
            <pc:sldMk cId="3423643689" sldId="258"/>
            <ac:spMk id="3" creationId="{D1522036-3438-1883-1D63-945A3EE3427C}"/>
          </ac:spMkLst>
        </pc:spChg>
      </pc:sldChg>
      <pc:sldChg chg="modSp">
        <pc:chgData name="Isabella R Cerda" userId="S::307200168@stu.chino.k12.ca.us::3bc9d2b4-3225-4459-b98f-feafa9aafa95" providerId="AD" clId="Web-{B927B339-4BE5-AFFC-8838-58DA8F3D9543}" dt="2024-11-12T17:31:13.451" v="427" actId="20577"/>
        <pc:sldMkLst>
          <pc:docMk/>
          <pc:sldMk cId="48777198" sldId="259"/>
        </pc:sldMkLst>
        <pc:spChg chg="mod">
          <ac:chgData name="Isabella R Cerda" userId="S::307200168@stu.chino.k12.ca.us::3bc9d2b4-3225-4459-b98f-feafa9aafa95" providerId="AD" clId="Web-{B927B339-4BE5-AFFC-8838-58DA8F3D9543}" dt="2024-11-12T17:31:13.451" v="427" actId="20577"/>
          <ac:spMkLst>
            <pc:docMk/>
            <pc:sldMk cId="48777198" sldId="259"/>
            <ac:spMk id="3" creationId="{E444F234-7652-D0CC-FA07-5FDA77DBA510}"/>
          </ac:spMkLst>
        </pc:spChg>
      </pc:sldChg>
      <pc:sldChg chg="modSp">
        <pc:chgData name="Isabella R Cerda" userId="S::307200168@stu.chino.k12.ca.us::3bc9d2b4-3225-4459-b98f-feafa9aafa95" providerId="AD" clId="Web-{B927B339-4BE5-AFFC-8838-58DA8F3D9543}" dt="2024-11-12T17:41:56.021" v="505" actId="20577"/>
        <pc:sldMkLst>
          <pc:docMk/>
          <pc:sldMk cId="3917342347" sldId="260"/>
        </pc:sldMkLst>
        <pc:spChg chg="mod">
          <ac:chgData name="Isabella R Cerda" userId="S::307200168@stu.chino.k12.ca.us::3bc9d2b4-3225-4459-b98f-feafa9aafa95" providerId="AD" clId="Web-{B927B339-4BE5-AFFC-8838-58DA8F3D9543}" dt="2024-11-12T17:36:13.040" v="432" actId="20577"/>
          <ac:spMkLst>
            <pc:docMk/>
            <pc:sldMk cId="3917342347" sldId="260"/>
            <ac:spMk id="2" creationId="{E556BA33-9FD2-876E-CC39-445ED8B6052D}"/>
          </ac:spMkLst>
        </pc:spChg>
        <pc:spChg chg="mod">
          <ac:chgData name="Isabella R Cerda" userId="S::307200168@stu.chino.k12.ca.us::3bc9d2b4-3225-4459-b98f-feafa9aafa95" providerId="AD" clId="Web-{B927B339-4BE5-AFFC-8838-58DA8F3D9543}" dt="2024-11-12T17:41:56.021" v="505" actId="20577"/>
          <ac:spMkLst>
            <pc:docMk/>
            <pc:sldMk cId="3917342347" sldId="260"/>
            <ac:spMk id="3" creationId="{84F8EC3D-02F4-C5B5-31E3-AD05190AA3FE}"/>
          </ac:spMkLst>
        </pc:spChg>
      </pc:sldChg>
    </pc:docChg>
  </pc:docChgLst>
  <pc:docChgLst>
    <pc:chgData name="Isabella R Cerda" userId="S::307200168@stu.chino.k12.ca.us::3bc9d2b4-3225-4459-b98f-feafa9aafa95" providerId="AD" clId="Web-{6967515C-1C26-0AD7-D7BB-65106B7CD532}"/>
    <pc:docChg chg="delSld modSld">
      <pc:chgData name="Isabella R Cerda" userId="S::307200168@stu.chino.k12.ca.us::3bc9d2b4-3225-4459-b98f-feafa9aafa95" providerId="AD" clId="Web-{6967515C-1C26-0AD7-D7BB-65106B7CD532}" dt="2024-11-13T17:15:43.519" v="345" actId="14100"/>
      <pc:docMkLst>
        <pc:docMk/>
      </pc:docMkLst>
      <pc:sldChg chg="modSp">
        <pc:chgData name="Isabella R Cerda" userId="S::307200168@stu.chino.k12.ca.us::3bc9d2b4-3225-4459-b98f-feafa9aafa95" providerId="AD" clId="Web-{6967515C-1C26-0AD7-D7BB-65106B7CD532}" dt="2024-11-13T16:57:34.788" v="200" actId="20577"/>
        <pc:sldMkLst>
          <pc:docMk/>
          <pc:sldMk cId="3917342347" sldId="260"/>
        </pc:sldMkLst>
        <pc:spChg chg="mod">
          <ac:chgData name="Isabella R Cerda" userId="S::307200168@stu.chino.k12.ca.us::3bc9d2b4-3225-4459-b98f-feafa9aafa95" providerId="AD" clId="Web-{6967515C-1C26-0AD7-D7BB-65106B7CD532}" dt="2024-11-13T16:57:34.788" v="200" actId="20577"/>
          <ac:spMkLst>
            <pc:docMk/>
            <pc:sldMk cId="3917342347" sldId="260"/>
            <ac:spMk id="3" creationId="{84F8EC3D-02F4-C5B5-31E3-AD05190AA3FE}"/>
          </ac:spMkLst>
        </pc:spChg>
      </pc:sldChg>
      <pc:sldChg chg="modSp">
        <pc:chgData name="Isabella R Cerda" userId="S::307200168@stu.chino.k12.ca.us::3bc9d2b4-3225-4459-b98f-feafa9aafa95" providerId="AD" clId="Web-{6967515C-1C26-0AD7-D7BB-65106B7CD532}" dt="2024-11-13T17:15:43.519" v="345" actId="14100"/>
        <pc:sldMkLst>
          <pc:docMk/>
          <pc:sldMk cId="2607955538" sldId="261"/>
        </pc:sldMkLst>
        <pc:spChg chg="mod">
          <ac:chgData name="Isabella R Cerda" userId="S::307200168@stu.chino.k12.ca.us::3bc9d2b4-3225-4459-b98f-feafa9aafa95" providerId="AD" clId="Web-{6967515C-1C26-0AD7-D7BB-65106B7CD532}" dt="2024-11-13T17:15:43.519" v="345" actId="14100"/>
          <ac:spMkLst>
            <pc:docMk/>
            <pc:sldMk cId="2607955538" sldId="261"/>
            <ac:spMk id="3" creationId="{0DB8727E-30BC-9AA6-39F9-B7B89A348560}"/>
          </ac:spMkLst>
        </pc:spChg>
      </pc:sldChg>
      <pc:sldChg chg="modSp del">
        <pc:chgData name="Isabella R Cerda" userId="S::307200168@stu.chino.k12.ca.us::3bc9d2b4-3225-4459-b98f-feafa9aafa95" providerId="AD" clId="Web-{6967515C-1C26-0AD7-D7BB-65106B7CD532}" dt="2024-11-13T16:53:26.576" v="188"/>
        <pc:sldMkLst>
          <pc:docMk/>
          <pc:sldMk cId="3054580919" sldId="262"/>
        </pc:sldMkLst>
        <pc:spChg chg="mod">
          <ac:chgData name="Isabella R Cerda" userId="S::307200168@stu.chino.k12.ca.us::3bc9d2b4-3225-4459-b98f-feafa9aafa95" providerId="AD" clId="Web-{6967515C-1C26-0AD7-D7BB-65106B7CD532}" dt="2024-11-13T16:53:19.232" v="187" actId="20577"/>
          <ac:spMkLst>
            <pc:docMk/>
            <pc:sldMk cId="3054580919" sldId="262"/>
            <ac:spMk id="3" creationId="{8873C434-6D4E-509F-08B4-47BD0DAE04A8}"/>
          </ac:spMkLst>
        </pc:spChg>
      </pc:sldChg>
    </pc:docChg>
  </pc:docChgLst>
  <pc:docChgLst>
    <pc:chgData name="Isabella R Cerda" userId="S::307200168@stu.chino.k12.ca.us::3bc9d2b4-3225-4459-b98f-feafa9aafa95" providerId="AD" clId="Web-{EA3515B8-8A9E-4D60-1F6A-940077A12946}"/>
    <pc:docChg chg="modSld">
      <pc:chgData name="Isabella R Cerda" userId="S::307200168@stu.chino.k12.ca.us::3bc9d2b4-3225-4459-b98f-feafa9aafa95" providerId="AD" clId="Web-{EA3515B8-8A9E-4D60-1F6A-940077A12946}" dt="2024-11-15T18:54:32.712" v="419" actId="1076"/>
      <pc:docMkLst>
        <pc:docMk/>
      </pc:docMkLst>
      <pc:sldChg chg="addSp delSp modSp mod modTransition setBg modClrScheme chgLayout">
        <pc:chgData name="Isabella R Cerda" userId="S::307200168@stu.chino.k12.ca.us::3bc9d2b4-3225-4459-b98f-feafa9aafa95" providerId="AD" clId="Web-{EA3515B8-8A9E-4D60-1F6A-940077A12946}" dt="2024-11-15T18:47:07.995" v="348" actId="1076"/>
        <pc:sldMkLst>
          <pc:docMk/>
          <pc:sldMk cId="109857222" sldId="256"/>
        </pc:sldMkLst>
        <pc:spChg chg="mod">
          <ac:chgData name="Isabella R Cerda" userId="S::307200168@stu.chino.k12.ca.us::3bc9d2b4-3225-4459-b98f-feafa9aafa95" providerId="AD" clId="Web-{EA3515B8-8A9E-4D60-1F6A-940077A12946}" dt="2024-11-15T18:40:34.156" v="275" actId="20577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Isabella R Cerda" userId="S::307200168@stu.chino.k12.ca.us::3bc9d2b4-3225-4459-b98f-feafa9aafa95" providerId="AD" clId="Web-{EA3515B8-8A9E-4D60-1F6A-940077A12946}" dt="2024-11-15T18:47:07.995" v="348" actId="1076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Isabella R Cerda" userId="S::307200168@stu.chino.k12.ca.us::3bc9d2b4-3225-4459-b98f-feafa9aafa95" providerId="AD" clId="Web-{EA3515B8-8A9E-4D60-1F6A-940077A12946}" dt="2024-11-15T18:10:21.005" v="1"/>
          <ac:spMkLst>
            <pc:docMk/>
            <pc:sldMk cId="109857222" sldId="256"/>
            <ac:spMk id="6" creationId="{6E83CCE8-35E8-CF37-D6D8-A2A5F1482B42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1.078" v="259"/>
          <ac:spMkLst>
            <pc:docMk/>
            <pc:sldMk cId="109857222" sldId="256"/>
            <ac:spMk id="7" creationId="{C71EA1A6-9588-BAC3-A51F-3B8190E0A4CB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1.078" v="259"/>
          <ac:spMkLst>
            <pc:docMk/>
            <pc:sldMk cId="109857222" sldId="256"/>
            <ac:spMk id="10" creationId="{AD7DE86C-3179-E5F4-7610-B93C7A5389C4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1.078" v="259"/>
          <ac:spMkLst>
            <pc:docMk/>
            <pc:sldMk cId="109857222" sldId="256"/>
            <ac:spMk id="12" creationId="{5CB6028E-EC55-ED34-C566-25FA7B9688B1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3.390" v="261"/>
          <ac:spMkLst>
            <pc:docMk/>
            <pc:sldMk cId="109857222" sldId="256"/>
            <ac:spMk id="16" creationId="{9072C4E5-27C5-6D21-AC59-94888625D413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3.390" v="261"/>
          <ac:spMkLst>
            <pc:docMk/>
            <pc:sldMk cId="109857222" sldId="256"/>
            <ac:spMk id="19" creationId="{6A6F709B-E236-459B-0272-F511847E8CA6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3.390" v="261"/>
          <ac:spMkLst>
            <pc:docMk/>
            <pc:sldMk cId="109857222" sldId="256"/>
            <ac:spMk id="23" creationId="{7F1BC88C-E0EB-A089-491E-B9491371F9F9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5.812" v="263"/>
          <ac:spMkLst>
            <pc:docMk/>
            <pc:sldMk cId="109857222" sldId="256"/>
            <ac:spMk id="25" creationId="{AD7DE86C-3179-E5F4-7610-B93C7A5389C4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5.812" v="263"/>
          <ac:spMkLst>
            <pc:docMk/>
            <pc:sldMk cId="109857222" sldId="256"/>
            <ac:spMk id="26" creationId="{5CB6028E-EC55-ED34-C566-25FA7B9688B1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5.812" v="263"/>
          <ac:spMkLst>
            <pc:docMk/>
            <pc:sldMk cId="109857222" sldId="256"/>
            <ac:spMk id="27" creationId="{C71EA1A6-9588-BAC3-A51F-3B8190E0A4CB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8.344" v="265"/>
          <ac:spMkLst>
            <pc:docMk/>
            <pc:sldMk cId="109857222" sldId="256"/>
            <ac:spMk id="29" creationId="{AB2E1EF1-A5D9-0FAA-7775-1FEA255D3B32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8.344" v="265"/>
          <ac:spMkLst>
            <pc:docMk/>
            <pc:sldMk cId="109857222" sldId="256"/>
            <ac:spMk id="30" creationId="{15F753D1-334A-694D-6500-6219A98C6024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6:38.344" v="265"/>
          <ac:spMkLst>
            <pc:docMk/>
            <pc:sldMk cId="109857222" sldId="256"/>
            <ac:spMk id="31" creationId="{336FCE6D-8918-6E1B-8548-A807ACCB0FBE}"/>
          </ac:spMkLst>
        </pc:spChg>
        <pc:spChg chg="add mod">
          <ac:chgData name="Isabella R Cerda" userId="S::307200168@stu.chino.k12.ca.us::3bc9d2b4-3225-4459-b98f-feafa9aafa95" providerId="AD" clId="Web-{EA3515B8-8A9E-4D60-1F6A-940077A12946}" dt="2024-11-15T18:36:38.359" v="266"/>
          <ac:spMkLst>
            <pc:docMk/>
            <pc:sldMk cId="109857222" sldId="256"/>
            <ac:spMk id="33" creationId="{9072C4E5-27C5-6D21-AC59-94888625D413}"/>
          </ac:spMkLst>
        </pc:spChg>
        <pc:spChg chg="add mod">
          <ac:chgData name="Isabella R Cerda" userId="S::307200168@stu.chino.k12.ca.us::3bc9d2b4-3225-4459-b98f-feafa9aafa95" providerId="AD" clId="Web-{EA3515B8-8A9E-4D60-1F6A-940077A12946}" dt="2024-11-15T18:36:38.359" v="266"/>
          <ac:spMkLst>
            <pc:docMk/>
            <pc:sldMk cId="109857222" sldId="256"/>
            <ac:spMk id="34" creationId="{6A6F709B-E236-459B-0272-F511847E8CA6}"/>
          </ac:spMkLst>
        </pc:spChg>
        <pc:spChg chg="add mod">
          <ac:chgData name="Isabella R Cerda" userId="S::307200168@stu.chino.k12.ca.us::3bc9d2b4-3225-4459-b98f-feafa9aafa95" providerId="AD" clId="Web-{EA3515B8-8A9E-4D60-1F6A-940077A12946}" dt="2024-11-15T18:36:38.359" v="266"/>
          <ac:spMkLst>
            <pc:docMk/>
            <pc:sldMk cId="109857222" sldId="256"/>
            <ac:spMk id="35" creationId="{7F1BC88C-E0EB-A089-491E-B9491371F9F9}"/>
          </ac:spMkLst>
        </pc:spChg>
        <pc:picChg chg="mod">
          <ac:chgData name="Isabella R Cerda" userId="S::307200168@stu.chino.k12.ca.us::3bc9d2b4-3225-4459-b98f-feafa9aafa95" providerId="AD" clId="Web-{EA3515B8-8A9E-4D60-1F6A-940077A12946}" dt="2024-11-15T18:36:38.359" v="266"/>
          <ac:picMkLst>
            <pc:docMk/>
            <pc:sldMk cId="109857222" sldId="256"/>
            <ac:picMk id="5" creationId="{46D697D4-315A-7659-AD04-099F2E8D1152}"/>
          </ac:picMkLst>
        </pc:picChg>
      </pc:sldChg>
      <pc:sldChg chg="addSp delSp modSp">
        <pc:chgData name="Isabella R Cerda" userId="S::307200168@stu.chino.k12.ca.us::3bc9d2b4-3225-4459-b98f-feafa9aafa95" providerId="AD" clId="Web-{EA3515B8-8A9E-4D60-1F6A-940077A12946}" dt="2024-11-15T18:54:02.835" v="418" actId="1076"/>
        <pc:sldMkLst>
          <pc:docMk/>
          <pc:sldMk cId="2649312875" sldId="257"/>
        </pc:sldMkLst>
        <pc:spChg chg="mod">
          <ac:chgData name="Isabella R Cerda" userId="S::307200168@stu.chino.k12.ca.us::3bc9d2b4-3225-4459-b98f-feafa9aafa95" providerId="AD" clId="Web-{EA3515B8-8A9E-4D60-1F6A-940077A12946}" dt="2024-11-15T18:41:24.316" v="279" actId="20577"/>
          <ac:spMkLst>
            <pc:docMk/>
            <pc:sldMk cId="2649312875" sldId="257"/>
            <ac:spMk id="2" creationId="{4C70DE5F-CFE6-E7DC-820F-33513A889328}"/>
          </ac:spMkLst>
        </pc:spChg>
        <pc:spChg chg="mod">
          <ac:chgData name="Isabella R Cerda" userId="S::307200168@stu.chino.k12.ca.us::3bc9d2b4-3225-4459-b98f-feafa9aafa95" providerId="AD" clId="Web-{EA3515B8-8A9E-4D60-1F6A-940077A12946}" dt="2024-11-15T18:54:02.835" v="418" actId="1076"/>
          <ac:spMkLst>
            <pc:docMk/>
            <pc:sldMk cId="2649312875" sldId="257"/>
            <ac:spMk id="3" creationId="{F029EE16-C8D4-67A1-1EB3-0AB75D829465}"/>
          </ac:spMkLst>
        </pc:spChg>
        <pc:spChg chg="del mod">
          <ac:chgData name="Isabella R Cerda" userId="S::307200168@stu.chino.k12.ca.us::3bc9d2b4-3225-4459-b98f-feafa9aafa95" providerId="AD" clId="Web-{EA3515B8-8A9E-4D60-1F6A-940077A12946}" dt="2024-11-15T18:10:33.787" v="3"/>
          <ac:spMkLst>
            <pc:docMk/>
            <pc:sldMk cId="2649312875" sldId="257"/>
            <ac:spMk id="8" creationId="{FC8B58A8-EA51-06EA-7A7D-87C36744BD5E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9:13.807" v="270"/>
          <ac:spMkLst>
            <pc:docMk/>
            <pc:sldMk cId="2649312875" sldId="257"/>
            <ac:spMk id="10" creationId="{12EAF718-3F6E-6C3A-87C1-7C11FD53FEC3}"/>
          </ac:spMkLst>
        </pc:spChg>
        <pc:spChg chg="mod">
          <ac:chgData name="Isabella R Cerda" userId="S::307200168@stu.chino.k12.ca.us::3bc9d2b4-3225-4459-b98f-feafa9aafa95" providerId="AD" clId="Web-{EA3515B8-8A9E-4D60-1F6A-940077A12946}" dt="2024-11-15T18:10:46.272" v="6" actId="20577"/>
          <ac:spMkLst>
            <pc:docMk/>
            <pc:sldMk cId="2649312875" sldId="257"/>
            <ac:spMk id="12" creationId="{7A423AC8-856F-F644-6731-1A8FCB10131E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20:48.421" v="76"/>
          <ac:spMkLst>
            <pc:docMk/>
            <pc:sldMk cId="2649312875" sldId="257"/>
            <ac:spMk id="15" creationId="{114B0790-C8C7-6DA2-6C7B-B8100CF98BB5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22:02.411" v="87"/>
          <ac:spMkLst>
            <pc:docMk/>
            <pc:sldMk cId="2649312875" sldId="257"/>
            <ac:spMk id="18" creationId="{56258A0F-F985-D049-6D1B-40BF9E16AEA6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22:41.132" v="100"/>
          <ac:spMkLst>
            <pc:docMk/>
            <pc:sldMk cId="2649312875" sldId="257"/>
            <ac:spMk id="21" creationId="{93EA7451-DE6B-5B43-E8E7-8867B3D33B6D}"/>
          </ac:spMkLst>
        </pc:spChg>
        <pc:spChg chg="add mod">
          <ac:chgData name="Isabella R Cerda" userId="S::307200168@stu.chino.k12.ca.us::3bc9d2b4-3225-4459-b98f-feafa9aafa95" providerId="AD" clId="Web-{EA3515B8-8A9E-4D60-1F6A-940077A12946}" dt="2024-11-15T18:23:36.323" v="111" actId="1076"/>
          <ac:spMkLst>
            <pc:docMk/>
            <pc:sldMk cId="2649312875" sldId="257"/>
            <ac:spMk id="24" creationId="{2505E7FD-DB62-B957-5710-CD37D9DFD666}"/>
          </ac:spMkLst>
        </pc:spChg>
        <pc:spChg chg="add mod">
          <ac:chgData name="Isabella R Cerda" userId="S::307200168@stu.chino.k12.ca.us::3bc9d2b4-3225-4459-b98f-feafa9aafa95" providerId="AD" clId="Web-{EA3515B8-8A9E-4D60-1F6A-940077A12946}" dt="2024-11-15T18:27:46.965" v="171" actId="1076"/>
          <ac:spMkLst>
            <pc:docMk/>
            <pc:sldMk cId="2649312875" sldId="257"/>
            <ac:spMk id="27" creationId="{5C379767-4FBA-26A6-15A0-769E175F0B79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27:45.230" v="170"/>
          <ac:spMkLst>
            <pc:docMk/>
            <pc:sldMk cId="2649312875" sldId="257"/>
            <ac:spMk id="30" creationId="{CEDD22BA-33B6-2197-CC85-41EB530811BC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50:16.445" v="380"/>
          <ac:spMkLst>
            <pc:docMk/>
            <pc:sldMk cId="2649312875" sldId="257"/>
            <ac:spMk id="33" creationId="{34838882-0A16-26D4-E98E-1306E07FC80C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49:47.584" v="375"/>
          <ac:spMkLst>
            <pc:docMk/>
            <pc:sldMk cId="2649312875" sldId="257"/>
            <ac:spMk id="36" creationId="{7461A8EB-DE99-5DE3-C5F5-1DA9D2A634E1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53:47.678" v="417"/>
          <ac:spMkLst>
            <pc:docMk/>
            <pc:sldMk cId="2649312875" sldId="257"/>
            <ac:spMk id="39" creationId="{A6734952-9BD2-B27A-C74E-DF34F8BEC457}"/>
          </ac:spMkLst>
        </pc:spChg>
        <pc:picChg chg="mod">
          <ac:chgData name="Isabella R Cerda" userId="S::307200168@stu.chino.k12.ca.us::3bc9d2b4-3225-4459-b98f-feafa9aafa95" providerId="AD" clId="Web-{EA3515B8-8A9E-4D60-1F6A-940077A12946}" dt="2024-11-15T18:19:16.931" v="67" actId="1076"/>
          <ac:picMkLst>
            <pc:docMk/>
            <pc:sldMk cId="2649312875" sldId="257"/>
            <ac:picMk id="4" creationId="{7949C087-547D-05F8-BE48-7A0AF979DEB2}"/>
          </ac:picMkLst>
        </pc:picChg>
        <pc:picChg chg="mod">
          <ac:chgData name="Isabella R Cerda" userId="S::307200168@stu.chino.k12.ca.us::3bc9d2b4-3225-4459-b98f-feafa9aafa95" providerId="AD" clId="Web-{EA3515B8-8A9E-4D60-1F6A-940077A12946}" dt="2024-11-15T18:52:55.221" v="400" actId="1076"/>
          <ac:picMkLst>
            <pc:docMk/>
            <pc:sldMk cId="2649312875" sldId="257"/>
            <ac:picMk id="6" creationId="{E2E64E48-C5C8-44BD-69DE-A11E7FBC0EC7}"/>
          </ac:picMkLst>
        </pc:picChg>
        <pc:picChg chg="del mod">
          <ac:chgData name="Isabella R Cerda" userId="S::307200168@stu.chino.k12.ca.us::3bc9d2b4-3225-4459-b98f-feafa9aafa95" providerId="AD" clId="Web-{EA3515B8-8A9E-4D60-1F6A-940077A12946}" dt="2024-11-15T18:18:23.693" v="57"/>
          <ac:picMkLst>
            <pc:docMk/>
            <pc:sldMk cId="2649312875" sldId="257"/>
            <ac:picMk id="7" creationId="{3C41E1D2-BEA7-8DB5-C65F-4AB564E2B7D1}"/>
          </ac:picMkLst>
        </pc:picChg>
        <pc:picChg chg="add mod">
          <ac:chgData name="Isabella R Cerda" userId="S::307200168@stu.chino.k12.ca.us::3bc9d2b4-3225-4459-b98f-feafa9aafa95" providerId="AD" clId="Web-{EA3515B8-8A9E-4D60-1F6A-940077A12946}" dt="2024-11-15T18:25:21.439" v="139" actId="1076"/>
          <ac:picMkLst>
            <pc:docMk/>
            <pc:sldMk cId="2649312875" sldId="257"/>
            <ac:picMk id="9" creationId="{FB2358CA-0080-39CE-0EB8-586E808EDA6F}"/>
          </ac:picMkLst>
        </pc:picChg>
        <pc:picChg chg="del mod">
          <ac:chgData name="Isabella R Cerda" userId="S::307200168@stu.chino.k12.ca.us::3bc9d2b4-3225-4459-b98f-feafa9aafa95" providerId="AD" clId="Web-{EA3515B8-8A9E-4D60-1F6A-940077A12946}" dt="2024-11-15T18:24:39.609" v="130"/>
          <ac:picMkLst>
            <pc:docMk/>
            <pc:sldMk cId="2649312875" sldId="257"/>
            <ac:picMk id="11" creationId="{808521FB-B400-1122-E5DA-ECC11C863CAB}"/>
          </ac:picMkLst>
        </pc:picChg>
        <pc:picChg chg="add del mod">
          <ac:chgData name="Isabella R Cerda" userId="S::307200168@stu.chino.k12.ca.us::3bc9d2b4-3225-4459-b98f-feafa9aafa95" providerId="AD" clId="Web-{EA3515B8-8A9E-4D60-1F6A-940077A12946}" dt="2024-11-15T18:20:48.421" v="77"/>
          <ac:picMkLst>
            <pc:docMk/>
            <pc:sldMk cId="2649312875" sldId="257"/>
            <ac:picMk id="14" creationId="{E0348F79-3C85-EC74-0CF8-185806011DAE}"/>
          </ac:picMkLst>
        </pc:picChg>
        <pc:picChg chg="add del mod">
          <ac:chgData name="Isabella R Cerda" userId="S::307200168@stu.chino.k12.ca.us::3bc9d2b4-3225-4459-b98f-feafa9aafa95" providerId="AD" clId="Web-{EA3515B8-8A9E-4D60-1F6A-940077A12946}" dt="2024-11-15T18:22:02.411" v="88"/>
          <ac:picMkLst>
            <pc:docMk/>
            <pc:sldMk cId="2649312875" sldId="257"/>
            <ac:picMk id="17" creationId="{7A2BA03D-CF85-5932-4F8B-5E32B05BB3F9}"/>
          </ac:picMkLst>
        </pc:picChg>
        <pc:picChg chg="add del mod">
          <ac:chgData name="Isabella R Cerda" userId="S::307200168@stu.chino.k12.ca.us::3bc9d2b4-3225-4459-b98f-feafa9aafa95" providerId="AD" clId="Web-{EA3515B8-8A9E-4D60-1F6A-940077A12946}" dt="2024-11-15T18:22:51.867" v="102"/>
          <ac:picMkLst>
            <pc:docMk/>
            <pc:sldMk cId="2649312875" sldId="257"/>
            <ac:picMk id="20" creationId="{D4598CEB-CAAA-CF0A-A6BF-2005A8169CD0}"/>
          </ac:picMkLst>
        </pc:picChg>
        <pc:picChg chg="add del mod">
          <ac:chgData name="Isabella R Cerda" userId="S::307200168@stu.chino.k12.ca.us::3bc9d2b4-3225-4459-b98f-feafa9aafa95" providerId="AD" clId="Web-{EA3515B8-8A9E-4D60-1F6A-940077A12946}" dt="2024-11-15T18:24:29.795" v="126"/>
          <ac:picMkLst>
            <pc:docMk/>
            <pc:sldMk cId="2649312875" sldId="257"/>
            <ac:picMk id="23" creationId="{3198C572-A4C5-9D7F-8D8F-221AB33FF4D0}"/>
          </ac:picMkLst>
        </pc:picChg>
        <pc:picChg chg="add del mod modCrop">
          <ac:chgData name="Isabella R Cerda" userId="S::307200168@stu.chino.k12.ca.us::3bc9d2b4-3225-4459-b98f-feafa9aafa95" providerId="AD" clId="Web-{EA3515B8-8A9E-4D60-1F6A-940077A12946}" dt="2024-11-15T18:26:34.116" v="153"/>
          <ac:picMkLst>
            <pc:docMk/>
            <pc:sldMk cId="2649312875" sldId="257"/>
            <ac:picMk id="26" creationId="{7B05F3F7-A1D5-8950-C981-F263D7DE750F}"/>
          </ac:picMkLst>
        </pc:picChg>
        <pc:picChg chg="add mod">
          <ac:chgData name="Isabella R Cerda" userId="S::307200168@stu.chino.k12.ca.us::3bc9d2b4-3225-4459-b98f-feafa9aafa95" providerId="AD" clId="Web-{EA3515B8-8A9E-4D60-1F6A-940077A12946}" dt="2024-11-15T18:52:09.234" v="389" actId="1076"/>
          <ac:picMkLst>
            <pc:docMk/>
            <pc:sldMk cId="2649312875" sldId="257"/>
            <ac:picMk id="29" creationId="{FFB40981-CCF9-AC51-D71C-BF30C07A5130}"/>
          </ac:picMkLst>
        </pc:picChg>
        <pc:picChg chg="add mod">
          <ac:chgData name="Isabella R Cerda" userId="S::307200168@stu.chino.k12.ca.us::3bc9d2b4-3225-4459-b98f-feafa9aafa95" providerId="AD" clId="Web-{EA3515B8-8A9E-4D60-1F6A-940077A12946}" dt="2024-11-15T18:52:59.768" v="402" actId="14100"/>
          <ac:picMkLst>
            <pc:docMk/>
            <pc:sldMk cId="2649312875" sldId="257"/>
            <ac:picMk id="32" creationId="{51266430-1C8C-6387-C58E-7803F621042D}"/>
          </ac:picMkLst>
        </pc:picChg>
        <pc:picChg chg="add mod">
          <ac:chgData name="Isabella R Cerda" userId="S::307200168@stu.chino.k12.ca.us::3bc9d2b4-3225-4459-b98f-feafa9aafa95" providerId="AD" clId="Web-{EA3515B8-8A9E-4D60-1F6A-940077A12946}" dt="2024-11-15T18:53:05.659" v="404" actId="14100"/>
          <ac:picMkLst>
            <pc:docMk/>
            <pc:sldMk cId="2649312875" sldId="257"/>
            <ac:picMk id="35" creationId="{86A07A8E-696B-878D-7EE8-30457CD99573}"/>
          </ac:picMkLst>
        </pc:picChg>
        <pc:picChg chg="add del mod">
          <ac:chgData name="Isabella R Cerda" userId="S::307200168@stu.chino.k12.ca.us::3bc9d2b4-3225-4459-b98f-feafa9aafa95" providerId="AD" clId="Web-{EA3515B8-8A9E-4D60-1F6A-940077A12946}" dt="2024-11-15T18:52:23.735" v="393"/>
          <ac:picMkLst>
            <pc:docMk/>
            <pc:sldMk cId="2649312875" sldId="257"/>
            <ac:picMk id="38" creationId="{CE50DF0B-7048-72DA-B034-D1C73D474EB5}"/>
          </ac:picMkLst>
        </pc:picChg>
      </pc:sldChg>
      <pc:sldChg chg="addSp delSp modSp">
        <pc:chgData name="Isabella R Cerda" userId="S::307200168@stu.chino.k12.ca.us::3bc9d2b4-3225-4459-b98f-feafa9aafa95" providerId="AD" clId="Web-{EA3515B8-8A9E-4D60-1F6A-940077A12946}" dt="2024-11-15T18:54:32.712" v="419" actId="1076"/>
        <pc:sldMkLst>
          <pc:docMk/>
          <pc:sldMk cId="48777198" sldId="259"/>
        </pc:sldMkLst>
        <pc:spChg chg="mod">
          <ac:chgData name="Isabella R Cerda" userId="S::307200168@stu.chino.k12.ca.us::3bc9d2b4-3225-4459-b98f-feafa9aafa95" providerId="AD" clId="Web-{EA3515B8-8A9E-4D60-1F6A-940077A12946}" dt="2024-11-15T18:42:05.553" v="294" actId="1076"/>
          <ac:spMkLst>
            <pc:docMk/>
            <pc:sldMk cId="48777198" sldId="259"/>
            <ac:spMk id="2" creationId="{5E3E509E-4FA7-61C5-0FC9-E4019D7F0C51}"/>
          </ac:spMkLst>
        </pc:spChg>
        <pc:spChg chg="mod">
          <ac:chgData name="Isabella R Cerda" userId="S::307200168@stu.chino.k12.ca.us::3bc9d2b4-3225-4459-b98f-feafa9aafa95" providerId="AD" clId="Web-{EA3515B8-8A9E-4D60-1F6A-940077A12946}" dt="2024-11-15T18:47:32.200" v="350" actId="1076"/>
          <ac:spMkLst>
            <pc:docMk/>
            <pc:sldMk cId="48777198" sldId="259"/>
            <ac:spMk id="3" creationId="{E444F234-7652-D0CC-FA07-5FDA77DBA510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18:08.223" v="52"/>
          <ac:spMkLst>
            <pc:docMk/>
            <pc:sldMk cId="48777198" sldId="259"/>
            <ac:spMk id="5" creationId="{03ED3E82-6F27-AD4C-EA30-89D40CAFB82D}"/>
          </ac:spMkLst>
        </pc:spChg>
        <pc:picChg chg="add mod">
          <ac:chgData name="Isabella R Cerda" userId="S::307200168@stu.chino.k12.ca.us::3bc9d2b4-3225-4459-b98f-feafa9aafa95" providerId="AD" clId="Web-{EA3515B8-8A9E-4D60-1F6A-940077A12946}" dt="2024-11-15T18:18:15.536" v="55" actId="1076"/>
          <ac:picMkLst>
            <pc:docMk/>
            <pc:sldMk cId="48777198" sldId="259"/>
            <ac:picMk id="4" creationId="{1D085024-62A4-0B3D-8CA7-D728E108AAE5}"/>
          </ac:picMkLst>
        </pc:picChg>
        <pc:picChg chg="add mod">
          <ac:chgData name="Isabella R Cerda" userId="S::307200168@stu.chino.k12.ca.us::3bc9d2b4-3225-4459-b98f-feafa9aafa95" providerId="AD" clId="Web-{EA3515B8-8A9E-4D60-1F6A-940077A12946}" dt="2024-11-15T18:30:15.850" v="183" actId="1076"/>
          <ac:picMkLst>
            <pc:docMk/>
            <pc:sldMk cId="48777198" sldId="259"/>
            <ac:picMk id="8" creationId="{81EECD65-F9BF-C74A-8041-2394EB988688}"/>
          </ac:picMkLst>
        </pc:picChg>
        <pc:picChg chg="add mod">
          <ac:chgData name="Isabella R Cerda" userId="S::307200168@stu.chino.k12.ca.us::3bc9d2b4-3225-4459-b98f-feafa9aafa95" providerId="AD" clId="Web-{EA3515B8-8A9E-4D60-1F6A-940077A12946}" dt="2024-11-15T18:54:32.712" v="419" actId="1076"/>
          <ac:picMkLst>
            <pc:docMk/>
            <pc:sldMk cId="48777198" sldId="259"/>
            <ac:picMk id="9" creationId="{18678774-0EF3-8EB3-A39A-1764F7E92D3D}"/>
          </ac:picMkLst>
        </pc:picChg>
      </pc:sldChg>
      <pc:sldChg chg="addSp delSp modSp mod modTransition setBg">
        <pc:chgData name="Isabella R Cerda" userId="S::307200168@stu.chino.k12.ca.us::3bc9d2b4-3225-4459-b98f-feafa9aafa95" providerId="AD" clId="Web-{EA3515B8-8A9E-4D60-1F6A-940077A12946}" dt="2024-11-15T18:47:43.732" v="351" actId="1076"/>
        <pc:sldMkLst>
          <pc:docMk/>
          <pc:sldMk cId="3917342347" sldId="260"/>
        </pc:sldMkLst>
        <pc:spChg chg="mod">
          <ac:chgData name="Isabella R Cerda" userId="S::307200168@stu.chino.k12.ca.us::3bc9d2b4-3225-4459-b98f-feafa9aafa95" providerId="AD" clId="Web-{EA3515B8-8A9E-4D60-1F6A-940077A12946}" dt="2024-11-15T18:42:21.382" v="300" actId="20577"/>
          <ac:spMkLst>
            <pc:docMk/>
            <pc:sldMk cId="3917342347" sldId="260"/>
            <ac:spMk id="2" creationId="{E556BA33-9FD2-876E-CC39-445ED8B6052D}"/>
          </ac:spMkLst>
        </pc:spChg>
        <pc:spChg chg="mod">
          <ac:chgData name="Isabella R Cerda" userId="S::307200168@stu.chino.k12.ca.us::3bc9d2b4-3225-4459-b98f-feafa9aafa95" providerId="AD" clId="Web-{EA3515B8-8A9E-4D60-1F6A-940077A12946}" dt="2024-11-15T18:47:43.732" v="351" actId="1076"/>
          <ac:spMkLst>
            <pc:docMk/>
            <pc:sldMk cId="3917342347" sldId="260"/>
            <ac:spMk id="3" creationId="{84F8EC3D-02F4-C5B5-31E3-AD05190AA3FE}"/>
          </ac:spMkLst>
        </pc:spChg>
        <pc:spChg chg="mod">
          <ac:chgData name="Isabella R Cerda" userId="S::307200168@stu.chino.k12.ca.us::3bc9d2b4-3225-4459-b98f-feafa9aafa95" providerId="AD" clId="Web-{EA3515B8-8A9E-4D60-1F6A-940077A12946}" dt="2024-11-15T18:10:57.960" v="10" actId="20577"/>
          <ac:spMkLst>
            <pc:docMk/>
            <pc:sldMk cId="3917342347" sldId="260"/>
            <ac:spMk id="10" creationId="{3F9314F2-62A7-3E48-F35A-F807BC5CBD64}"/>
          </ac:spMkLst>
        </pc:spChg>
        <pc:picChg chg="mod">
          <ac:chgData name="Isabella R Cerda" userId="S::307200168@stu.chino.k12.ca.us::3bc9d2b4-3225-4459-b98f-feafa9aafa95" providerId="AD" clId="Web-{EA3515B8-8A9E-4D60-1F6A-940077A12946}" dt="2024-11-15T18:32:39.500" v="207" actId="1076"/>
          <ac:picMkLst>
            <pc:docMk/>
            <pc:sldMk cId="3917342347" sldId="260"/>
            <ac:picMk id="5" creationId="{2CF08FCC-493D-46EA-B64E-633905756334}"/>
          </ac:picMkLst>
        </pc:picChg>
        <pc:picChg chg="add mod">
          <ac:chgData name="Isabella R Cerda" userId="S::307200168@stu.chino.k12.ca.us::3bc9d2b4-3225-4459-b98f-feafa9aafa95" providerId="AD" clId="Web-{EA3515B8-8A9E-4D60-1F6A-940077A12946}" dt="2024-11-15T18:32:57.392" v="212" actId="1076"/>
          <ac:picMkLst>
            <pc:docMk/>
            <pc:sldMk cId="3917342347" sldId="260"/>
            <ac:picMk id="6" creationId="{447C8ADD-8CE5-6690-D60B-AC659C4C9DB5}"/>
          </ac:picMkLst>
        </pc:picChg>
        <pc:picChg chg="del">
          <ac:chgData name="Isabella R Cerda" userId="S::307200168@stu.chino.k12.ca.us::3bc9d2b4-3225-4459-b98f-feafa9aafa95" providerId="AD" clId="Web-{EA3515B8-8A9E-4D60-1F6A-940077A12946}" dt="2024-11-15T18:10:49.897" v="7"/>
          <ac:picMkLst>
            <pc:docMk/>
            <pc:sldMk cId="3917342347" sldId="260"/>
            <ac:picMk id="9" creationId="{4BD88D4C-62D5-3583-70ED-795B48971FBC}"/>
          </ac:picMkLst>
        </pc:picChg>
        <pc:picChg chg="mod">
          <ac:chgData name="Isabella R Cerda" userId="S::307200168@stu.chino.k12.ca.us::3bc9d2b4-3225-4459-b98f-feafa9aafa95" providerId="AD" clId="Web-{EA3515B8-8A9E-4D60-1F6A-940077A12946}" dt="2024-11-15T18:30:41.679" v="187" actId="1076"/>
          <ac:picMkLst>
            <pc:docMk/>
            <pc:sldMk cId="3917342347" sldId="260"/>
            <ac:picMk id="12" creationId="{3AAB4123-F61C-0A33-DE81-CF80A86C47B1}"/>
          </ac:picMkLst>
        </pc:picChg>
      </pc:sldChg>
      <pc:sldChg chg="addSp delSp modSp modTransition">
        <pc:chgData name="Isabella R Cerda" userId="S::307200168@stu.chino.k12.ca.us::3bc9d2b4-3225-4459-b98f-feafa9aafa95" providerId="AD" clId="Web-{EA3515B8-8A9E-4D60-1F6A-940077A12946}" dt="2024-11-15T18:43:27.637" v="306" actId="1076"/>
        <pc:sldMkLst>
          <pc:docMk/>
          <pc:sldMk cId="2607955538" sldId="261"/>
        </pc:sldMkLst>
        <pc:spChg chg="mod">
          <ac:chgData name="Isabella R Cerda" userId="S::307200168@stu.chino.k12.ca.us::3bc9d2b4-3225-4459-b98f-feafa9aafa95" providerId="AD" clId="Web-{EA3515B8-8A9E-4D60-1F6A-940077A12946}" dt="2024-11-15T18:43:18.136" v="305" actId="1076"/>
          <ac:spMkLst>
            <pc:docMk/>
            <pc:sldMk cId="2607955538" sldId="261"/>
            <ac:spMk id="2" creationId="{CFA4AAFF-209A-EB7C-118E-85C1ECDCA3C0}"/>
          </ac:spMkLst>
        </pc:spChg>
        <pc:spChg chg="mod">
          <ac:chgData name="Isabella R Cerda" userId="S::307200168@stu.chino.k12.ca.us::3bc9d2b4-3225-4459-b98f-feafa9aafa95" providerId="AD" clId="Web-{EA3515B8-8A9E-4D60-1F6A-940077A12946}" dt="2024-11-15T18:43:27.637" v="306" actId="1076"/>
          <ac:spMkLst>
            <pc:docMk/>
            <pc:sldMk cId="2607955538" sldId="261"/>
            <ac:spMk id="3" creationId="{0DB8727E-30BC-9AA6-39F9-B7B89A348560}"/>
          </ac:spMkLst>
        </pc:spChg>
        <pc:spChg chg="del">
          <ac:chgData name="Isabella R Cerda" userId="S::307200168@stu.chino.k12.ca.us::3bc9d2b4-3225-4459-b98f-feafa9aafa95" providerId="AD" clId="Web-{EA3515B8-8A9E-4D60-1F6A-940077A12946}" dt="2024-11-15T18:33:15.721" v="224"/>
          <ac:spMkLst>
            <pc:docMk/>
            <pc:sldMk cId="2607955538" sldId="261"/>
            <ac:spMk id="5" creationId="{63538D51-5458-9A70-3C2D-7CE139C5AB29}"/>
          </ac:spMkLst>
        </pc:spChg>
        <pc:spChg chg="del mod">
          <ac:chgData name="Isabella R Cerda" userId="S::307200168@stu.chino.k12.ca.us::3bc9d2b4-3225-4459-b98f-feafa9aafa95" providerId="AD" clId="Web-{EA3515B8-8A9E-4D60-1F6A-940077A12946}" dt="2024-11-15T18:33:11.830" v="220"/>
          <ac:spMkLst>
            <pc:docMk/>
            <pc:sldMk cId="2607955538" sldId="261"/>
            <ac:spMk id="8" creationId="{7146994C-CC06-BDB1-EE2B-EA088F897101}"/>
          </ac:spMkLst>
        </pc:spChg>
        <pc:spChg chg="add del mod">
          <ac:chgData name="Isabella R Cerda" userId="S::307200168@stu.chino.k12.ca.us::3bc9d2b4-3225-4459-b98f-feafa9aafa95" providerId="AD" clId="Web-{EA3515B8-8A9E-4D60-1F6A-940077A12946}" dt="2024-11-15T18:34:30.773" v="244"/>
          <ac:spMkLst>
            <pc:docMk/>
            <pc:sldMk cId="2607955538" sldId="261"/>
            <ac:spMk id="9" creationId="{BCBA97A2-45E1-00AC-AE76-52D1B6CBE48A}"/>
          </ac:spMkLst>
        </pc:spChg>
        <pc:spChg chg="del mod">
          <ac:chgData name="Isabella R Cerda" userId="S::307200168@stu.chino.k12.ca.us::3bc9d2b4-3225-4459-b98f-feafa9aafa95" providerId="AD" clId="Web-{EA3515B8-8A9E-4D60-1F6A-940077A12946}" dt="2024-11-15T18:33:25.581" v="231"/>
          <ac:spMkLst>
            <pc:docMk/>
            <pc:sldMk cId="2607955538" sldId="261"/>
            <ac:spMk id="11" creationId="{9ED3214C-534B-517E-BE1B-8BD4141BF1D0}"/>
          </ac:spMkLst>
        </pc:spChg>
        <pc:spChg chg="del">
          <ac:chgData name="Isabella R Cerda" userId="S::307200168@stu.chino.k12.ca.us::3bc9d2b4-3225-4459-b98f-feafa9aafa95" providerId="AD" clId="Web-{EA3515B8-8A9E-4D60-1F6A-940077A12946}" dt="2024-11-15T18:33:17.627" v="225"/>
          <ac:spMkLst>
            <pc:docMk/>
            <pc:sldMk cId="2607955538" sldId="261"/>
            <ac:spMk id="15" creationId="{BD0C0EF0-FB91-FD5B-E048-501081E564EF}"/>
          </ac:spMkLst>
        </pc:spChg>
        <pc:spChg chg="del mod">
          <ac:chgData name="Isabella R Cerda" userId="S::307200168@stu.chino.k12.ca.us::3bc9d2b4-3225-4459-b98f-feafa9aafa95" providerId="AD" clId="Web-{EA3515B8-8A9E-4D60-1F6A-940077A12946}" dt="2024-11-15T18:33:13.674" v="223"/>
          <ac:spMkLst>
            <pc:docMk/>
            <pc:sldMk cId="2607955538" sldId="261"/>
            <ac:spMk id="18" creationId="{F70F307F-2EAF-22A0-269C-1E5155849379}"/>
          </ac:spMkLst>
        </pc:spChg>
        <pc:picChg chg="mod">
          <ac:chgData name="Isabella R Cerda" userId="S::307200168@stu.chino.k12.ca.us::3bc9d2b4-3225-4459-b98f-feafa9aafa95" providerId="AD" clId="Web-{EA3515B8-8A9E-4D60-1F6A-940077A12946}" dt="2024-11-15T18:34:40.570" v="245" actId="1076"/>
          <ac:picMkLst>
            <pc:docMk/>
            <pc:sldMk cId="2607955538" sldId="261"/>
            <ac:picMk id="4" creationId="{F35433D1-1CB6-3C14-238F-1E8855ED15B6}"/>
          </ac:picMkLst>
        </pc:picChg>
        <pc:picChg chg="add mod">
          <ac:chgData name="Isabella R Cerda" userId="S::307200168@stu.chino.k12.ca.us::3bc9d2b4-3225-4459-b98f-feafa9aafa95" providerId="AD" clId="Web-{EA3515B8-8A9E-4D60-1F6A-940077A12946}" dt="2024-11-15T18:35:20.120" v="252" actId="1076"/>
          <ac:picMkLst>
            <pc:docMk/>
            <pc:sldMk cId="2607955538" sldId="261"/>
            <ac:picMk id="6" creationId="{04C0FF7A-0890-80F4-D28B-5863ABC13416}"/>
          </ac:picMkLst>
        </pc:picChg>
        <pc:picChg chg="mod">
          <ac:chgData name="Isabella R Cerda" userId="S::307200168@stu.chino.k12.ca.us::3bc9d2b4-3225-4459-b98f-feafa9aafa95" providerId="AD" clId="Web-{EA3515B8-8A9E-4D60-1F6A-940077A12946}" dt="2024-11-15T18:35:05.713" v="250" actId="14100"/>
          <ac:picMkLst>
            <pc:docMk/>
            <pc:sldMk cId="2607955538" sldId="261"/>
            <ac:picMk id="7" creationId="{F50483E0-0010-0B7B-B10C-263BB690A48D}"/>
          </ac:picMkLst>
        </pc:picChg>
        <pc:picChg chg="mod">
          <ac:chgData name="Isabella R Cerda" userId="S::307200168@stu.chino.k12.ca.us::3bc9d2b4-3225-4459-b98f-feafa9aafa95" providerId="AD" clId="Web-{EA3515B8-8A9E-4D60-1F6A-940077A12946}" dt="2024-11-15T18:34:45.102" v="246" actId="1076"/>
          <ac:picMkLst>
            <pc:docMk/>
            <pc:sldMk cId="2607955538" sldId="261"/>
            <ac:picMk id="13" creationId="{8180CC0F-5D11-DE44-4F71-38B538E1A3D0}"/>
          </ac:picMkLst>
        </pc:picChg>
      </pc:sldChg>
    </pc:docChg>
  </pc:docChgLst>
  <pc:docChgLst>
    <pc:chgData name="Isabella R Cerda" userId="S::307200168@stu.chino.k12.ca.us::3bc9d2b4-3225-4459-b98f-feafa9aafa95" providerId="AD" clId="Web-{43C35208-DDF9-A05F-5BA2-CDC69BD502E8}"/>
    <pc:docChg chg="addSld modSld">
      <pc:chgData name="Isabella R Cerda" userId="S::307200168@stu.chino.k12.ca.us::3bc9d2b4-3225-4459-b98f-feafa9aafa95" providerId="AD" clId="Web-{43C35208-DDF9-A05F-5BA2-CDC69BD502E8}" dt="2024-11-08T19:42:56.280" v="159" actId="20577"/>
      <pc:docMkLst>
        <pc:docMk/>
      </pc:docMkLst>
      <pc:sldChg chg="modSp">
        <pc:chgData name="Isabella R Cerda" userId="S::307200168@stu.chino.k12.ca.us::3bc9d2b4-3225-4459-b98f-feafa9aafa95" providerId="AD" clId="Web-{43C35208-DDF9-A05F-5BA2-CDC69BD502E8}" dt="2024-11-08T19:34:59.278" v="69" actId="20577"/>
        <pc:sldMkLst>
          <pc:docMk/>
          <pc:sldMk cId="109857222" sldId="256"/>
        </pc:sldMkLst>
        <pc:spChg chg="mod">
          <ac:chgData name="Isabella R Cerda" userId="S::307200168@stu.chino.k12.ca.us::3bc9d2b4-3225-4459-b98f-feafa9aafa95" providerId="AD" clId="Web-{43C35208-DDF9-A05F-5BA2-CDC69BD502E8}" dt="2024-11-08T19:34:26.011" v="51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Isabella R Cerda" userId="S::307200168@stu.chino.k12.ca.us::3bc9d2b4-3225-4459-b98f-feafa9aafa95" providerId="AD" clId="Web-{43C35208-DDF9-A05F-5BA2-CDC69BD502E8}" dt="2024-11-08T19:34:59.278" v="69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Isabella R Cerda" userId="S::307200168@stu.chino.k12.ca.us::3bc9d2b4-3225-4459-b98f-feafa9aafa95" providerId="AD" clId="Web-{43C35208-DDF9-A05F-5BA2-CDC69BD502E8}" dt="2024-11-08T19:39:34.304" v="120" actId="20577"/>
        <pc:sldMkLst>
          <pc:docMk/>
          <pc:sldMk cId="2649312875" sldId="257"/>
        </pc:sldMkLst>
        <pc:spChg chg="mod">
          <ac:chgData name="Isabella R Cerda" userId="S::307200168@stu.chino.k12.ca.us::3bc9d2b4-3225-4459-b98f-feafa9aafa95" providerId="AD" clId="Web-{43C35208-DDF9-A05F-5BA2-CDC69BD502E8}" dt="2024-11-08T19:38:30.958" v="104" actId="20577"/>
          <ac:spMkLst>
            <pc:docMk/>
            <pc:sldMk cId="2649312875" sldId="257"/>
            <ac:spMk id="2" creationId="{4C70DE5F-CFE6-E7DC-820F-33513A889328}"/>
          </ac:spMkLst>
        </pc:spChg>
        <pc:spChg chg="mod">
          <ac:chgData name="Isabella R Cerda" userId="S::307200168@stu.chino.k12.ca.us::3bc9d2b4-3225-4459-b98f-feafa9aafa95" providerId="AD" clId="Web-{43C35208-DDF9-A05F-5BA2-CDC69BD502E8}" dt="2024-11-08T19:39:34.304" v="120" actId="20577"/>
          <ac:spMkLst>
            <pc:docMk/>
            <pc:sldMk cId="2649312875" sldId="257"/>
            <ac:spMk id="3" creationId="{F029EE16-C8D4-67A1-1EB3-0AB75D829465}"/>
          </ac:spMkLst>
        </pc:spChg>
      </pc:sldChg>
      <pc:sldChg chg="modSp new">
        <pc:chgData name="Isabella R Cerda" userId="S::307200168@stu.chino.k12.ca.us::3bc9d2b4-3225-4459-b98f-feafa9aafa95" providerId="AD" clId="Web-{43C35208-DDF9-A05F-5BA2-CDC69BD502E8}" dt="2024-11-08T19:40:36.243" v="132" actId="20577"/>
        <pc:sldMkLst>
          <pc:docMk/>
          <pc:sldMk cId="3423643689" sldId="258"/>
        </pc:sldMkLst>
        <pc:spChg chg="mod">
          <ac:chgData name="Isabella R Cerda" userId="S::307200168@stu.chino.k12.ca.us::3bc9d2b4-3225-4459-b98f-feafa9aafa95" providerId="AD" clId="Web-{43C35208-DDF9-A05F-5BA2-CDC69BD502E8}" dt="2024-11-08T19:40:36.243" v="132" actId="20577"/>
          <ac:spMkLst>
            <pc:docMk/>
            <pc:sldMk cId="3423643689" sldId="258"/>
            <ac:spMk id="2" creationId="{70BFD67C-F54A-A49E-568B-7C2088CE8139}"/>
          </ac:spMkLst>
        </pc:spChg>
      </pc:sldChg>
      <pc:sldChg chg="modSp new">
        <pc:chgData name="Isabella R Cerda" userId="S::307200168@stu.chino.k12.ca.us::3bc9d2b4-3225-4459-b98f-feafa9aafa95" providerId="AD" clId="Web-{43C35208-DDF9-A05F-5BA2-CDC69BD502E8}" dt="2024-11-08T19:41:00.807" v="138" actId="20577"/>
        <pc:sldMkLst>
          <pc:docMk/>
          <pc:sldMk cId="48777198" sldId="259"/>
        </pc:sldMkLst>
        <pc:spChg chg="mod">
          <ac:chgData name="Isabella R Cerda" userId="S::307200168@stu.chino.k12.ca.us::3bc9d2b4-3225-4459-b98f-feafa9aafa95" providerId="AD" clId="Web-{43C35208-DDF9-A05F-5BA2-CDC69BD502E8}" dt="2024-11-08T19:41:00.807" v="138" actId="20577"/>
          <ac:spMkLst>
            <pc:docMk/>
            <pc:sldMk cId="48777198" sldId="259"/>
            <ac:spMk id="2" creationId="{5E3E509E-4FA7-61C5-0FC9-E4019D7F0C51}"/>
          </ac:spMkLst>
        </pc:spChg>
      </pc:sldChg>
      <pc:sldChg chg="modSp new">
        <pc:chgData name="Isabella R Cerda" userId="S::307200168@stu.chino.k12.ca.us::3bc9d2b4-3225-4459-b98f-feafa9aafa95" providerId="AD" clId="Web-{43C35208-DDF9-A05F-5BA2-CDC69BD502E8}" dt="2024-11-08T19:42:56.280" v="159" actId="20577"/>
        <pc:sldMkLst>
          <pc:docMk/>
          <pc:sldMk cId="3917342347" sldId="260"/>
        </pc:sldMkLst>
        <pc:spChg chg="mod">
          <ac:chgData name="Isabella R Cerda" userId="S::307200168@stu.chino.k12.ca.us::3bc9d2b4-3225-4459-b98f-feafa9aafa95" providerId="AD" clId="Web-{43C35208-DDF9-A05F-5BA2-CDC69BD502E8}" dt="2024-11-08T19:42:56.280" v="159" actId="20577"/>
          <ac:spMkLst>
            <pc:docMk/>
            <pc:sldMk cId="3917342347" sldId="260"/>
            <ac:spMk id="2" creationId="{E556BA33-9FD2-876E-CC39-445ED8B6052D}"/>
          </ac:spMkLst>
        </pc:spChg>
      </pc:sldChg>
    </pc:docChg>
  </pc:docChgLst>
  <pc:docChgLst>
    <pc:chgData name="Isabella R Cerda" userId="S::307200168@stu.chino.k12.ca.us::3bc9d2b4-3225-4459-b98f-feafa9aafa95" providerId="AD" clId="Web-{B913B958-499E-9DE1-2504-C0F3725770C1}"/>
    <pc:docChg chg="modSld">
      <pc:chgData name="Isabella R Cerda" userId="S::307200168@stu.chino.k12.ca.us::3bc9d2b4-3225-4459-b98f-feafa9aafa95" providerId="AD" clId="Web-{B913B958-499E-9DE1-2504-C0F3725770C1}" dt="2024-11-18T18:30:32.040" v="34" actId="20577"/>
      <pc:docMkLst>
        <pc:docMk/>
      </pc:docMkLst>
      <pc:sldChg chg="delSp modSp">
        <pc:chgData name="Isabella R Cerda" userId="S::307200168@stu.chino.k12.ca.us::3bc9d2b4-3225-4459-b98f-feafa9aafa95" providerId="AD" clId="Web-{B913B958-499E-9DE1-2504-C0F3725770C1}" dt="2024-11-18T18:29:18.364" v="24"/>
        <pc:sldMkLst>
          <pc:docMk/>
          <pc:sldMk cId="48777198" sldId="259"/>
        </pc:sldMkLst>
        <pc:spChg chg="mod">
          <ac:chgData name="Isabella R Cerda" userId="S::307200168@stu.chino.k12.ca.us::3bc9d2b4-3225-4459-b98f-feafa9aafa95" providerId="AD" clId="Web-{B913B958-499E-9DE1-2504-C0F3725770C1}" dt="2024-11-18T18:29:17.114" v="23" actId="20577"/>
          <ac:spMkLst>
            <pc:docMk/>
            <pc:sldMk cId="48777198" sldId="259"/>
            <ac:spMk id="3" creationId="{E444F234-7652-D0CC-FA07-5FDA77DBA510}"/>
          </ac:spMkLst>
        </pc:spChg>
        <pc:picChg chg="del">
          <ac:chgData name="Isabella R Cerda" userId="S::307200168@stu.chino.k12.ca.us::3bc9d2b4-3225-4459-b98f-feafa9aafa95" providerId="AD" clId="Web-{B913B958-499E-9DE1-2504-C0F3725770C1}" dt="2024-11-18T18:29:18.364" v="24"/>
          <ac:picMkLst>
            <pc:docMk/>
            <pc:sldMk cId="48777198" sldId="259"/>
            <ac:picMk id="5" creationId="{FE5A86ED-786E-9883-6000-A7A17B96A672}"/>
          </ac:picMkLst>
        </pc:picChg>
      </pc:sldChg>
      <pc:sldChg chg="modSp">
        <pc:chgData name="Isabella R Cerda" userId="S::307200168@stu.chino.k12.ca.us::3bc9d2b4-3225-4459-b98f-feafa9aafa95" providerId="AD" clId="Web-{B913B958-499E-9DE1-2504-C0F3725770C1}" dt="2024-11-18T18:28:21.940" v="18" actId="20577"/>
        <pc:sldMkLst>
          <pc:docMk/>
          <pc:sldMk cId="3917342347" sldId="260"/>
        </pc:sldMkLst>
        <pc:spChg chg="mod">
          <ac:chgData name="Isabella R Cerda" userId="S::307200168@stu.chino.k12.ca.us::3bc9d2b4-3225-4459-b98f-feafa9aafa95" providerId="AD" clId="Web-{B913B958-499E-9DE1-2504-C0F3725770C1}" dt="2024-11-18T18:28:21.940" v="18" actId="20577"/>
          <ac:spMkLst>
            <pc:docMk/>
            <pc:sldMk cId="3917342347" sldId="260"/>
            <ac:spMk id="3" creationId="{84F8EC3D-02F4-C5B5-31E3-AD05190AA3FE}"/>
          </ac:spMkLst>
        </pc:spChg>
      </pc:sldChg>
      <pc:sldChg chg="modSp">
        <pc:chgData name="Isabella R Cerda" userId="S::307200168@stu.chino.k12.ca.us::3bc9d2b4-3225-4459-b98f-feafa9aafa95" providerId="AD" clId="Web-{B913B958-499E-9DE1-2504-C0F3725770C1}" dt="2024-11-18T18:30:32.040" v="34" actId="20577"/>
        <pc:sldMkLst>
          <pc:docMk/>
          <pc:sldMk cId="2607955538" sldId="261"/>
        </pc:sldMkLst>
        <pc:spChg chg="mod">
          <ac:chgData name="Isabella R Cerda" userId="S::307200168@stu.chino.k12.ca.us::3bc9d2b4-3225-4459-b98f-feafa9aafa95" providerId="AD" clId="Web-{B913B958-499E-9DE1-2504-C0F3725770C1}" dt="2024-11-18T18:30:32.040" v="34" actId="20577"/>
          <ac:spMkLst>
            <pc:docMk/>
            <pc:sldMk cId="2607955538" sldId="261"/>
            <ac:spMk id="3" creationId="{0DB8727E-30BC-9AA6-39F9-B7B89A348560}"/>
          </ac:spMkLst>
        </pc:spChg>
      </pc:sldChg>
    </pc:docChg>
  </pc:docChgLst>
  <pc:docChgLst>
    <pc:chgData name="Isabella R Cerda" userId="S::307200168@stu.chino.k12.ca.us::3bc9d2b4-3225-4459-b98f-feafa9aafa95" providerId="AD" clId="Web-{1C3EFAAD-64C3-8C93-9470-D790E859545D}"/>
    <pc:docChg chg="addSld modSld">
      <pc:chgData name="Isabella R Cerda" userId="S::307200168@stu.chino.k12.ca.us::3bc9d2b4-3225-4459-b98f-feafa9aafa95" providerId="AD" clId="Web-{1C3EFAAD-64C3-8C93-9470-D790E859545D}" dt="2024-11-12T17:46:58.500" v="45" actId="20577"/>
      <pc:docMkLst>
        <pc:docMk/>
      </pc:docMkLst>
      <pc:sldChg chg="modSp">
        <pc:chgData name="Isabella R Cerda" userId="S::307200168@stu.chino.k12.ca.us::3bc9d2b4-3225-4459-b98f-feafa9aafa95" providerId="AD" clId="Web-{1C3EFAAD-64C3-8C93-9470-D790E859545D}" dt="2024-11-12T17:44:37.854" v="40" actId="14100"/>
        <pc:sldMkLst>
          <pc:docMk/>
          <pc:sldMk cId="3917342347" sldId="260"/>
        </pc:sldMkLst>
        <pc:spChg chg="mod">
          <ac:chgData name="Isabella R Cerda" userId="S::307200168@stu.chino.k12.ca.us::3bc9d2b4-3225-4459-b98f-feafa9aafa95" providerId="AD" clId="Web-{1C3EFAAD-64C3-8C93-9470-D790E859545D}" dt="2024-11-12T17:44:37.854" v="40" actId="14100"/>
          <ac:spMkLst>
            <pc:docMk/>
            <pc:sldMk cId="3917342347" sldId="260"/>
            <ac:spMk id="3" creationId="{84F8EC3D-02F4-C5B5-31E3-AD05190AA3FE}"/>
          </ac:spMkLst>
        </pc:spChg>
      </pc:sldChg>
      <pc:sldChg chg="modSp new">
        <pc:chgData name="Isabella R Cerda" userId="S::307200168@stu.chino.k12.ca.us::3bc9d2b4-3225-4459-b98f-feafa9aafa95" providerId="AD" clId="Web-{1C3EFAAD-64C3-8C93-9470-D790E859545D}" dt="2024-11-12T17:46:58.500" v="45" actId="20577"/>
        <pc:sldMkLst>
          <pc:docMk/>
          <pc:sldMk cId="2607955538" sldId="261"/>
        </pc:sldMkLst>
        <pc:spChg chg="mod">
          <ac:chgData name="Isabella R Cerda" userId="S::307200168@stu.chino.k12.ca.us::3bc9d2b4-3225-4459-b98f-feafa9aafa95" providerId="AD" clId="Web-{1C3EFAAD-64C3-8C93-9470-D790E859545D}" dt="2024-11-12T17:44:54.871" v="43" actId="20577"/>
          <ac:spMkLst>
            <pc:docMk/>
            <pc:sldMk cId="2607955538" sldId="261"/>
            <ac:spMk id="2" creationId="{CFA4AAFF-209A-EB7C-118E-85C1ECDCA3C0}"/>
          </ac:spMkLst>
        </pc:spChg>
        <pc:spChg chg="mod">
          <ac:chgData name="Isabella R Cerda" userId="S::307200168@stu.chino.k12.ca.us::3bc9d2b4-3225-4459-b98f-feafa9aafa95" providerId="AD" clId="Web-{1C3EFAAD-64C3-8C93-9470-D790E859545D}" dt="2024-11-12T17:46:58.500" v="45" actId="20577"/>
          <ac:spMkLst>
            <pc:docMk/>
            <pc:sldMk cId="2607955538" sldId="261"/>
            <ac:spMk id="3" creationId="{0DB8727E-30BC-9AA6-39F9-B7B89A348560}"/>
          </ac:spMkLst>
        </pc:spChg>
      </pc:sldChg>
      <pc:sldChg chg="new">
        <pc:chgData name="Isabella R Cerda" userId="S::307200168@stu.chino.k12.ca.us::3bc9d2b4-3225-4459-b98f-feafa9aafa95" providerId="AD" clId="Web-{1C3EFAAD-64C3-8C93-9470-D790E859545D}" dt="2024-11-12T17:44:57.246" v="44"/>
        <pc:sldMkLst>
          <pc:docMk/>
          <pc:sldMk cId="3054580919" sldId="262"/>
        </pc:sldMkLst>
      </pc:sldChg>
    </pc:docChg>
  </pc:docChgLst>
  <pc:docChgLst>
    <pc:chgData name="Isabella R Cerda" userId="S::307200168@stu.chino.k12.ca.us::3bc9d2b4-3225-4459-b98f-feafa9aafa95" providerId="AD" clId="Web-{63E88C98-B9CA-BCBD-2DB5-1C295F25CC4A}"/>
    <pc:docChg chg="modSld">
      <pc:chgData name="Isabella R Cerda" userId="S::307200168@stu.chino.k12.ca.us::3bc9d2b4-3225-4459-b98f-feafa9aafa95" providerId="AD" clId="Web-{63E88C98-B9CA-BCBD-2DB5-1C295F25CC4A}" dt="2024-11-13T17:41:46.996" v="38" actId="1076"/>
      <pc:docMkLst>
        <pc:docMk/>
      </pc:docMkLst>
      <pc:sldChg chg="addSp modSp">
        <pc:chgData name="Isabella R Cerda" userId="S::307200168@stu.chino.k12.ca.us::3bc9d2b4-3225-4459-b98f-feafa9aafa95" providerId="AD" clId="Web-{63E88C98-B9CA-BCBD-2DB5-1C295F25CC4A}" dt="2024-11-13T17:41:46.996" v="38" actId="1076"/>
        <pc:sldMkLst>
          <pc:docMk/>
          <pc:sldMk cId="2649312875" sldId="257"/>
        </pc:sldMkLst>
        <pc:spChg chg="add mod">
          <ac:chgData name="Isabella R Cerda" userId="S::307200168@stu.chino.k12.ca.us::3bc9d2b4-3225-4459-b98f-feafa9aafa95" providerId="AD" clId="Web-{63E88C98-B9CA-BCBD-2DB5-1C295F25CC4A}" dt="2024-11-13T17:38:52.890" v="15" actId="20577"/>
          <ac:spMkLst>
            <pc:docMk/>
            <pc:sldMk cId="2649312875" sldId="257"/>
            <ac:spMk id="5" creationId="{A9B832B0-F84C-9ADF-A129-0C6B113DD049}"/>
          </ac:spMkLst>
        </pc:spChg>
        <pc:spChg chg="add mod">
          <ac:chgData name="Isabella R Cerda" userId="S::307200168@stu.chino.k12.ca.us::3bc9d2b4-3225-4459-b98f-feafa9aafa95" providerId="AD" clId="Web-{63E88C98-B9CA-BCBD-2DB5-1C295F25CC4A}" dt="2024-11-13T17:40:16.381" v="34" actId="1076"/>
          <ac:spMkLst>
            <pc:docMk/>
            <pc:sldMk cId="2649312875" sldId="257"/>
            <ac:spMk id="8" creationId="{FC8B58A8-EA51-06EA-7A7D-87C36744BD5E}"/>
          </ac:spMkLst>
        </pc:spChg>
        <pc:picChg chg="add mod">
          <ac:chgData name="Isabella R Cerda" userId="S::307200168@stu.chino.k12.ca.us::3bc9d2b4-3225-4459-b98f-feafa9aafa95" providerId="AD" clId="Web-{63E88C98-B9CA-BCBD-2DB5-1C295F25CC4A}" dt="2024-11-13T17:41:46.996" v="38" actId="1076"/>
          <ac:picMkLst>
            <pc:docMk/>
            <pc:sldMk cId="2649312875" sldId="257"/>
            <ac:picMk id="4" creationId="{7949C087-547D-05F8-BE48-7A0AF979DEB2}"/>
          </ac:picMkLst>
        </pc:picChg>
        <pc:picChg chg="add mod">
          <ac:chgData name="Isabella R Cerda" userId="S::307200168@stu.chino.k12.ca.us::3bc9d2b4-3225-4459-b98f-feafa9aafa95" providerId="AD" clId="Web-{63E88C98-B9CA-BCBD-2DB5-1C295F25CC4A}" dt="2024-11-13T17:40:16.396" v="35" actId="1076"/>
          <ac:picMkLst>
            <pc:docMk/>
            <pc:sldMk cId="2649312875" sldId="257"/>
            <ac:picMk id="7" creationId="{3C41E1D2-BEA7-8DB5-C65F-4AB564E2B7D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406-9FC5-ACFE-893D-D4EADEB1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8" y="745440"/>
            <a:ext cx="8132227" cy="3559859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AF19C-C14B-F137-2DE9-19924590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08" y="4669316"/>
            <a:ext cx="8132227" cy="13504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999-B8D4-1774-9F1B-9F9FE1B3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D5D-2AE2-6F91-D1EB-6DD8FC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29E4-3A4E-970A-17A8-1E17D37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95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DEBC-9F49-FA9D-D13C-DB380A62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451"/>
            <a:ext cx="10875953" cy="12146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0CB13-23E6-D711-450C-A85A0CB9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5467" y="1972101"/>
            <a:ext cx="10848873" cy="404769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BB7B-5C14-76DB-FEA8-3DBC09A9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9902-F134-45BD-ABD2-80C28059B090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C13CC-29B3-9FDC-C746-D5D65CC2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2A12-895F-E9BE-5289-4E0411BD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3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17614-2270-537D-8B09-6CB65016A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9496" y="755981"/>
            <a:ext cx="2277552" cy="5338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C98B5-885C-CBB1-A858-76F65F7D2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755981"/>
            <a:ext cx="8230086" cy="5338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5DAFE-6A83-FB7D-72DF-232EFE2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4DB0-379A-41B7-9B29-7F42F0D571D5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1CCF-A3CD-506E-3AAE-CAEFA8C1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DD9D-25C2-0EDF-A6F4-71946D57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2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D22A-1F6D-0DE5-E04A-DC466353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DD6F-7C93-3CD3-AC8D-28A78787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6E74-14FC-84D9-4B41-7D9FB0D5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6519-E62D-4F8C-AE1E-36928EC7D15C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A7DC-6292-6181-949E-F8BC3FA1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0F5C6-EADC-E072-B19B-49BB11DF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07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2054-1AE7-534F-0CFE-1F0628A0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8" y="2243708"/>
            <a:ext cx="9156288" cy="3776091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EC2A-45C7-131C-0F4A-56E62EB0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137" y="838201"/>
            <a:ext cx="9156289" cy="14055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A323-2679-E978-8856-2FEBE8F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EB6-FCE1-4CD5-923B-84E54F1460D5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1DC2-625E-0477-BF8C-F3CDDCE4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644-D449-E464-C2DF-F045A518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0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2719-44A3-3EE8-D757-F0E0F963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7" y="750627"/>
            <a:ext cx="10846556" cy="13041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0DC2-69F2-A056-508C-F5138E71F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961" y="2075250"/>
            <a:ext cx="4571288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2243E-0673-54F2-5B38-DF5D2C7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60" y="2075250"/>
            <a:ext cx="4770191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6B7D-7BAF-8DE9-FB5A-282908B0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4C2F-71A1-43C9-B2F6-A4FAC8157F1A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99017-BDD7-56C7-43AE-4B86AC78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E7D63-14BF-E333-B350-75DA58E2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6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7F72-3970-859F-C268-E9940EF2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9" y="743803"/>
            <a:ext cx="10764271" cy="102536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7CC6-89B8-3CF3-6973-1B5B71782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961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50EB0-E35B-DA3D-B6A1-2422B01C6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961" y="2678597"/>
            <a:ext cx="4571287" cy="35067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A15D0-F178-1506-0E61-C8FFDF9BD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8633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CB421-A65A-A7DC-40A7-D8B76F9C3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8633" y="2678596"/>
            <a:ext cx="4571287" cy="35067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5675-5329-D2DB-FAFF-700D076C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1DCC-9916-4BB7-A2E9-25EC84C740A7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92A97-07D9-5E5C-2A31-3B7D764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26143-8FEE-0ABD-25C7-C34AF656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28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FE-D86C-B076-D4D1-FAD1883E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766"/>
            <a:ext cx="7240293" cy="354753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F3B23-C631-4B62-3211-30222AB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146A-335D-4B7F-86AE-5D483B1F631C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A1FB-EA0D-F6A3-A4EB-001AA082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671B7-A902-587D-89D0-ECFB738F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0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7D49-E5B4-0E67-FCFC-62A04E7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D8EC-8E17-4CE6-99C2-C22488572868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4B02-DD32-C63F-6FEE-BC36E2EF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5FA8B-18F7-7DDC-74E0-B1C7139E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1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D42A-8FC3-F6BE-4CF7-1490DE4F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95" y="766636"/>
            <a:ext cx="3951745" cy="15106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2BAA-1CCB-696D-D506-5E17470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702452"/>
            <a:ext cx="6249988" cy="53173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3C3E7-B970-EF6C-A6D3-6CB81C94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953" y="2277264"/>
            <a:ext cx="3752747" cy="37425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32464-D130-7DA0-050D-B444566B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0ABA-DFFA-4B13-BB77-624D9164A38B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2B3B4-209E-187A-6F86-2F2EAD9F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A2A86-6CB1-F027-66AC-8EBFA9D0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48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8F49-A418-C21F-25DC-E4C2E171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8CDE2-0C1B-D3BE-F399-98D983EF453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05400" y="838200"/>
            <a:ext cx="6249988" cy="51815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86322-CA2D-A634-C10E-4F22BCE4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137" y="2552699"/>
            <a:ext cx="3736563" cy="346709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D0DD6-F55F-4437-DEC5-FA602850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fld id="{3220A08F-2B1D-4498-A043-7C299B1C2561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46D7-EE7C-E399-6A6B-18237228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1B808-3207-D755-3B0B-E1D8814B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2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45E2-9197-4E34-029A-725ADAC0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C19E-63FE-1D76-2550-01FD9A6D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A067-55BA-33CD-E6F2-B24B2D5D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137" y="63202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67E9B64-DC09-41C8-9DE3-DA74AF8D2F97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EAE2-7EF5-FFAA-CD74-AA63C671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DC1A-2539-3AE9-11EA-B87D22E6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18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528">
          <p15:clr>
            <a:srgbClr val="F26B43"/>
          </p15:clr>
        </p15:guide>
        <p15:guide id="19" orient="horz" pos="2160">
          <p15:clr>
            <a:srgbClr val="F26B43"/>
          </p15:clr>
        </p15:guide>
        <p15:guide id="20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ooocha/267206673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https://intercontinentalcry.org/indigenous-peoples/Cherokee/" TargetMode="External"/><Relationship Id="rId3" Type="http://schemas.openxmlformats.org/officeDocument/2006/relationships/hyperlink" Target="https://en.wikipedia.org/wiki/Robinson_Rancheria_of_Pomo_Indians_of_California" TargetMode="External"/><Relationship Id="rId7" Type="http://schemas.openxmlformats.org/officeDocument/2006/relationships/hyperlink" Target="http://commons.wikimedia.org/wiki/File:Brazil_land_1977.jpg" TargetMode="External"/><Relationship Id="rId12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hyperlink" Target="https://www.flickr.com/photos/lorca/1017152710/" TargetMode="External"/><Relationship Id="rId5" Type="http://schemas.openxmlformats.org/officeDocument/2006/relationships/hyperlink" Target="https://www.flickr.com/photos/pomomama/4927848109/" TargetMode="External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hyperlink" Target="http://www.flickr.com/photos/mark6mauno/2141473399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Acrididae_grasshopper-3.jpg" TargetMode="External"/><Relationship Id="rId3" Type="http://schemas.openxmlformats.org/officeDocument/2006/relationships/hyperlink" Target="https://www.flickr.com/photos/31064702@N05/3994846650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cam.mills.edu/publications/stateofconvergence/catalogue/pomo.html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sdakotawar.org/history/dakota-homeland/land-lifeways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s://www.flickr.com/photos/trickofthelight/281102034/" TargetMode="External"/><Relationship Id="rId7" Type="http://schemas.openxmlformats.org/officeDocument/2006/relationships/hyperlink" Target="http://commons.wikimedia.org/wiki/File:Reconstructed_Chumash_house_04912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www.geograph.org.uk/photo/3117635" TargetMode="External"/><Relationship Id="rId10" Type="http://schemas.openxmlformats.org/officeDocument/2006/relationships/hyperlink" Target="https://www.flickr.com/photos/27784972@N07/3575561153/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ark6mauno/2141473399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i="1" dirty="0">
                <a:latin typeface="Jumble"/>
              </a:rPr>
              <a:t>Pomo</a:t>
            </a:r>
          </a:p>
        </p:txBody>
      </p:sp>
      <p:pic>
        <p:nvPicPr>
          <p:cNvPr id="5" name="Picture 4" descr="A group of men wearing traditional clothing&#10;&#10;Description automatically generated">
            <a:extLst>
              <a:ext uri="{FF2B5EF4-FFF2-40B4-BE49-F238E27FC236}">
                <a16:creationId xmlns:a16="http://schemas.microsoft.com/office/drawing/2014/main" id="{46D697D4-315A-7659-AD04-099F2E8D1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539" r="14901" b="3"/>
          <a:stretch/>
        </p:blipFill>
        <p:spPr>
          <a:xfrm>
            <a:off x="5105400" y="838200"/>
            <a:ext cx="6249988" cy="518159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831942" y="3226701"/>
            <a:ext cx="1489978" cy="14044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u="sng" dirty="0">
                <a:latin typeface="Jumble"/>
              </a:rPr>
              <a:t>By: Lucero, Rodrigo, and</a:t>
            </a:r>
          </a:p>
          <a:p>
            <a:r>
              <a:rPr lang="en-US" sz="2400" u="sng" dirty="0">
                <a:latin typeface="Jumble"/>
              </a:rPr>
              <a:t>Bella</a:t>
            </a:r>
          </a:p>
          <a:p>
            <a:endParaRPr lang="en-US" sz="900" u="sng" dirty="0">
              <a:latin typeface="Jumble"/>
            </a:endParaRPr>
          </a:p>
        </p:txBody>
      </p:sp>
      <p:sp>
        <p:nvSpPr>
          <p:cNvPr id="33" name="Date Placeholder 4">
            <a:extLst>
              <a:ext uri="{FF2B5EF4-FFF2-40B4-BE49-F238E27FC236}">
                <a16:creationId xmlns:a16="http://schemas.microsoft.com/office/drawing/2014/main" id="{9072C4E5-27C5-6D21-AC59-94888625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pPr>
              <a:spcAft>
                <a:spcPts val="600"/>
              </a:spcAft>
            </a:pPr>
            <a:fld id="{E28C8FAB-DEC1-4F79-9528-0A407EDB57A2}" type="datetime1">
              <a:pPr>
                <a:spcAft>
                  <a:spcPts val="600"/>
                </a:spcAft>
              </a:pPr>
              <a:t>11/18/2024</a:t>
            </a:fld>
            <a:endParaRPr lang="en-US"/>
          </a:p>
        </p:txBody>
      </p:sp>
      <p:sp>
        <p:nvSpPr>
          <p:cNvPr id="34" name="Footer Placeholder 5">
            <a:extLst>
              <a:ext uri="{FF2B5EF4-FFF2-40B4-BE49-F238E27FC236}">
                <a16:creationId xmlns:a16="http://schemas.microsoft.com/office/drawing/2014/main" id="{6A6F709B-E236-459B-0272-F511847E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7F1BC88C-E0EB-A089-491E-B9491371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0DE5F-CFE6-E7DC-820F-33513A88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Jumble"/>
              </a:rPr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EE16-C8D4-67A1-1EB3-0AB75D82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46" y="5732548"/>
            <a:ext cx="10141788" cy="1346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 Pomo lived  in  the northern  part of  California. They lived near lakes, oceans, and rivers.  The land had rolling hills and good soil.</a:t>
            </a:r>
          </a:p>
        </p:txBody>
      </p:sp>
      <p:pic>
        <p:nvPicPr>
          <p:cNvPr id="4" name="Picture 3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7949C087-547D-05F8-BE48-7A0AF979D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376215" y="3426407"/>
            <a:ext cx="3125582" cy="3504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B832B0-F84C-9ADF-A129-0C6B113DD049}"/>
              </a:ext>
            </a:extLst>
          </p:cNvPr>
          <p:cNvSpPr txBox="1"/>
          <p:nvPr/>
        </p:nvSpPr>
        <p:spPr>
          <a:xfrm>
            <a:off x="5681663" y="3910013"/>
            <a:ext cx="15875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6" name="Picture 5" descr="A rocky beach with trees and water&#10;&#10;Description automatically generated">
            <a:extLst>
              <a:ext uri="{FF2B5EF4-FFF2-40B4-BE49-F238E27FC236}">
                <a16:creationId xmlns:a16="http://schemas.microsoft.com/office/drawing/2014/main" id="{E2E64E48-C5C8-44BD-69DE-A11E7FBC0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31895" y="-50495"/>
            <a:ext cx="4566349" cy="31646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423AC8-856F-F644-6731-1A8FCB10131E}"/>
              </a:ext>
            </a:extLst>
          </p:cNvPr>
          <p:cNvSpPr txBox="1"/>
          <p:nvPr/>
        </p:nvSpPr>
        <p:spPr>
          <a:xfrm>
            <a:off x="11206655" y="6127202"/>
            <a:ext cx="1615966" cy="159845"/>
          </a:xfrm>
          <a:prstGeom prst="rect">
            <a:avLst/>
          </a:prstGeom>
        </p:spPr>
        <p:txBody>
          <a:bodyPr lIns="91440" tIns="45720" rIns="91440" bIns="45720" anchor="t">
            <a:normAutofit fontScale="25000" lnSpcReduction="20000"/>
          </a:bodyPr>
          <a:lstStyle/>
          <a:p>
            <a:r>
              <a:rPr lang="en-US" dirty="0"/>
              <a:t> is l</a:t>
            </a:r>
          </a:p>
        </p:txBody>
      </p:sp>
      <p:pic>
        <p:nvPicPr>
          <p:cNvPr id="9" name="Picture 8" descr="A map of brazil with different colored areas&#10;&#10;Description automatically generated">
            <a:extLst>
              <a:ext uri="{FF2B5EF4-FFF2-40B4-BE49-F238E27FC236}">
                <a16:creationId xmlns:a16="http://schemas.microsoft.com/office/drawing/2014/main" id="{FB2358CA-0080-39CE-0EB8-586E808ED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44549" y="10238"/>
            <a:ext cx="4693920" cy="45659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505E7FD-DB62-B957-5710-CD37D9DFD666}"/>
              </a:ext>
            </a:extLst>
          </p:cNvPr>
          <p:cNvSpPr txBox="1"/>
          <p:nvPr/>
        </p:nvSpPr>
        <p:spPr>
          <a:xfrm>
            <a:off x="-373811" y="7133596"/>
            <a:ext cx="4572000" cy="874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379767-4FBA-26A6-15A0-769E175F0B79}"/>
              </a:ext>
            </a:extLst>
          </p:cNvPr>
          <p:cNvSpPr txBox="1"/>
          <p:nvPr/>
        </p:nvSpPr>
        <p:spPr>
          <a:xfrm flipV="1">
            <a:off x="3522453" y="3554833"/>
            <a:ext cx="3163019" cy="85066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29" name="Picture 28" descr="A group of people working in a village&#10;&#10;Description automatically generated">
            <a:extLst>
              <a:ext uri="{FF2B5EF4-FFF2-40B4-BE49-F238E27FC236}">
                <a16:creationId xmlns:a16="http://schemas.microsoft.com/office/drawing/2014/main" id="{FFB40981-CCF9-AC51-D71C-BF30C07A51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736259" y="3130302"/>
            <a:ext cx="2271623" cy="1443178"/>
          </a:xfrm>
          <a:prstGeom prst="rect">
            <a:avLst/>
          </a:prstGeom>
        </p:spPr>
      </p:pic>
      <p:pic>
        <p:nvPicPr>
          <p:cNvPr id="32" name="Picture 31" descr="A green field with trees and a blue sky&#10;&#10;Description automatically generated">
            <a:extLst>
              <a:ext uri="{FF2B5EF4-FFF2-40B4-BE49-F238E27FC236}">
                <a16:creationId xmlns:a16="http://schemas.microsoft.com/office/drawing/2014/main" id="{51266430-1C8C-6387-C58E-7803F62104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006643" y="3100849"/>
            <a:ext cx="2012828" cy="1562074"/>
          </a:xfrm>
          <a:prstGeom prst="rect">
            <a:avLst/>
          </a:prstGeom>
        </p:spPr>
      </p:pic>
      <p:pic>
        <p:nvPicPr>
          <p:cNvPr id="35" name="Picture 34" descr="A person standing on a rock&#10;&#10;Description automatically generated">
            <a:extLst>
              <a:ext uri="{FF2B5EF4-FFF2-40B4-BE49-F238E27FC236}">
                <a16:creationId xmlns:a16="http://schemas.microsoft.com/office/drawing/2014/main" id="{86A07A8E-696B-878D-7EE8-30457CD995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848490" y="4765293"/>
            <a:ext cx="2343511" cy="19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1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509E-4FA7-61C5-0FC9-E4019D7F0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" y="160374"/>
            <a:ext cx="9956747" cy="1438780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Jumble"/>
              </a:rPr>
              <a:t>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4F234-7652-D0CC-FA07-5FDA77DB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" y="3751446"/>
            <a:ext cx="4677401" cy="32011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They gathered acorns, grasshoppers, buckeye nuts, berries, and seeds.</a:t>
            </a:r>
          </a:p>
          <a:p>
            <a:endParaRPr lang="en-US" dirty="0"/>
          </a:p>
          <a:p>
            <a:r>
              <a:rPr lang="en-US" dirty="0"/>
              <a:t>They fished for shellfish, seaweed, and  sealions.</a:t>
            </a:r>
          </a:p>
          <a:p>
            <a:endParaRPr lang="en-US" dirty="0"/>
          </a:p>
          <a:p>
            <a:r>
              <a:rPr lang="en-US" dirty="0"/>
              <a:t>They hunted deer, bears, rabbits, elk, squirrels, and birds.</a:t>
            </a:r>
          </a:p>
        </p:txBody>
      </p:sp>
      <p:pic>
        <p:nvPicPr>
          <p:cNvPr id="7" name="Picture 6" descr="A squirrel with a nut in its mouth&#10;&#10;Description automatically generated">
            <a:extLst>
              <a:ext uri="{FF2B5EF4-FFF2-40B4-BE49-F238E27FC236}">
                <a16:creationId xmlns:a16="http://schemas.microsoft.com/office/drawing/2014/main" id="{9629249F-E9C0-1B04-F599-7D1256EAB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06321" y="1724118"/>
            <a:ext cx="3884514" cy="2322291"/>
          </a:xfrm>
          <a:prstGeom prst="rect">
            <a:avLst/>
          </a:prstGeom>
        </p:spPr>
      </p:pic>
      <p:pic>
        <p:nvPicPr>
          <p:cNvPr id="16" name="Picture 15" descr="2 Rabbits Eating Grass at Daytime · Free Stock Photo">
            <a:extLst>
              <a:ext uri="{FF2B5EF4-FFF2-40B4-BE49-F238E27FC236}">
                <a16:creationId xmlns:a16="http://schemas.microsoft.com/office/drawing/2014/main" id="{7157B5DD-729E-2BD8-C0F3-A1EA8674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690" y="2305792"/>
            <a:ext cx="3179381" cy="2628901"/>
          </a:xfrm>
          <a:prstGeom prst="rect">
            <a:avLst/>
          </a:prstGeom>
        </p:spPr>
      </p:pic>
      <p:pic>
        <p:nvPicPr>
          <p:cNvPr id="17" name="Picture 16" descr="Free picture: up-close, smallmouth, bass">
            <a:extLst>
              <a:ext uri="{FF2B5EF4-FFF2-40B4-BE49-F238E27FC236}">
                <a16:creationId xmlns:a16="http://schemas.microsoft.com/office/drawing/2014/main" id="{E5ABA21E-208A-FBCD-DFDB-30B5C8CE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605" y="-4364"/>
            <a:ext cx="3197444" cy="2317531"/>
          </a:xfrm>
          <a:prstGeom prst="rect">
            <a:avLst/>
          </a:prstGeom>
        </p:spPr>
      </p:pic>
      <p:pic>
        <p:nvPicPr>
          <p:cNvPr id="18" name="Picture 17" descr="Royalty-Free photo: Close view of deer's face | PickPik">
            <a:extLst>
              <a:ext uri="{FF2B5EF4-FFF2-40B4-BE49-F238E27FC236}">
                <a16:creationId xmlns:a16="http://schemas.microsoft.com/office/drawing/2014/main" id="{EE211D01-39FC-73C2-1886-DB72950D1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486" y="-150732"/>
            <a:ext cx="3889919" cy="2070867"/>
          </a:xfrm>
          <a:prstGeom prst="rect">
            <a:avLst/>
          </a:prstGeom>
        </p:spPr>
      </p:pic>
      <p:pic>
        <p:nvPicPr>
          <p:cNvPr id="4" name="Picture 3" descr="A grasshopper on a branch&#10;&#10;Description automatically generated">
            <a:extLst>
              <a:ext uri="{FF2B5EF4-FFF2-40B4-BE49-F238E27FC236}">
                <a16:creationId xmlns:a16="http://schemas.microsoft.com/office/drawing/2014/main" id="{1D085024-62A4-0B3D-8CA7-D728E108A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666145" y="4196032"/>
            <a:ext cx="3169821" cy="2376578"/>
          </a:xfrm>
          <a:prstGeom prst="rect">
            <a:avLst/>
          </a:prstGeom>
        </p:spPr>
      </p:pic>
      <p:pic>
        <p:nvPicPr>
          <p:cNvPr id="8" name="Picture 7" descr="Free Images : fruit, berry, food, produce, macro, blueberry, blackberry, berries, blueberries ...">
            <a:extLst>
              <a:ext uri="{FF2B5EF4-FFF2-40B4-BE49-F238E27FC236}">
                <a16:creationId xmlns:a16="http://schemas.microsoft.com/office/drawing/2014/main" id="{81EECD65-F9BF-C74A-8041-2394EB988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5849" y="4936495"/>
            <a:ext cx="3134264" cy="1887688"/>
          </a:xfrm>
          <a:prstGeom prst="rect">
            <a:avLst/>
          </a:prstGeom>
        </p:spPr>
      </p:pic>
      <p:pic>
        <p:nvPicPr>
          <p:cNvPr id="9" name="Picture 8" descr="Free stock photo of berries, berry, blackberries">
            <a:extLst>
              <a:ext uri="{FF2B5EF4-FFF2-40B4-BE49-F238E27FC236}">
                <a16:creationId xmlns:a16="http://schemas.microsoft.com/office/drawing/2014/main" id="{18678774-0EF3-8EB3-A39A-1764F7E92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5433" y="2018397"/>
            <a:ext cx="2487284" cy="1728526"/>
          </a:xfrm>
          <a:prstGeom prst="rect">
            <a:avLst/>
          </a:prstGeom>
        </p:spPr>
      </p:pic>
      <p:pic>
        <p:nvPicPr>
          <p:cNvPr id="12" name="Picture 11" descr="Free picture: harbor, sea lion, mammal, phoca, vitulina">
            <a:extLst>
              <a:ext uri="{FF2B5EF4-FFF2-40B4-BE49-F238E27FC236}">
                <a16:creationId xmlns:a16="http://schemas.microsoft.com/office/drawing/2014/main" id="{6F3123ED-5CAA-443B-12EC-42A9CF805C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7849" y="5511"/>
            <a:ext cx="3048000" cy="19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BA33-9FD2-876E-CC39-445ED8B6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u="sng" dirty="0">
                <a:latin typeface="Jumble"/>
              </a:rPr>
              <a:t>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8EC3D-02F4-C5B5-31E3-AD05190AA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875" y="2504088"/>
            <a:ext cx="3276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49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They  built  canoes.  The clamshell beads were used as money and used to trade with other tribes. They used animal skins for clothes.</a:t>
            </a:r>
          </a:p>
        </p:txBody>
      </p:sp>
      <p:pic>
        <p:nvPicPr>
          <p:cNvPr id="4" name="Picture 3" descr="A basket with a tag&#10;&#10;Description automatically generated">
            <a:extLst>
              <a:ext uri="{FF2B5EF4-FFF2-40B4-BE49-F238E27FC236}">
                <a16:creationId xmlns:a16="http://schemas.microsoft.com/office/drawing/2014/main" id="{99EE94FE-7C93-8113-23F1-6DB9A915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68264" y="6891"/>
            <a:ext cx="3723736" cy="3249877"/>
          </a:xfrm>
          <a:prstGeom prst="rect">
            <a:avLst/>
          </a:prstGeom>
        </p:spPr>
      </p:pic>
      <p:pic>
        <p:nvPicPr>
          <p:cNvPr id="5" name="Picture 4" descr="Free Images : nature, food, bead, material, invertebrate, seashell, clam, conch, jewellery ...">
            <a:extLst>
              <a:ext uri="{FF2B5EF4-FFF2-40B4-BE49-F238E27FC236}">
                <a16:creationId xmlns:a16="http://schemas.microsoft.com/office/drawing/2014/main" id="{2CF08FCC-493D-46EA-B64E-633905756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434" y="1571"/>
            <a:ext cx="4658265" cy="3476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9314F2-62A7-3E48-F35A-F807BC5CBD64}"/>
              </a:ext>
            </a:extLst>
          </p:cNvPr>
          <p:cNvSpPr txBox="1"/>
          <p:nvPr/>
        </p:nvSpPr>
        <p:spPr>
          <a:xfrm>
            <a:off x="8830881" y="6566775"/>
            <a:ext cx="3306379" cy="225535"/>
          </a:xfrm>
          <a:prstGeom prst="rect">
            <a:avLst/>
          </a:prstGeom>
        </p:spPr>
        <p:txBody>
          <a:bodyPr lIns="91440" tIns="45720" rIns="91440" bIns="45720" anchor="t">
            <a:normAutofit fontScale="55000" lnSpcReduction="20000"/>
          </a:bodyPr>
          <a:lstStyle/>
          <a:p>
            <a:r>
              <a:rPr lang="en-US" dirty="0"/>
              <a:t>under CCYYSA.</a:t>
            </a:r>
          </a:p>
        </p:txBody>
      </p:sp>
      <p:pic>
        <p:nvPicPr>
          <p:cNvPr id="12" name="Picture 11" descr="A close up of a dress&#10;&#10;Description automatically generated">
            <a:extLst>
              <a:ext uri="{FF2B5EF4-FFF2-40B4-BE49-F238E27FC236}">
                <a16:creationId xmlns:a16="http://schemas.microsoft.com/office/drawing/2014/main" id="{3AAB4123-F61C-0A33-DE81-CF80A86C4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92724" y="3094353"/>
            <a:ext cx="3455275" cy="3691759"/>
          </a:xfrm>
          <a:prstGeom prst="rect">
            <a:avLst/>
          </a:prstGeom>
        </p:spPr>
      </p:pic>
      <p:pic>
        <p:nvPicPr>
          <p:cNvPr id="6" name="Picture 5" descr="Free Images : landscape, water, nature, forest, boat, countryside, river, summer, canoe, spring ...">
            <a:extLst>
              <a:ext uri="{FF2B5EF4-FFF2-40B4-BE49-F238E27FC236}">
                <a16:creationId xmlns:a16="http://schemas.microsoft.com/office/drawing/2014/main" id="{447C8ADD-8CE5-6690-D60B-AC659C4C9D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379" y="3476804"/>
            <a:ext cx="5003321" cy="32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4234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4AAFF-209A-EB7C-118E-85C1ECDC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" y="173512"/>
            <a:ext cx="9956747" cy="1438780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Jumble"/>
              </a:rPr>
              <a:t>Shelter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8727E-30BC-9AA6-39F9-B7B89A348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" y="2035832"/>
            <a:ext cx="43620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endParaRPr lang="en-US" dirty="0"/>
          </a:p>
          <a:p>
            <a:pPr marL="0" indent="0">
              <a:buNone/>
            </a:pPr>
            <a:r>
              <a:rPr lang="en-US" dirty="0"/>
              <a:t>The shelter of the Pomo was sturdy and round.</a:t>
            </a:r>
          </a:p>
          <a:p>
            <a:pPr marL="0" indent="0">
              <a:buNone/>
            </a:pPr>
            <a:r>
              <a:rPr lang="en-US" dirty="0"/>
              <a:t> Some used grass on top of the tule.</a:t>
            </a:r>
          </a:p>
          <a:p>
            <a:pPr marL="0" indent="0">
              <a:buNone/>
            </a:pPr>
            <a:r>
              <a:rPr lang="en-US" dirty="0"/>
              <a:t>Their homes were made of cone – shaped pieces of redwood bark. </a:t>
            </a:r>
          </a:p>
        </p:txBody>
      </p:sp>
      <p:pic>
        <p:nvPicPr>
          <p:cNvPr id="4" name="Picture 3" descr="A teepee made of sticks and branches&#10;&#10;Description automatically generated">
            <a:extLst>
              <a:ext uri="{FF2B5EF4-FFF2-40B4-BE49-F238E27FC236}">
                <a16:creationId xmlns:a16="http://schemas.microsoft.com/office/drawing/2014/main" id="{F35433D1-1CB6-3C14-238F-1E8855ED1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89482" y="5206"/>
            <a:ext cx="3048000" cy="2286000"/>
          </a:xfrm>
          <a:prstGeom prst="rect">
            <a:avLst/>
          </a:prstGeom>
        </p:spPr>
      </p:pic>
      <p:pic>
        <p:nvPicPr>
          <p:cNvPr id="7" name="Picture 6" descr="A teepee made of sticks in the woods&#10;&#10;Description automatically generated">
            <a:extLst>
              <a:ext uri="{FF2B5EF4-FFF2-40B4-BE49-F238E27FC236}">
                <a16:creationId xmlns:a16="http://schemas.microsoft.com/office/drawing/2014/main" id="{F50483E0-0010-0B7B-B10C-263BB690A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58587" y="3117577"/>
            <a:ext cx="3944286" cy="3747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1AC300-099F-C919-C7FE-0C5CD4EE4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8240110" y="1313"/>
            <a:ext cx="3949262" cy="2979684"/>
          </a:xfrm>
          <a:prstGeom prst="rect">
            <a:avLst/>
          </a:prstGeom>
        </p:spPr>
      </p:pic>
      <p:pic>
        <p:nvPicPr>
          <p:cNvPr id="13" name="Picture 12" descr="Free Images : vegetation, natural landscape, thatching, hut, grass family, jungle, rural area ...">
            <a:extLst>
              <a:ext uri="{FF2B5EF4-FFF2-40B4-BE49-F238E27FC236}">
                <a16:creationId xmlns:a16="http://schemas.microsoft.com/office/drawing/2014/main" id="{8180CC0F-5D11-DE44-4F71-38B538E1A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901" y="2287921"/>
            <a:ext cx="3046687" cy="1622535"/>
          </a:xfrm>
          <a:prstGeom prst="rect">
            <a:avLst/>
          </a:prstGeom>
        </p:spPr>
      </p:pic>
      <p:pic>
        <p:nvPicPr>
          <p:cNvPr id="6" name="Picture 5" descr="A straw hut in a garden&#10;&#10;Description automatically generated">
            <a:extLst>
              <a:ext uri="{FF2B5EF4-FFF2-40B4-BE49-F238E27FC236}">
                <a16:creationId xmlns:a16="http://schemas.microsoft.com/office/drawing/2014/main" id="{04C0FF7A-0890-80F4-D28B-5863ABC13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103962" y="3907412"/>
            <a:ext cx="3134265" cy="29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43279DA-3778-9E52-97F1-FB9B8FDF5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group of people working in a village&#10;&#10;Description automatically generated">
            <a:extLst>
              <a:ext uri="{FF2B5EF4-FFF2-40B4-BE49-F238E27FC236}">
                <a16:creationId xmlns:a16="http://schemas.microsoft.com/office/drawing/2014/main" id="{6773C11E-DA91-E93D-DE71-21DEA978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1" y="-595"/>
            <a:ext cx="12317231" cy="6672278"/>
          </a:xfrm>
          <a:prstGeom prst="rect">
            <a:avLst/>
          </a:prstGeom>
          <a:noFill/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C9A8F03-F08F-FAC6-03B9-39B104BEC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212" y="2710850"/>
            <a:ext cx="3736563" cy="3467099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 dirty="0"/>
          </a:p>
          <a:p>
            <a:endParaRPr lang="en-US" dirty="0"/>
          </a:p>
          <a:p>
            <a:endParaRPr lang="en-US" dirty="0">
              <a:latin typeface="Neue Haas Grotesk Text Pro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2C2C0-34E2-5558-1244-DC89192C5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A1EBF7-DFB9-4F5F-B927-635FB4215C0F}" type="datetime1">
              <a:pPr>
                <a:spcAft>
                  <a:spcPts val="600"/>
                </a:spcAft>
              </a:pPr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D8142-D25F-0858-F73D-D878EF14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19773-9984-EA86-DE3E-9A375665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9D8BB-5A5B-D5CE-0AA5-3BE85BCA592C}"/>
              </a:ext>
            </a:extLst>
          </p:cNvPr>
          <p:cNvSpPr txBox="1"/>
          <p:nvPr/>
        </p:nvSpPr>
        <p:spPr>
          <a:xfrm>
            <a:off x="14181707" y="-896697"/>
            <a:ext cx="5813425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ThePhoto by PhotoAuthor is licensed under CCYYSA.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323C3-94AA-AF9C-13F0-F29E26FDAF1C}"/>
              </a:ext>
            </a:extLst>
          </p:cNvPr>
          <p:cNvSpPr txBox="1"/>
          <p:nvPr/>
        </p:nvSpPr>
        <p:spPr>
          <a:xfrm>
            <a:off x="1581509" y="7550540"/>
            <a:ext cx="91440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2493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DylanVTI">
  <a:themeElements>
    <a:clrScheme name="DylanVTI">
      <a:dk1>
        <a:sysClr val="windowText" lastClr="000000"/>
      </a:dk1>
      <a:lt1>
        <a:sysClr val="window" lastClr="FFFFFF"/>
      </a:lt1>
      <a:dk2>
        <a:srgbClr val="1A1A33"/>
      </a:dk2>
      <a:lt2>
        <a:srgbClr val="EEFFE3"/>
      </a:lt2>
      <a:accent1>
        <a:srgbClr val="5C40EF"/>
      </a:accent1>
      <a:accent2>
        <a:srgbClr val="B8A0F8"/>
      </a:accent2>
      <a:accent3>
        <a:srgbClr val="00C777"/>
      </a:accent3>
      <a:accent4>
        <a:srgbClr val="005A66"/>
      </a:accent4>
      <a:accent5>
        <a:srgbClr val="9956EA"/>
      </a:accent5>
      <a:accent6>
        <a:srgbClr val="9BBB25"/>
      </a:accent6>
      <a:hlink>
        <a:srgbClr val="674CF0"/>
      </a:hlink>
      <a:folHlink>
        <a:srgbClr val="B53699"/>
      </a:folHlink>
    </a:clrScheme>
    <a:fontScheme name="Dylan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Dyl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lanVTI" id="{CD0E21EA-FD0B-4FCD-9D95-B274E3CB7535}" vid="{F2F2D961-94DA-46D9-ABD7-77D6D5FB2C2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DylanVTI</vt:lpstr>
      <vt:lpstr>Pomo</vt:lpstr>
      <vt:lpstr>Location</vt:lpstr>
      <vt:lpstr>Food</vt:lpstr>
      <vt:lpstr>Culture</vt:lpstr>
      <vt:lpstr>Shelter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975</cp:revision>
  <dcterms:created xsi:type="dcterms:W3CDTF">2024-11-08T19:31:12Z</dcterms:created>
  <dcterms:modified xsi:type="dcterms:W3CDTF">2024-11-18T18:30:40Z</dcterms:modified>
</cp:coreProperties>
</file>