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7367401-AFE1-CA20-A26E-378858BC7807}" v="6" dt="2024-11-18T18:27:22.8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ogan L Marmolejo" userId="S::307210125@stu.chino.k12.ca.us::e405a313-ae99-44f3-9b3b-29db57f48763" providerId="AD" clId="Web-{F1157E96-46FA-D812-5B58-B74A22F0B43B}"/>
    <pc:docChg chg="addSld modSld">
      <pc:chgData name="Logan L Marmolejo" userId="S::307210125@stu.chino.k12.ca.us::e405a313-ae99-44f3-9b3b-29db57f48763" providerId="AD" clId="Web-{F1157E96-46FA-D812-5B58-B74A22F0B43B}" dt="2024-11-08T19:35:16.255" v="53" actId="20577"/>
      <pc:docMkLst>
        <pc:docMk/>
      </pc:docMkLst>
      <pc:sldChg chg="modSp">
        <pc:chgData name="Logan L Marmolejo" userId="S::307210125@stu.chino.k12.ca.us::e405a313-ae99-44f3-9b3b-29db57f48763" providerId="AD" clId="Web-{F1157E96-46FA-D812-5B58-B74A22F0B43B}" dt="2024-11-08T19:33:07.517" v="29" actId="20577"/>
        <pc:sldMkLst>
          <pc:docMk/>
          <pc:sldMk cId="109857222" sldId="256"/>
        </pc:sldMkLst>
        <pc:spChg chg="mod">
          <ac:chgData name="Logan L Marmolejo" userId="S::307210125@stu.chino.k12.ca.us::e405a313-ae99-44f3-9b3b-29db57f48763" providerId="AD" clId="Web-{F1157E96-46FA-D812-5B58-B74A22F0B43B}" dt="2024-11-08T19:32:06.641" v="13" actId="20577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Logan L Marmolejo" userId="S::307210125@stu.chino.k12.ca.us::e405a313-ae99-44f3-9b3b-29db57f48763" providerId="AD" clId="Web-{F1157E96-46FA-D812-5B58-B74A22F0B43B}" dt="2024-11-08T19:33:07.517" v="29" actId="20577"/>
          <ac:spMkLst>
            <pc:docMk/>
            <pc:sldMk cId="109857222" sldId="256"/>
            <ac:spMk id="3" creationId="{00000000-0000-0000-0000-000000000000}"/>
          </ac:spMkLst>
        </pc:spChg>
      </pc:sldChg>
      <pc:sldChg chg="modSp new">
        <pc:chgData name="Logan L Marmolejo" userId="S::307210125@stu.chino.k12.ca.us::e405a313-ae99-44f3-9b3b-29db57f48763" providerId="AD" clId="Web-{F1157E96-46FA-D812-5B58-B74A22F0B43B}" dt="2024-11-08T19:35:16.255" v="53" actId="20577"/>
        <pc:sldMkLst>
          <pc:docMk/>
          <pc:sldMk cId="576112298" sldId="257"/>
        </pc:sldMkLst>
        <pc:spChg chg="mod">
          <ac:chgData name="Logan L Marmolejo" userId="S::307210125@stu.chino.k12.ca.us::e405a313-ae99-44f3-9b3b-29db57f48763" providerId="AD" clId="Web-{F1157E96-46FA-D812-5B58-B74A22F0B43B}" dt="2024-11-08T19:35:16.255" v="53" actId="20577"/>
          <ac:spMkLst>
            <pc:docMk/>
            <pc:sldMk cId="576112298" sldId="257"/>
            <ac:spMk id="2" creationId="{4419F1C9-B690-0A00-2803-5D3C3C3C445D}"/>
          </ac:spMkLst>
        </pc:spChg>
      </pc:sldChg>
      <pc:sldChg chg="new">
        <pc:chgData name="Logan L Marmolejo" userId="S::307210125@stu.chino.k12.ca.us::e405a313-ae99-44f3-9b3b-29db57f48763" providerId="AD" clId="Web-{F1157E96-46FA-D812-5B58-B74A22F0B43B}" dt="2024-11-08T19:30:46.795" v="1"/>
        <pc:sldMkLst>
          <pc:docMk/>
          <pc:sldMk cId="3622849669" sldId="258"/>
        </pc:sldMkLst>
      </pc:sldChg>
      <pc:sldChg chg="new">
        <pc:chgData name="Logan L Marmolejo" userId="S::307210125@stu.chino.k12.ca.us::e405a313-ae99-44f3-9b3b-29db57f48763" providerId="AD" clId="Web-{F1157E96-46FA-D812-5B58-B74A22F0B43B}" dt="2024-11-08T19:30:47.435" v="2"/>
        <pc:sldMkLst>
          <pc:docMk/>
          <pc:sldMk cId="3061639317" sldId="259"/>
        </pc:sldMkLst>
      </pc:sldChg>
      <pc:sldChg chg="new">
        <pc:chgData name="Logan L Marmolejo" userId="S::307210125@stu.chino.k12.ca.us::e405a313-ae99-44f3-9b3b-29db57f48763" providerId="AD" clId="Web-{F1157E96-46FA-D812-5B58-B74A22F0B43B}" dt="2024-11-08T19:30:47.810" v="3"/>
        <pc:sldMkLst>
          <pc:docMk/>
          <pc:sldMk cId="3809839071" sldId="260"/>
        </pc:sldMkLst>
      </pc:sldChg>
      <pc:sldChg chg="new">
        <pc:chgData name="Logan L Marmolejo" userId="S::307210125@stu.chino.k12.ca.us::e405a313-ae99-44f3-9b3b-29db57f48763" providerId="AD" clId="Web-{F1157E96-46FA-D812-5B58-B74A22F0B43B}" dt="2024-11-08T19:30:51.076" v="4"/>
        <pc:sldMkLst>
          <pc:docMk/>
          <pc:sldMk cId="4017930995" sldId="261"/>
        </pc:sldMkLst>
      </pc:sldChg>
    </pc:docChg>
  </pc:docChgLst>
  <pc:docChgLst>
    <pc:chgData name="Logan L Marmolejo" userId="S::307210125@stu.chino.k12.ca.us::e405a313-ae99-44f3-9b3b-29db57f48763" providerId="AD" clId="Web-{4E6E6289-4219-255B-0A93-A9909110E932}"/>
    <pc:docChg chg="modSld">
      <pc:chgData name="Logan L Marmolejo" userId="S::307210125@stu.chino.k12.ca.us::e405a313-ae99-44f3-9b3b-29db57f48763" providerId="AD" clId="Web-{4E6E6289-4219-255B-0A93-A9909110E932}" dt="2024-11-13T16:25:10.451" v="212" actId="20577"/>
      <pc:docMkLst>
        <pc:docMk/>
      </pc:docMkLst>
      <pc:sldChg chg="modSp">
        <pc:chgData name="Logan L Marmolejo" userId="S::307210125@stu.chino.k12.ca.us::e405a313-ae99-44f3-9b3b-29db57f48763" providerId="AD" clId="Web-{4E6E6289-4219-255B-0A93-A9909110E932}" dt="2024-11-13T16:09:27.598" v="41" actId="1076"/>
        <pc:sldMkLst>
          <pc:docMk/>
          <pc:sldMk cId="3622849669" sldId="258"/>
        </pc:sldMkLst>
        <pc:spChg chg="mod">
          <ac:chgData name="Logan L Marmolejo" userId="S::307210125@stu.chino.k12.ca.us::e405a313-ae99-44f3-9b3b-29db57f48763" providerId="AD" clId="Web-{4E6E6289-4219-255B-0A93-A9909110E932}" dt="2024-11-13T16:09:27.598" v="41" actId="1076"/>
          <ac:spMkLst>
            <pc:docMk/>
            <pc:sldMk cId="3622849669" sldId="258"/>
            <ac:spMk id="3" creationId="{742E827D-26F1-845C-54FC-5C05DB62DE21}"/>
          </ac:spMkLst>
        </pc:spChg>
      </pc:sldChg>
      <pc:sldChg chg="modSp">
        <pc:chgData name="Logan L Marmolejo" userId="S::307210125@stu.chino.k12.ca.us::e405a313-ae99-44f3-9b3b-29db57f48763" providerId="AD" clId="Web-{4E6E6289-4219-255B-0A93-A9909110E932}" dt="2024-11-13T16:07:32.282" v="37" actId="20577"/>
        <pc:sldMkLst>
          <pc:docMk/>
          <pc:sldMk cId="3061639317" sldId="259"/>
        </pc:sldMkLst>
        <pc:spChg chg="mod">
          <ac:chgData name="Logan L Marmolejo" userId="S::307210125@stu.chino.k12.ca.us::e405a313-ae99-44f3-9b3b-29db57f48763" providerId="AD" clId="Web-{4E6E6289-4219-255B-0A93-A9909110E932}" dt="2024-11-13T16:07:32.282" v="37" actId="20577"/>
          <ac:spMkLst>
            <pc:docMk/>
            <pc:sldMk cId="3061639317" sldId="259"/>
            <ac:spMk id="3" creationId="{75F0F789-622D-1622-67FF-16FFDF857DFE}"/>
          </ac:spMkLst>
        </pc:spChg>
      </pc:sldChg>
      <pc:sldChg chg="modSp">
        <pc:chgData name="Logan L Marmolejo" userId="S::307210125@stu.chino.k12.ca.us::e405a313-ae99-44f3-9b3b-29db57f48763" providerId="AD" clId="Web-{4E6E6289-4219-255B-0A93-A9909110E932}" dt="2024-11-13T16:21:21.132" v="179" actId="1076"/>
        <pc:sldMkLst>
          <pc:docMk/>
          <pc:sldMk cId="3809839071" sldId="260"/>
        </pc:sldMkLst>
        <pc:spChg chg="mod">
          <ac:chgData name="Logan L Marmolejo" userId="S::307210125@stu.chino.k12.ca.us::e405a313-ae99-44f3-9b3b-29db57f48763" providerId="AD" clId="Web-{4E6E6289-4219-255B-0A93-A9909110E932}" dt="2024-11-13T16:21:21.132" v="179" actId="1076"/>
          <ac:spMkLst>
            <pc:docMk/>
            <pc:sldMk cId="3809839071" sldId="260"/>
            <ac:spMk id="2" creationId="{EE77B5F4-56D4-CC4A-E48B-B5F2FD52DDBB}"/>
          </ac:spMkLst>
        </pc:spChg>
        <pc:spChg chg="mod">
          <ac:chgData name="Logan L Marmolejo" userId="S::307210125@stu.chino.k12.ca.us::e405a313-ae99-44f3-9b3b-29db57f48763" providerId="AD" clId="Web-{4E6E6289-4219-255B-0A93-A9909110E932}" dt="2024-11-13T16:20:32.944" v="178" actId="20577"/>
          <ac:spMkLst>
            <pc:docMk/>
            <pc:sldMk cId="3809839071" sldId="260"/>
            <ac:spMk id="3" creationId="{FB222EDC-0713-2CEA-C035-3E6A654FBCC6}"/>
          </ac:spMkLst>
        </pc:spChg>
      </pc:sldChg>
      <pc:sldChg chg="modSp">
        <pc:chgData name="Logan L Marmolejo" userId="S::307210125@stu.chino.k12.ca.us::e405a313-ae99-44f3-9b3b-29db57f48763" providerId="AD" clId="Web-{4E6E6289-4219-255B-0A93-A9909110E932}" dt="2024-11-13T16:25:10.451" v="212" actId="20577"/>
        <pc:sldMkLst>
          <pc:docMk/>
          <pc:sldMk cId="4017930995" sldId="261"/>
        </pc:sldMkLst>
        <pc:spChg chg="mod">
          <ac:chgData name="Logan L Marmolejo" userId="S::307210125@stu.chino.k12.ca.us::e405a313-ae99-44f3-9b3b-29db57f48763" providerId="AD" clId="Web-{4E6E6289-4219-255B-0A93-A9909110E932}" dt="2024-11-13T16:25:10.451" v="212" actId="20577"/>
          <ac:spMkLst>
            <pc:docMk/>
            <pc:sldMk cId="4017930995" sldId="261"/>
            <ac:spMk id="2" creationId="{B3AF5139-873C-25B4-16E2-EFEDFA8C0E57}"/>
          </ac:spMkLst>
        </pc:spChg>
        <pc:spChg chg="mod">
          <ac:chgData name="Logan L Marmolejo" userId="S::307210125@stu.chino.k12.ca.us::e405a313-ae99-44f3-9b3b-29db57f48763" providerId="AD" clId="Web-{4E6E6289-4219-255B-0A93-A9909110E932}" dt="2024-11-13T16:23:09.682" v="184" actId="1076"/>
          <ac:spMkLst>
            <pc:docMk/>
            <pc:sldMk cId="4017930995" sldId="261"/>
            <ac:spMk id="3" creationId="{B4CF7863-0ECF-9E32-DDFF-A245A2AC422B}"/>
          </ac:spMkLst>
        </pc:spChg>
      </pc:sldChg>
    </pc:docChg>
  </pc:docChgLst>
  <pc:docChgLst>
    <pc:chgData name="Logan L Marmolejo" userId="S::307210125@stu.chino.k12.ca.us::e405a313-ae99-44f3-9b3b-29db57f48763" providerId="AD" clId="Web-{E755C2BB-36C6-8872-AB9C-3A045E2CBBFB}"/>
    <pc:docChg chg="modSld">
      <pc:chgData name="Logan L Marmolejo" userId="S::307210125@stu.chino.k12.ca.us::e405a313-ae99-44f3-9b3b-29db57f48763" providerId="AD" clId="Web-{E755C2BB-36C6-8872-AB9C-3A045E2CBBFB}" dt="2024-11-13T17:41:59.285" v="48" actId="1076"/>
      <pc:docMkLst>
        <pc:docMk/>
      </pc:docMkLst>
      <pc:sldChg chg="mod setBg">
        <pc:chgData name="Logan L Marmolejo" userId="S::307210125@stu.chino.k12.ca.us::e405a313-ae99-44f3-9b3b-29db57f48763" providerId="AD" clId="Web-{E755C2BB-36C6-8872-AB9C-3A045E2CBBFB}" dt="2024-11-13T17:32:54.832" v="0"/>
        <pc:sldMkLst>
          <pc:docMk/>
          <pc:sldMk cId="3622849669" sldId="258"/>
        </pc:sldMkLst>
      </pc:sldChg>
      <pc:sldChg chg="addSp modSp">
        <pc:chgData name="Logan L Marmolejo" userId="S::307210125@stu.chino.k12.ca.us::e405a313-ae99-44f3-9b3b-29db57f48763" providerId="AD" clId="Web-{E755C2BB-36C6-8872-AB9C-3A045E2CBBFB}" dt="2024-11-13T17:41:59.285" v="48" actId="1076"/>
        <pc:sldMkLst>
          <pc:docMk/>
          <pc:sldMk cId="3061639317" sldId="259"/>
        </pc:sldMkLst>
        <pc:spChg chg="add mod">
          <ac:chgData name="Logan L Marmolejo" userId="S::307210125@stu.chino.k12.ca.us::e405a313-ae99-44f3-9b3b-29db57f48763" providerId="AD" clId="Web-{E755C2BB-36C6-8872-AB9C-3A045E2CBBFB}" dt="2024-11-13T17:36:37.385" v="26" actId="14100"/>
          <ac:spMkLst>
            <pc:docMk/>
            <pc:sldMk cId="3061639317" sldId="259"/>
            <ac:spMk id="5" creationId="{FC59D633-CF70-0395-1DB3-17001B0419C4}"/>
          </ac:spMkLst>
        </pc:spChg>
        <pc:picChg chg="add mod">
          <ac:chgData name="Logan L Marmolejo" userId="S::307210125@stu.chino.k12.ca.us::e405a313-ae99-44f3-9b3b-29db57f48763" providerId="AD" clId="Web-{E755C2BB-36C6-8872-AB9C-3A045E2CBBFB}" dt="2024-11-13T17:37:01.261" v="29" actId="1076"/>
          <ac:picMkLst>
            <pc:docMk/>
            <pc:sldMk cId="3061639317" sldId="259"/>
            <ac:picMk id="4" creationId="{F7A5FA9A-C6B5-391C-768C-8C05F04F7496}"/>
          </ac:picMkLst>
        </pc:picChg>
        <pc:picChg chg="add mod">
          <ac:chgData name="Logan L Marmolejo" userId="S::307210125@stu.chino.k12.ca.us::e405a313-ae99-44f3-9b3b-29db57f48763" providerId="AD" clId="Web-{E755C2BB-36C6-8872-AB9C-3A045E2CBBFB}" dt="2024-11-13T17:41:30.268" v="44" actId="14100"/>
          <ac:picMkLst>
            <pc:docMk/>
            <pc:sldMk cId="3061639317" sldId="259"/>
            <ac:picMk id="7" creationId="{41ECFEA8-3A99-D588-FDEE-550BF90C2AF1}"/>
          </ac:picMkLst>
        </pc:picChg>
        <pc:picChg chg="add mod">
          <ac:chgData name="Logan L Marmolejo" userId="S::307210125@stu.chino.k12.ca.us::e405a313-ae99-44f3-9b3b-29db57f48763" providerId="AD" clId="Web-{E755C2BB-36C6-8872-AB9C-3A045E2CBBFB}" dt="2024-11-13T17:41:59.285" v="48" actId="1076"/>
          <ac:picMkLst>
            <pc:docMk/>
            <pc:sldMk cId="3061639317" sldId="259"/>
            <ac:picMk id="8" creationId="{AD82818F-04A9-E217-7C10-97B65853BB45}"/>
          </ac:picMkLst>
        </pc:picChg>
      </pc:sldChg>
    </pc:docChg>
  </pc:docChgLst>
  <pc:docChgLst>
    <pc:chgData name="Logan L Marmolejo" userId="S::307210125@stu.chino.k12.ca.us::e405a313-ae99-44f3-9b3b-29db57f48763" providerId="AD" clId="Web-{6096F57D-A4F9-3903-4E75-7CDE79EC2136}"/>
    <pc:docChg chg="modSld">
      <pc:chgData name="Logan L Marmolejo" userId="S::307210125@stu.chino.k12.ca.us::e405a313-ae99-44f3-9b3b-29db57f48763" providerId="AD" clId="Web-{6096F57D-A4F9-3903-4E75-7CDE79EC2136}" dt="2024-11-15T16:19:57.231" v="24"/>
      <pc:docMkLst>
        <pc:docMk/>
      </pc:docMkLst>
      <pc:sldChg chg="addSp delSp modSp">
        <pc:chgData name="Logan L Marmolejo" userId="S::307210125@stu.chino.k12.ca.us::e405a313-ae99-44f3-9b3b-29db57f48763" providerId="AD" clId="Web-{6096F57D-A4F9-3903-4E75-7CDE79EC2136}" dt="2024-11-15T16:19:57.231" v="24"/>
        <pc:sldMkLst>
          <pc:docMk/>
          <pc:sldMk cId="3061639317" sldId="259"/>
        </pc:sldMkLst>
        <pc:spChg chg="add del mod">
          <ac:chgData name="Logan L Marmolejo" userId="S::307210125@stu.chino.k12.ca.us::e405a313-ae99-44f3-9b3b-29db57f48763" providerId="AD" clId="Web-{6096F57D-A4F9-3903-4E75-7CDE79EC2136}" dt="2024-11-15T16:19:57.231" v="24"/>
          <ac:spMkLst>
            <pc:docMk/>
            <pc:sldMk cId="3061639317" sldId="259"/>
            <ac:spMk id="16" creationId="{530C00ED-CBB9-DB0D-3FCD-2A58CEC4B193}"/>
          </ac:spMkLst>
        </pc:spChg>
        <pc:spChg chg="add mod">
          <ac:chgData name="Logan L Marmolejo" userId="S::307210125@stu.chino.k12.ca.us::e405a313-ae99-44f3-9b3b-29db57f48763" providerId="AD" clId="Web-{6096F57D-A4F9-3903-4E75-7CDE79EC2136}" dt="2024-11-15T16:19:46.419" v="22" actId="1076"/>
          <ac:spMkLst>
            <pc:docMk/>
            <pc:sldMk cId="3061639317" sldId="259"/>
            <ac:spMk id="23" creationId="{B7DE83FC-BDC1-8FF8-4AC6-D249A670F499}"/>
          </ac:spMkLst>
        </pc:spChg>
        <pc:picChg chg="add mod">
          <ac:chgData name="Logan L Marmolejo" userId="S::307210125@stu.chino.k12.ca.us::e405a313-ae99-44f3-9b3b-29db57f48763" providerId="AD" clId="Web-{6096F57D-A4F9-3903-4E75-7CDE79EC2136}" dt="2024-11-15T16:17:24.743" v="7" actId="1076"/>
          <ac:picMkLst>
            <pc:docMk/>
            <pc:sldMk cId="3061639317" sldId="259"/>
            <ac:picMk id="13" creationId="{B351E44C-9F88-196A-A8EF-C75EEA0AFD6B}"/>
          </ac:picMkLst>
        </pc:picChg>
        <pc:picChg chg="add mod">
          <ac:chgData name="Logan L Marmolejo" userId="S::307210125@stu.chino.k12.ca.us::e405a313-ae99-44f3-9b3b-29db57f48763" providerId="AD" clId="Web-{6096F57D-A4F9-3903-4E75-7CDE79EC2136}" dt="2024-11-15T16:19:46.419" v="23" actId="1076"/>
          <ac:picMkLst>
            <pc:docMk/>
            <pc:sldMk cId="3061639317" sldId="259"/>
            <ac:picMk id="22" creationId="{A6081B1D-156D-0001-0D05-106AA2694F9E}"/>
          </ac:picMkLst>
        </pc:picChg>
      </pc:sldChg>
    </pc:docChg>
  </pc:docChgLst>
  <pc:docChgLst>
    <pc:chgData name="Logan L Marmolejo" userId="S::307210125@stu.chino.k12.ca.us::e405a313-ae99-44f3-9b3b-29db57f48763" providerId="AD" clId="Web-{0C508C7B-1B09-853D-BC91-07CD4CEDF8C1}"/>
    <pc:docChg chg="modSld">
      <pc:chgData name="Logan L Marmolejo" userId="S::307210125@stu.chino.k12.ca.us::e405a313-ae99-44f3-9b3b-29db57f48763" providerId="AD" clId="Web-{0C508C7B-1B09-853D-BC91-07CD4CEDF8C1}" dt="2024-11-12T17:10:39.311" v="94" actId="1076"/>
      <pc:docMkLst>
        <pc:docMk/>
      </pc:docMkLst>
      <pc:sldChg chg="modSp">
        <pc:chgData name="Logan L Marmolejo" userId="S::307210125@stu.chino.k12.ca.us::e405a313-ae99-44f3-9b3b-29db57f48763" providerId="AD" clId="Web-{0C508C7B-1B09-853D-BC91-07CD4CEDF8C1}" dt="2024-11-12T17:10:39.311" v="94" actId="1076"/>
        <pc:sldMkLst>
          <pc:docMk/>
          <pc:sldMk cId="576112298" sldId="257"/>
        </pc:sldMkLst>
        <pc:spChg chg="mod">
          <ac:chgData name="Logan L Marmolejo" userId="S::307210125@stu.chino.k12.ca.us::e405a313-ae99-44f3-9b3b-29db57f48763" providerId="AD" clId="Web-{0C508C7B-1B09-853D-BC91-07CD4CEDF8C1}" dt="2024-11-12T17:10:39.311" v="94" actId="1076"/>
          <ac:spMkLst>
            <pc:docMk/>
            <pc:sldMk cId="576112298" sldId="257"/>
            <ac:spMk id="2" creationId="{4419F1C9-B690-0A00-2803-5D3C3C3C445D}"/>
          </ac:spMkLst>
        </pc:spChg>
        <pc:spChg chg="mod">
          <ac:chgData name="Logan L Marmolejo" userId="S::307210125@stu.chino.k12.ca.us::e405a313-ae99-44f3-9b3b-29db57f48763" providerId="AD" clId="Web-{0C508C7B-1B09-853D-BC91-07CD4CEDF8C1}" dt="2024-11-12T17:09:18.805" v="91" actId="1076"/>
          <ac:spMkLst>
            <pc:docMk/>
            <pc:sldMk cId="576112298" sldId="257"/>
            <ac:spMk id="3" creationId="{4E60C484-63B8-457F-AAB8-0597984DAFC4}"/>
          </ac:spMkLst>
        </pc:spChg>
      </pc:sldChg>
      <pc:sldChg chg="modSp">
        <pc:chgData name="Logan L Marmolejo" userId="S::307210125@stu.chino.k12.ca.us::e405a313-ae99-44f3-9b3b-29db57f48763" providerId="AD" clId="Web-{0C508C7B-1B09-853D-BC91-07CD4CEDF8C1}" dt="2024-11-12T17:10:19.544" v="93" actId="1076"/>
        <pc:sldMkLst>
          <pc:docMk/>
          <pc:sldMk cId="3622849669" sldId="258"/>
        </pc:sldMkLst>
        <pc:spChg chg="mod">
          <ac:chgData name="Logan L Marmolejo" userId="S::307210125@stu.chino.k12.ca.us::e405a313-ae99-44f3-9b3b-29db57f48763" providerId="AD" clId="Web-{0C508C7B-1B09-853D-BC91-07CD4CEDF8C1}" dt="2024-11-12T17:10:19.544" v="93" actId="1076"/>
          <ac:spMkLst>
            <pc:docMk/>
            <pc:sldMk cId="3622849669" sldId="258"/>
            <ac:spMk id="2" creationId="{0E5F57E3-2E56-8F32-84F6-88CA187F61AC}"/>
          </ac:spMkLst>
        </pc:spChg>
        <pc:spChg chg="mod">
          <ac:chgData name="Logan L Marmolejo" userId="S::307210125@stu.chino.k12.ca.us::e405a313-ae99-44f3-9b3b-29db57f48763" providerId="AD" clId="Web-{0C508C7B-1B09-853D-BC91-07CD4CEDF8C1}" dt="2024-11-12T17:09:34.619" v="92" actId="14100"/>
          <ac:spMkLst>
            <pc:docMk/>
            <pc:sldMk cId="3622849669" sldId="258"/>
            <ac:spMk id="3" creationId="{742E827D-26F1-845C-54FC-5C05DB62DE21}"/>
          </ac:spMkLst>
        </pc:spChg>
      </pc:sldChg>
    </pc:docChg>
  </pc:docChgLst>
  <pc:docChgLst>
    <pc:chgData name="Logan L Marmolejo" userId="S::307210125@stu.chino.k12.ca.us::e405a313-ae99-44f3-9b3b-29db57f48763" providerId="AD" clId="Web-{6AABD609-49C2-6A2C-401D-DA61DC42F372}"/>
    <pc:docChg chg="modSld">
      <pc:chgData name="Logan L Marmolejo" userId="S::307210125@stu.chino.k12.ca.us::e405a313-ae99-44f3-9b3b-29db57f48763" providerId="AD" clId="Web-{6AABD609-49C2-6A2C-401D-DA61DC42F372}" dt="2024-11-15T18:18:21.855" v="82"/>
      <pc:docMkLst>
        <pc:docMk/>
      </pc:docMkLst>
      <pc:sldChg chg="addSp delSp modSp mod setBg">
        <pc:chgData name="Logan L Marmolejo" userId="S::307210125@stu.chino.k12.ca.us::e405a313-ae99-44f3-9b3b-29db57f48763" providerId="AD" clId="Web-{6AABD609-49C2-6A2C-401D-DA61DC42F372}" dt="2024-11-15T16:55:24.471" v="43" actId="1076"/>
        <pc:sldMkLst>
          <pc:docMk/>
          <pc:sldMk cId="109857222" sldId="256"/>
        </pc:sldMkLst>
        <pc:spChg chg="mod">
          <ac:chgData name="Logan L Marmolejo" userId="S::307210125@stu.chino.k12.ca.us::e405a313-ae99-44f3-9b3b-29db57f48763" providerId="AD" clId="Web-{6AABD609-49C2-6A2C-401D-DA61DC42F372}" dt="2024-11-15T16:55:10.580" v="42" actId="1076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Logan L Marmolejo" userId="S::307210125@stu.chino.k12.ca.us::e405a313-ae99-44f3-9b3b-29db57f48763" providerId="AD" clId="Web-{6AABD609-49C2-6A2C-401D-DA61DC42F372}" dt="2024-11-15T16:55:24.471" v="43" actId="1076"/>
          <ac:spMkLst>
            <pc:docMk/>
            <pc:sldMk cId="109857222" sldId="256"/>
            <ac:spMk id="3" creationId="{00000000-0000-0000-0000-000000000000}"/>
          </ac:spMkLst>
        </pc:spChg>
        <pc:spChg chg="add mod">
          <ac:chgData name="Logan L Marmolejo" userId="S::307210125@stu.chino.k12.ca.us::e405a313-ae99-44f3-9b3b-29db57f48763" providerId="AD" clId="Web-{6AABD609-49C2-6A2C-401D-DA61DC42F372}" dt="2024-11-15T16:47:54.755" v="4" actId="14100"/>
          <ac:spMkLst>
            <pc:docMk/>
            <pc:sldMk cId="109857222" sldId="256"/>
            <ac:spMk id="6" creationId="{20218CD3-A1E7-3642-ED5E-5B354A937DAB}"/>
          </ac:spMkLst>
        </pc:spChg>
        <pc:picChg chg="add del mod">
          <ac:chgData name="Logan L Marmolejo" userId="S::307210125@stu.chino.k12.ca.us::e405a313-ae99-44f3-9b3b-29db57f48763" providerId="AD" clId="Web-{6AABD609-49C2-6A2C-401D-DA61DC42F372}" dt="2024-11-15T16:53:56.184" v="39"/>
          <ac:picMkLst>
            <pc:docMk/>
            <pc:sldMk cId="109857222" sldId="256"/>
            <ac:picMk id="5" creationId="{E8ECDC4C-67A0-774A-5072-ED29F1E9A039}"/>
          </ac:picMkLst>
        </pc:picChg>
      </pc:sldChg>
      <pc:sldChg chg="addSp modSp mod setBg">
        <pc:chgData name="Logan L Marmolejo" userId="S::307210125@stu.chino.k12.ca.us::e405a313-ae99-44f3-9b3b-29db57f48763" providerId="AD" clId="Web-{6AABD609-49C2-6A2C-401D-DA61DC42F372}" dt="2024-11-15T18:18:21.855" v="82"/>
        <pc:sldMkLst>
          <pc:docMk/>
          <pc:sldMk cId="3809839071" sldId="260"/>
        </pc:sldMkLst>
        <pc:spChg chg="add mod">
          <ac:chgData name="Logan L Marmolejo" userId="S::307210125@stu.chino.k12.ca.us::e405a313-ae99-44f3-9b3b-29db57f48763" providerId="AD" clId="Web-{6AABD609-49C2-6A2C-401D-DA61DC42F372}" dt="2024-11-15T18:11:51.878" v="54" actId="14100"/>
          <ac:spMkLst>
            <pc:docMk/>
            <pc:sldMk cId="3809839071" sldId="260"/>
            <ac:spMk id="5" creationId="{8ACC60C3-3E1F-23CB-B20B-CF53762188FF}"/>
          </ac:spMkLst>
        </pc:spChg>
        <pc:spChg chg="add mod">
          <ac:chgData name="Logan L Marmolejo" userId="S::307210125@stu.chino.k12.ca.us::e405a313-ae99-44f3-9b3b-29db57f48763" providerId="AD" clId="Web-{6AABD609-49C2-6A2C-401D-DA61DC42F372}" dt="2024-11-15T18:16:18.540" v="66" actId="1076"/>
          <ac:spMkLst>
            <pc:docMk/>
            <pc:sldMk cId="3809839071" sldId="260"/>
            <ac:spMk id="8" creationId="{DA59C06A-BFCF-34A8-D021-326775BB63E1}"/>
          </ac:spMkLst>
        </pc:spChg>
        <pc:picChg chg="add mod">
          <ac:chgData name="Logan L Marmolejo" userId="S::307210125@stu.chino.k12.ca.us::e405a313-ae99-44f3-9b3b-29db57f48763" providerId="AD" clId="Web-{6AABD609-49C2-6A2C-401D-DA61DC42F372}" dt="2024-11-15T18:17:34.870" v="81" actId="1076"/>
          <ac:picMkLst>
            <pc:docMk/>
            <pc:sldMk cId="3809839071" sldId="260"/>
            <ac:picMk id="4" creationId="{28884C59-2668-A1D0-BF84-EE635C0DC4F0}"/>
          </ac:picMkLst>
        </pc:picChg>
        <pc:picChg chg="add mod">
          <ac:chgData name="Logan L Marmolejo" userId="S::307210125@stu.chino.k12.ca.us::e405a313-ae99-44f3-9b3b-29db57f48763" providerId="AD" clId="Web-{6AABD609-49C2-6A2C-401D-DA61DC42F372}" dt="2024-11-15T18:17:15.385" v="77" actId="1076"/>
          <ac:picMkLst>
            <pc:docMk/>
            <pc:sldMk cId="3809839071" sldId="260"/>
            <ac:picMk id="7" creationId="{18B285D2-D90E-121F-79CF-BBAC0B67497A}"/>
          </ac:picMkLst>
        </pc:picChg>
      </pc:sldChg>
    </pc:docChg>
  </pc:docChgLst>
  <pc:docChgLst>
    <pc:chgData name="Logan L Marmolejo" userId="S::307210125@stu.chino.k12.ca.us::e405a313-ae99-44f3-9b3b-29db57f48763" providerId="AD" clId="Web-{A4F743E8-0FF3-2FBC-DD57-3CC7F27FED70}"/>
    <pc:docChg chg="modSld">
      <pc:chgData name="Logan L Marmolejo" userId="S::307210125@stu.chino.k12.ca.us::e405a313-ae99-44f3-9b3b-29db57f48763" providerId="AD" clId="Web-{A4F743E8-0FF3-2FBC-DD57-3CC7F27FED70}" dt="2024-11-13T17:31:14.830" v="107"/>
      <pc:docMkLst>
        <pc:docMk/>
      </pc:docMkLst>
      <pc:sldChg chg="delSp modSp">
        <pc:chgData name="Logan L Marmolejo" userId="S::307210125@stu.chino.k12.ca.us::e405a313-ae99-44f3-9b3b-29db57f48763" providerId="AD" clId="Web-{A4F743E8-0FF3-2FBC-DD57-3CC7F27FED70}" dt="2024-11-13T17:21:03.469" v="51" actId="20577"/>
        <pc:sldMkLst>
          <pc:docMk/>
          <pc:sldMk cId="109857222" sldId="256"/>
        </pc:sldMkLst>
        <pc:spChg chg="mod">
          <ac:chgData name="Logan L Marmolejo" userId="S::307210125@stu.chino.k12.ca.us::e405a313-ae99-44f3-9b3b-29db57f48763" providerId="AD" clId="Web-{A4F743E8-0FF3-2FBC-DD57-3CC7F27FED70}" dt="2024-11-13T17:21:03.469" v="51" actId="20577"/>
          <ac:spMkLst>
            <pc:docMk/>
            <pc:sldMk cId="109857222" sldId="256"/>
            <ac:spMk id="3" creationId="{00000000-0000-0000-0000-000000000000}"/>
          </ac:spMkLst>
        </pc:spChg>
        <pc:spChg chg="del mod">
          <ac:chgData name="Logan L Marmolejo" userId="S::307210125@stu.chino.k12.ca.us::e405a313-ae99-44f3-9b3b-29db57f48763" providerId="AD" clId="Web-{A4F743E8-0FF3-2FBC-DD57-3CC7F27FED70}" dt="2024-11-13T17:20:46.063" v="46"/>
          <ac:spMkLst>
            <pc:docMk/>
            <pc:sldMk cId="109857222" sldId="256"/>
            <ac:spMk id="5" creationId="{411446F4-EC92-8C18-8B9B-015DEFD449E2}"/>
          </ac:spMkLst>
        </pc:spChg>
      </pc:sldChg>
      <pc:sldChg chg="addSp delSp modSp mod setBg">
        <pc:chgData name="Logan L Marmolejo" userId="S::307210125@stu.chino.k12.ca.us::e405a313-ae99-44f3-9b3b-29db57f48763" providerId="AD" clId="Web-{A4F743E8-0FF3-2FBC-DD57-3CC7F27FED70}" dt="2024-11-13T17:25:24.383" v="61"/>
        <pc:sldMkLst>
          <pc:docMk/>
          <pc:sldMk cId="576112298" sldId="257"/>
        </pc:sldMkLst>
        <pc:spChg chg="mod">
          <ac:chgData name="Logan L Marmolejo" userId="S::307210125@stu.chino.k12.ca.us::e405a313-ae99-44f3-9b3b-29db57f48763" providerId="AD" clId="Web-{A4F743E8-0FF3-2FBC-DD57-3CC7F27FED70}" dt="2024-11-13T17:23:45.224" v="58"/>
          <ac:spMkLst>
            <pc:docMk/>
            <pc:sldMk cId="576112298" sldId="257"/>
            <ac:spMk id="2" creationId="{4419F1C9-B690-0A00-2803-5D3C3C3C445D}"/>
          </ac:spMkLst>
        </pc:spChg>
        <pc:spChg chg="mod">
          <ac:chgData name="Logan L Marmolejo" userId="S::307210125@stu.chino.k12.ca.us::e405a313-ae99-44f3-9b3b-29db57f48763" providerId="AD" clId="Web-{A4F743E8-0FF3-2FBC-DD57-3CC7F27FED70}" dt="2024-11-13T17:23:45.224" v="58"/>
          <ac:spMkLst>
            <pc:docMk/>
            <pc:sldMk cId="576112298" sldId="257"/>
            <ac:spMk id="3" creationId="{4E60C484-63B8-457F-AAB8-0597984DAFC4}"/>
          </ac:spMkLst>
        </pc:spChg>
        <pc:spChg chg="add del mod">
          <ac:chgData name="Logan L Marmolejo" userId="S::307210125@stu.chino.k12.ca.us::e405a313-ae99-44f3-9b3b-29db57f48763" providerId="AD" clId="Web-{A4F743E8-0FF3-2FBC-DD57-3CC7F27FED70}" dt="2024-11-13T17:17:05.713" v="16"/>
          <ac:spMkLst>
            <pc:docMk/>
            <pc:sldMk cId="576112298" sldId="257"/>
            <ac:spMk id="5" creationId="{E39FFB8E-1FB7-FCBA-D8CB-5EE8DA573661}"/>
          </ac:spMkLst>
        </pc:spChg>
        <pc:spChg chg="add">
          <ac:chgData name="Logan L Marmolejo" userId="S::307210125@stu.chino.k12.ca.us::e405a313-ae99-44f3-9b3b-29db57f48763" providerId="AD" clId="Web-{A4F743E8-0FF3-2FBC-DD57-3CC7F27FED70}" dt="2024-11-13T17:23:45.224" v="58"/>
          <ac:spMkLst>
            <pc:docMk/>
            <pc:sldMk cId="576112298" sldId="257"/>
            <ac:spMk id="12" creationId="{D2B783EE-0239-4717-BBEA-8C9EAC61C824}"/>
          </ac:spMkLst>
        </pc:spChg>
        <pc:spChg chg="add">
          <ac:chgData name="Logan L Marmolejo" userId="S::307210125@stu.chino.k12.ca.us::e405a313-ae99-44f3-9b3b-29db57f48763" providerId="AD" clId="Web-{A4F743E8-0FF3-2FBC-DD57-3CC7F27FED70}" dt="2024-11-13T17:23:45.224" v="58"/>
          <ac:spMkLst>
            <pc:docMk/>
            <pc:sldMk cId="576112298" sldId="257"/>
            <ac:spMk id="14" creationId="{A7B99495-F43F-4D80-A44F-2CB4764EB90B}"/>
          </ac:spMkLst>
        </pc:spChg>
        <pc:spChg chg="add">
          <ac:chgData name="Logan L Marmolejo" userId="S::307210125@stu.chino.k12.ca.us::e405a313-ae99-44f3-9b3b-29db57f48763" providerId="AD" clId="Web-{A4F743E8-0FF3-2FBC-DD57-3CC7F27FED70}" dt="2024-11-13T17:23:45.224" v="58"/>
          <ac:spMkLst>
            <pc:docMk/>
            <pc:sldMk cId="576112298" sldId="257"/>
            <ac:spMk id="16" creationId="{70BEB1E7-2F88-40BC-B73D-42E5B6F80BFC}"/>
          </ac:spMkLst>
        </pc:spChg>
        <pc:picChg chg="add mod">
          <ac:chgData name="Logan L Marmolejo" userId="S::307210125@stu.chino.k12.ca.us::e405a313-ae99-44f3-9b3b-29db57f48763" providerId="AD" clId="Web-{A4F743E8-0FF3-2FBC-DD57-3CC7F27FED70}" dt="2024-11-13T17:23:45.224" v="58"/>
          <ac:picMkLst>
            <pc:docMk/>
            <pc:sldMk cId="576112298" sldId="257"/>
            <ac:picMk id="4" creationId="{6DB79DA2-F7EF-49BB-5B39-0994A0ABB5A8}"/>
          </ac:picMkLst>
        </pc:picChg>
        <pc:picChg chg="add mod">
          <ac:chgData name="Logan L Marmolejo" userId="S::307210125@stu.chino.k12.ca.us::e405a313-ae99-44f3-9b3b-29db57f48763" providerId="AD" clId="Web-{A4F743E8-0FF3-2FBC-DD57-3CC7F27FED70}" dt="2024-11-13T17:23:45.224" v="58"/>
          <ac:picMkLst>
            <pc:docMk/>
            <pc:sldMk cId="576112298" sldId="257"/>
            <ac:picMk id="7" creationId="{792BD441-84B4-2449-E3E6-0D25333FEF30}"/>
          </ac:picMkLst>
        </pc:picChg>
      </pc:sldChg>
      <pc:sldChg chg="addSp modSp mod setBg">
        <pc:chgData name="Logan L Marmolejo" userId="S::307210125@stu.chino.k12.ca.us::e405a313-ae99-44f3-9b3b-29db57f48763" providerId="AD" clId="Web-{A4F743E8-0FF3-2FBC-DD57-3CC7F27FED70}" dt="2024-11-13T17:31:14.830" v="107"/>
        <pc:sldMkLst>
          <pc:docMk/>
          <pc:sldMk cId="3622849669" sldId="258"/>
        </pc:sldMkLst>
        <pc:spChg chg="add mod">
          <ac:chgData name="Logan L Marmolejo" userId="S::307210125@stu.chino.k12.ca.us::e405a313-ae99-44f3-9b3b-29db57f48763" providerId="AD" clId="Web-{A4F743E8-0FF3-2FBC-DD57-3CC7F27FED70}" dt="2024-11-13T17:28:28.450" v="91" actId="1076"/>
          <ac:spMkLst>
            <pc:docMk/>
            <pc:sldMk cId="3622849669" sldId="258"/>
            <ac:spMk id="5" creationId="{C5EE3CAA-222A-9E63-C9A1-B4297495D48D}"/>
          </ac:spMkLst>
        </pc:spChg>
        <pc:spChg chg="add mod">
          <ac:chgData name="Logan L Marmolejo" userId="S::307210125@stu.chino.k12.ca.us::e405a313-ae99-44f3-9b3b-29db57f48763" providerId="AD" clId="Web-{A4F743E8-0FF3-2FBC-DD57-3CC7F27FED70}" dt="2024-11-13T17:30:20.938" v="104" actId="14100"/>
          <ac:spMkLst>
            <pc:docMk/>
            <pc:sldMk cId="3622849669" sldId="258"/>
            <ac:spMk id="8" creationId="{B9BDA082-E9A6-4FED-29C8-574CF5B4FA03}"/>
          </ac:spMkLst>
        </pc:spChg>
        <pc:picChg chg="add mod">
          <ac:chgData name="Logan L Marmolejo" userId="S::307210125@stu.chino.k12.ca.us::e405a313-ae99-44f3-9b3b-29db57f48763" providerId="AD" clId="Web-{A4F743E8-0FF3-2FBC-DD57-3CC7F27FED70}" dt="2024-11-13T17:28:28.450" v="90" actId="1076"/>
          <ac:picMkLst>
            <pc:docMk/>
            <pc:sldMk cId="3622849669" sldId="258"/>
            <ac:picMk id="4" creationId="{985697A8-FB31-178E-D82C-4A5BAAB2F989}"/>
          </ac:picMkLst>
        </pc:picChg>
        <pc:picChg chg="add mod">
          <ac:chgData name="Logan L Marmolejo" userId="S::307210125@stu.chino.k12.ca.us::e405a313-ae99-44f3-9b3b-29db57f48763" providerId="AD" clId="Web-{A4F743E8-0FF3-2FBC-DD57-3CC7F27FED70}" dt="2024-11-13T17:30:20.969" v="105" actId="14100"/>
          <ac:picMkLst>
            <pc:docMk/>
            <pc:sldMk cId="3622849669" sldId="258"/>
            <ac:picMk id="7" creationId="{BF0EFCF2-5ACF-0783-9F54-2B1732DA0745}"/>
          </ac:picMkLst>
        </pc:picChg>
      </pc:sldChg>
      <pc:sldChg chg="modSp">
        <pc:chgData name="Logan L Marmolejo" userId="S::307210125@stu.chino.k12.ca.us::e405a313-ae99-44f3-9b3b-29db57f48763" providerId="AD" clId="Web-{A4F743E8-0FF3-2FBC-DD57-3CC7F27FED70}" dt="2024-11-13T17:19:37.920" v="34" actId="20577"/>
        <pc:sldMkLst>
          <pc:docMk/>
          <pc:sldMk cId="3061639317" sldId="259"/>
        </pc:sldMkLst>
        <pc:spChg chg="mod">
          <ac:chgData name="Logan L Marmolejo" userId="S::307210125@stu.chino.k12.ca.us::e405a313-ae99-44f3-9b3b-29db57f48763" providerId="AD" clId="Web-{A4F743E8-0FF3-2FBC-DD57-3CC7F27FED70}" dt="2024-11-13T17:19:37.920" v="34" actId="20577"/>
          <ac:spMkLst>
            <pc:docMk/>
            <pc:sldMk cId="3061639317" sldId="259"/>
            <ac:spMk id="3" creationId="{75F0F789-622D-1622-67FF-16FFDF857DFE}"/>
          </ac:spMkLst>
        </pc:spChg>
      </pc:sldChg>
      <pc:sldChg chg="modSp">
        <pc:chgData name="Logan L Marmolejo" userId="S::307210125@stu.chino.k12.ca.us::e405a313-ae99-44f3-9b3b-29db57f48763" providerId="AD" clId="Web-{A4F743E8-0FF3-2FBC-DD57-3CC7F27FED70}" dt="2024-11-13T17:20:14.640" v="38" actId="20577"/>
        <pc:sldMkLst>
          <pc:docMk/>
          <pc:sldMk cId="3809839071" sldId="260"/>
        </pc:sldMkLst>
        <pc:spChg chg="mod">
          <ac:chgData name="Logan L Marmolejo" userId="S::307210125@stu.chino.k12.ca.us::e405a313-ae99-44f3-9b3b-29db57f48763" providerId="AD" clId="Web-{A4F743E8-0FF3-2FBC-DD57-3CC7F27FED70}" dt="2024-11-13T17:20:14.640" v="38" actId="20577"/>
          <ac:spMkLst>
            <pc:docMk/>
            <pc:sldMk cId="3809839071" sldId="260"/>
            <ac:spMk id="3" creationId="{FB222EDC-0713-2CEA-C035-3E6A654FBCC6}"/>
          </ac:spMkLst>
        </pc:spChg>
      </pc:sldChg>
    </pc:docChg>
  </pc:docChgLst>
  <pc:docChgLst>
    <pc:chgData name="Logan L Marmolejo" userId="S::307210125@stu.chino.k12.ca.us::e405a313-ae99-44f3-9b3b-29db57f48763" providerId="AD" clId="Web-{8BD98E7C-672D-4E42-FA0F-D0E05C2BBF22}"/>
    <pc:docChg chg="modSld">
      <pc:chgData name="Logan L Marmolejo" userId="S::307210125@stu.chino.k12.ca.us::e405a313-ae99-44f3-9b3b-29db57f48763" providerId="AD" clId="Web-{8BD98E7C-672D-4E42-FA0F-D0E05C2BBF22}" dt="2024-11-15T16:23:06.036" v="8" actId="14100"/>
      <pc:docMkLst>
        <pc:docMk/>
      </pc:docMkLst>
      <pc:sldChg chg="mod setBg">
        <pc:chgData name="Logan L Marmolejo" userId="S::307210125@stu.chino.k12.ca.us::e405a313-ae99-44f3-9b3b-29db57f48763" providerId="AD" clId="Web-{8BD98E7C-672D-4E42-FA0F-D0E05C2BBF22}" dt="2024-11-15T16:21:56.628" v="3"/>
        <pc:sldMkLst>
          <pc:docMk/>
          <pc:sldMk cId="3061639317" sldId="259"/>
        </pc:sldMkLst>
      </pc:sldChg>
      <pc:sldChg chg="modSp">
        <pc:chgData name="Logan L Marmolejo" userId="S::307210125@stu.chino.k12.ca.us::e405a313-ae99-44f3-9b3b-29db57f48763" providerId="AD" clId="Web-{8BD98E7C-672D-4E42-FA0F-D0E05C2BBF22}" dt="2024-11-15T16:23:06.036" v="8" actId="14100"/>
        <pc:sldMkLst>
          <pc:docMk/>
          <pc:sldMk cId="3809839071" sldId="260"/>
        </pc:sldMkLst>
        <pc:spChg chg="mod">
          <ac:chgData name="Logan L Marmolejo" userId="S::307210125@stu.chino.k12.ca.us::e405a313-ae99-44f3-9b3b-29db57f48763" providerId="AD" clId="Web-{8BD98E7C-672D-4E42-FA0F-D0E05C2BBF22}" dt="2024-11-15T16:23:06.036" v="8" actId="14100"/>
          <ac:spMkLst>
            <pc:docMk/>
            <pc:sldMk cId="3809839071" sldId="260"/>
            <ac:spMk id="3" creationId="{FB222EDC-0713-2CEA-C035-3E6A654FBCC6}"/>
          </ac:spMkLst>
        </pc:spChg>
      </pc:sldChg>
    </pc:docChg>
  </pc:docChgLst>
  <pc:docChgLst>
    <pc:chgData name="Logan L Marmolejo" userId="S::307210125@stu.chino.k12.ca.us::e405a313-ae99-44f3-9b3b-29db57f48763" providerId="AD" clId="Web-{95BE89D5-AE91-8514-7E9E-6D1EF66D9610}"/>
    <pc:docChg chg="modSld">
      <pc:chgData name="Logan L Marmolejo" userId="S::307210125@stu.chino.k12.ca.us::e405a313-ae99-44f3-9b3b-29db57f48763" providerId="AD" clId="Web-{95BE89D5-AE91-8514-7E9E-6D1EF66D9610}" dt="2024-11-13T17:13:59.913" v="6" actId="1076"/>
      <pc:docMkLst>
        <pc:docMk/>
      </pc:docMkLst>
      <pc:sldChg chg="addSp modSp">
        <pc:chgData name="Logan L Marmolejo" userId="S::307210125@stu.chino.k12.ca.us::e405a313-ae99-44f3-9b3b-29db57f48763" providerId="AD" clId="Web-{95BE89D5-AE91-8514-7E9E-6D1EF66D9610}" dt="2024-11-13T17:13:59.913" v="6" actId="1076"/>
        <pc:sldMkLst>
          <pc:docMk/>
          <pc:sldMk cId="109857222" sldId="256"/>
        </pc:sldMkLst>
        <pc:spChg chg="add mod">
          <ac:chgData name="Logan L Marmolejo" userId="S::307210125@stu.chino.k12.ca.us::e405a313-ae99-44f3-9b3b-29db57f48763" providerId="AD" clId="Web-{95BE89D5-AE91-8514-7E9E-6D1EF66D9610}" dt="2024-11-13T17:13:36.911" v="3"/>
          <ac:spMkLst>
            <pc:docMk/>
            <pc:sldMk cId="109857222" sldId="256"/>
            <ac:spMk id="5" creationId="{411446F4-EC92-8C18-8B9B-015DEFD449E2}"/>
          </ac:spMkLst>
        </pc:spChg>
        <pc:picChg chg="add mod">
          <ac:chgData name="Logan L Marmolejo" userId="S::307210125@stu.chino.k12.ca.us::e405a313-ae99-44f3-9b3b-29db57f48763" providerId="AD" clId="Web-{95BE89D5-AE91-8514-7E9E-6D1EF66D9610}" dt="2024-11-13T17:13:59.913" v="6" actId="1076"/>
          <ac:picMkLst>
            <pc:docMk/>
            <pc:sldMk cId="109857222" sldId="256"/>
            <ac:picMk id="4" creationId="{E6B6CA74-DDA5-3017-ABE3-4E94A190248F}"/>
          </ac:picMkLst>
        </pc:picChg>
      </pc:sldChg>
    </pc:docChg>
  </pc:docChgLst>
  <pc:docChgLst>
    <pc:chgData name="Logan L Marmolejo" userId="S::307210125@stu.chino.k12.ca.us::e405a313-ae99-44f3-9b3b-29db57f48763" providerId="AD" clId="Web-{672A17B7-5EC0-450C-B53D-73AD5C014DE6}"/>
    <pc:docChg chg="modSld">
      <pc:chgData name="Logan L Marmolejo" userId="S::307210125@stu.chino.k12.ca.us::e405a313-ae99-44f3-9b3b-29db57f48763" providerId="AD" clId="Web-{672A17B7-5EC0-450C-B53D-73AD5C014DE6}" dt="2024-11-12T17:45:14.342" v="365" actId="1076"/>
      <pc:docMkLst>
        <pc:docMk/>
      </pc:docMkLst>
      <pc:sldChg chg="modSp">
        <pc:chgData name="Logan L Marmolejo" userId="S::307210125@stu.chino.k12.ca.us::e405a313-ae99-44f3-9b3b-29db57f48763" providerId="AD" clId="Web-{672A17B7-5EC0-450C-B53D-73AD5C014DE6}" dt="2024-11-12T17:27:03.242" v="135" actId="20577"/>
        <pc:sldMkLst>
          <pc:docMk/>
          <pc:sldMk cId="576112298" sldId="257"/>
        </pc:sldMkLst>
        <pc:spChg chg="mod">
          <ac:chgData name="Logan L Marmolejo" userId="S::307210125@stu.chino.k12.ca.us::e405a313-ae99-44f3-9b3b-29db57f48763" providerId="AD" clId="Web-{672A17B7-5EC0-450C-B53D-73AD5C014DE6}" dt="2024-11-12T17:27:03.242" v="135" actId="20577"/>
          <ac:spMkLst>
            <pc:docMk/>
            <pc:sldMk cId="576112298" sldId="257"/>
            <ac:spMk id="3" creationId="{4E60C484-63B8-457F-AAB8-0597984DAFC4}"/>
          </ac:spMkLst>
        </pc:spChg>
      </pc:sldChg>
      <pc:sldChg chg="modSp">
        <pc:chgData name="Logan L Marmolejo" userId="S::307210125@stu.chino.k12.ca.us::e405a313-ae99-44f3-9b3b-29db57f48763" providerId="AD" clId="Web-{672A17B7-5EC0-450C-B53D-73AD5C014DE6}" dt="2024-11-12T17:34:37.805" v="253" actId="20577"/>
        <pc:sldMkLst>
          <pc:docMk/>
          <pc:sldMk cId="3622849669" sldId="258"/>
        </pc:sldMkLst>
        <pc:spChg chg="mod">
          <ac:chgData name="Logan L Marmolejo" userId="S::307210125@stu.chino.k12.ca.us::e405a313-ae99-44f3-9b3b-29db57f48763" providerId="AD" clId="Web-{672A17B7-5EC0-450C-B53D-73AD5C014DE6}" dt="2024-11-12T17:34:37.805" v="253" actId="20577"/>
          <ac:spMkLst>
            <pc:docMk/>
            <pc:sldMk cId="3622849669" sldId="258"/>
            <ac:spMk id="3" creationId="{742E827D-26F1-845C-54FC-5C05DB62DE21}"/>
          </ac:spMkLst>
        </pc:spChg>
      </pc:sldChg>
      <pc:sldChg chg="modSp">
        <pc:chgData name="Logan L Marmolejo" userId="S::307210125@stu.chino.k12.ca.us::e405a313-ae99-44f3-9b3b-29db57f48763" providerId="AD" clId="Web-{672A17B7-5EC0-450C-B53D-73AD5C014DE6}" dt="2024-11-12T17:45:14.342" v="365" actId="1076"/>
        <pc:sldMkLst>
          <pc:docMk/>
          <pc:sldMk cId="3061639317" sldId="259"/>
        </pc:sldMkLst>
        <pc:spChg chg="mod">
          <ac:chgData name="Logan L Marmolejo" userId="S::307210125@stu.chino.k12.ca.us::e405a313-ae99-44f3-9b3b-29db57f48763" providerId="AD" clId="Web-{672A17B7-5EC0-450C-B53D-73AD5C014DE6}" dt="2024-11-12T17:34:56.055" v="254" actId="1076"/>
          <ac:spMkLst>
            <pc:docMk/>
            <pc:sldMk cId="3061639317" sldId="259"/>
            <ac:spMk id="2" creationId="{DF5D9709-7E1D-7F92-A859-B8CCB99739BD}"/>
          </ac:spMkLst>
        </pc:spChg>
        <pc:spChg chg="mod">
          <ac:chgData name="Logan L Marmolejo" userId="S::307210125@stu.chino.k12.ca.us::e405a313-ae99-44f3-9b3b-29db57f48763" providerId="AD" clId="Web-{672A17B7-5EC0-450C-B53D-73AD5C014DE6}" dt="2024-11-12T17:45:14.342" v="365" actId="1076"/>
          <ac:spMkLst>
            <pc:docMk/>
            <pc:sldMk cId="3061639317" sldId="259"/>
            <ac:spMk id="3" creationId="{75F0F789-622D-1622-67FF-16FFDF857DFE}"/>
          </ac:spMkLst>
        </pc:spChg>
      </pc:sldChg>
    </pc:docChg>
  </pc:docChgLst>
  <pc:docChgLst>
    <pc:chgData name="Logan L Marmolejo" userId="S::307210125@stu.chino.k12.ca.us::e405a313-ae99-44f3-9b3b-29db57f48763" providerId="AD" clId="Web-{68B018FC-EAE3-9F5F-4A9E-E06438E3B1F2}"/>
    <pc:docChg chg="modSld">
      <pc:chgData name="Logan L Marmolejo" userId="S::307210125@stu.chino.k12.ca.us::e405a313-ae99-44f3-9b3b-29db57f48763" providerId="AD" clId="Web-{68B018FC-EAE3-9F5F-4A9E-E06438E3B1F2}" dt="2024-11-08T19:42:48.677" v="16" actId="20577"/>
      <pc:docMkLst>
        <pc:docMk/>
      </pc:docMkLst>
      <pc:sldChg chg="modSp">
        <pc:chgData name="Logan L Marmolejo" userId="S::307210125@stu.chino.k12.ca.us::e405a313-ae99-44f3-9b3b-29db57f48763" providerId="AD" clId="Web-{68B018FC-EAE3-9F5F-4A9E-E06438E3B1F2}" dt="2024-11-08T19:41:27.064" v="3" actId="20577"/>
        <pc:sldMkLst>
          <pc:docMk/>
          <pc:sldMk cId="3622849669" sldId="258"/>
        </pc:sldMkLst>
        <pc:spChg chg="mod">
          <ac:chgData name="Logan L Marmolejo" userId="S::307210125@stu.chino.k12.ca.us::e405a313-ae99-44f3-9b3b-29db57f48763" providerId="AD" clId="Web-{68B018FC-EAE3-9F5F-4A9E-E06438E3B1F2}" dt="2024-11-08T19:41:27.064" v="3" actId="20577"/>
          <ac:spMkLst>
            <pc:docMk/>
            <pc:sldMk cId="3622849669" sldId="258"/>
            <ac:spMk id="2" creationId="{0E5F57E3-2E56-8F32-84F6-88CA187F61AC}"/>
          </ac:spMkLst>
        </pc:spChg>
      </pc:sldChg>
      <pc:sldChg chg="modSp">
        <pc:chgData name="Logan L Marmolejo" userId="S::307210125@stu.chino.k12.ca.us::e405a313-ae99-44f3-9b3b-29db57f48763" providerId="AD" clId="Web-{68B018FC-EAE3-9F5F-4A9E-E06438E3B1F2}" dt="2024-11-08T19:41:43.987" v="8" actId="20577"/>
        <pc:sldMkLst>
          <pc:docMk/>
          <pc:sldMk cId="3061639317" sldId="259"/>
        </pc:sldMkLst>
        <pc:spChg chg="mod">
          <ac:chgData name="Logan L Marmolejo" userId="S::307210125@stu.chino.k12.ca.us::e405a313-ae99-44f3-9b3b-29db57f48763" providerId="AD" clId="Web-{68B018FC-EAE3-9F5F-4A9E-E06438E3B1F2}" dt="2024-11-08T19:41:43.987" v="8" actId="20577"/>
          <ac:spMkLst>
            <pc:docMk/>
            <pc:sldMk cId="3061639317" sldId="259"/>
            <ac:spMk id="2" creationId="{DF5D9709-7E1D-7F92-A859-B8CCB99739BD}"/>
          </ac:spMkLst>
        </pc:spChg>
      </pc:sldChg>
      <pc:sldChg chg="modSp">
        <pc:chgData name="Logan L Marmolejo" userId="S::307210125@stu.chino.k12.ca.us::e405a313-ae99-44f3-9b3b-29db57f48763" providerId="AD" clId="Web-{68B018FC-EAE3-9F5F-4A9E-E06438E3B1F2}" dt="2024-11-08T19:42:48.677" v="16" actId="20577"/>
        <pc:sldMkLst>
          <pc:docMk/>
          <pc:sldMk cId="3809839071" sldId="260"/>
        </pc:sldMkLst>
        <pc:spChg chg="mod">
          <ac:chgData name="Logan L Marmolejo" userId="S::307210125@stu.chino.k12.ca.us::e405a313-ae99-44f3-9b3b-29db57f48763" providerId="AD" clId="Web-{68B018FC-EAE3-9F5F-4A9E-E06438E3B1F2}" dt="2024-11-08T19:42:48.677" v="16" actId="20577"/>
          <ac:spMkLst>
            <pc:docMk/>
            <pc:sldMk cId="3809839071" sldId="260"/>
            <ac:spMk id="2" creationId="{EE77B5F4-56D4-CC4A-E48B-B5F2FD52DDBB}"/>
          </ac:spMkLst>
        </pc:spChg>
      </pc:sldChg>
    </pc:docChg>
  </pc:docChgLst>
  <pc:docChgLst>
    <pc:chgData name="Logan L Marmolejo" userId="S::307210125@stu.chino.k12.ca.us::e405a313-ae99-44f3-9b3b-29db57f48763" providerId="AD" clId="Web-{A948639B-69AC-EE85-685D-5875C9190862}"/>
    <pc:docChg chg="modSld modMainMaster">
      <pc:chgData name="Logan L Marmolejo" userId="S::307210125@stu.chino.k12.ca.us::e405a313-ae99-44f3-9b3b-29db57f48763" providerId="AD" clId="Web-{A948639B-69AC-EE85-685D-5875C9190862}" dt="2024-11-15T18:56:45.458" v="81" actId="1076"/>
      <pc:docMkLst>
        <pc:docMk/>
      </pc:docMkLst>
      <pc:sldChg chg="modTransition">
        <pc:chgData name="Logan L Marmolejo" userId="S::307210125@stu.chino.k12.ca.us::e405a313-ae99-44f3-9b3b-29db57f48763" providerId="AD" clId="Web-{A948639B-69AC-EE85-685D-5875C9190862}" dt="2024-11-15T18:46:51.839" v="70"/>
        <pc:sldMkLst>
          <pc:docMk/>
          <pc:sldMk cId="109857222" sldId="256"/>
        </pc:sldMkLst>
      </pc:sldChg>
      <pc:sldChg chg="modSp modTransition">
        <pc:chgData name="Logan L Marmolejo" userId="S::307210125@stu.chino.k12.ca.us::e405a313-ae99-44f3-9b3b-29db57f48763" providerId="AD" clId="Web-{A948639B-69AC-EE85-685D-5875C9190862}" dt="2024-11-15T18:50:53.528" v="80" actId="20577"/>
        <pc:sldMkLst>
          <pc:docMk/>
          <pc:sldMk cId="576112298" sldId="257"/>
        </pc:sldMkLst>
        <pc:spChg chg="mod">
          <ac:chgData name="Logan L Marmolejo" userId="S::307210125@stu.chino.k12.ca.us::e405a313-ae99-44f3-9b3b-29db57f48763" providerId="AD" clId="Web-{A948639B-69AC-EE85-685D-5875C9190862}" dt="2024-11-15T18:50:53.528" v="80" actId="20577"/>
          <ac:spMkLst>
            <pc:docMk/>
            <pc:sldMk cId="576112298" sldId="257"/>
            <ac:spMk id="3" creationId="{4E60C484-63B8-457F-AAB8-0597984DAFC4}"/>
          </ac:spMkLst>
        </pc:spChg>
      </pc:sldChg>
      <pc:sldChg chg="delSp modTransition">
        <pc:chgData name="Logan L Marmolejo" userId="S::307210125@stu.chino.k12.ca.us::e405a313-ae99-44f3-9b3b-29db57f48763" providerId="AD" clId="Web-{A948639B-69AC-EE85-685D-5875C9190862}" dt="2024-11-15T18:47:11.794" v="73"/>
        <pc:sldMkLst>
          <pc:docMk/>
          <pc:sldMk cId="3622849669" sldId="258"/>
        </pc:sldMkLst>
        <pc:spChg chg="del">
          <ac:chgData name="Logan L Marmolejo" userId="S::307210125@stu.chino.k12.ca.us::e405a313-ae99-44f3-9b3b-29db57f48763" providerId="AD" clId="Web-{A948639B-69AC-EE85-685D-5875C9190862}" dt="2024-11-15T18:25:11.532" v="9"/>
          <ac:spMkLst>
            <pc:docMk/>
            <pc:sldMk cId="3622849669" sldId="258"/>
            <ac:spMk id="8" creationId="{B9BDA082-E9A6-4FED-29C8-574CF5B4FA03}"/>
          </ac:spMkLst>
        </pc:spChg>
      </pc:sldChg>
      <pc:sldChg chg="delSp modSp modTransition">
        <pc:chgData name="Logan L Marmolejo" userId="S::307210125@stu.chino.k12.ca.us::e405a313-ae99-44f3-9b3b-29db57f48763" providerId="AD" clId="Web-{A948639B-69AC-EE85-685D-5875C9190862}" dt="2024-11-15T18:56:45.458" v="81" actId="1076"/>
        <pc:sldMkLst>
          <pc:docMk/>
          <pc:sldMk cId="3061639317" sldId="259"/>
        </pc:sldMkLst>
        <pc:spChg chg="mod">
          <ac:chgData name="Logan L Marmolejo" userId="S::307210125@stu.chino.k12.ca.us::e405a313-ae99-44f3-9b3b-29db57f48763" providerId="AD" clId="Web-{A948639B-69AC-EE85-685D-5875C9190862}" dt="2024-11-15T18:49:33.069" v="77" actId="1076"/>
          <ac:spMkLst>
            <pc:docMk/>
            <pc:sldMk cId="3061639317" sldId="259"/>
            <ac:spMk id="2" creationId="{DF5D9709-7E1D-7F92-A859-B8CCB99739BD}"/>
          </ac:spMkLst>
        </pc:spChg>
        <pc:spChg chg="del mod">
          <ac:chgData name="Logan L Marmolejo" userId="S::307210125@stu.chino.k12.ca.us::e405a313-ae99-44f3-9b3b-29db57f48763" providerId="AD" clId="Web-{A948639B-69AC-EE85-685D-5875C9190862}" dt="2024-11-15T18:25:47.581" v="28"/>
          <ac:spMkLst>
            <pc:docMk/>
            <pc:sldMk cId="3061639317" sldId="259"/>
            <ac:spMk id="15" creationId="{DB0AB4B3-4CA2-2B3E-6E31-E66F435AA413}"/>
          </ac:spMkLst>
        </pc:spChg>
        <pc:picChg chg="mod">
          <ac:chgData name="Logan L Marmolejo" userId="S::307210125@stu.chino.k12.ca.us::e405a313-ae99-44f3-9b3b-29db57f48763" providerId="AD" clId="Web-{A948639B-69AC-EE85-685D-5875C9190862}" dt="2024-11-15T18:25:22.892" v="11" actId="1076"/>
          <ac:picMkLst>
            <pc:docMk/>
            <pc:sldMk cId="3061639317" sldId="259"/>
            <ac:picMk id="7" creationId="{41ECFEA8-3A99-D588-FDEE-550BF90C2AF1}"/>
          </ac:picMkLst>
        </pc:picChg>
        <pc:picChg chg="mod">
          <ac:chgData name="Logan L Marmolejo" userId="S::307210125@stu.chino.k12.ca.us::e405a313-ae99-44f3-9b3b-29db57f48763" providerId="AD" clId="Web-{A948639B-69AC-EE85-685D-5875C9190862}" dt="2024-11-15T18:49:03.692" v="75" actId="1076"/>
          <ac:picMkLst>
            <pc:docMk/>
            <pc:sldMk cId="3061639317" sldId="259"/>
            <ac:picMk id="13" creationId="{B351E44C-9F88-196A-A8EF-C75EEA0AFD6B}"/>
          </ac:picMkLst>
        </pc:picChg>
        <pc:picChg chg="mod">
          <ac:chgData name="Logan L Marmolejo" userId="S::307210125@stu.chino.k12.ca.us::e405a313-ae99-44f3-9b3b-29db57f48763" providerId="AD" clId="Web-{A948639B-69AC-EE85-685D-5875C9190862}" dt="2024-11-15T18:49:06.880" v="76" actId="1076"/>
          <ac:picMkLst>
            <pc:docMk/>
            <pc:sldMk cId="3061639317" sldId="259"/>
            <ac:picMk id="19" creationId="{6E939ED0-9E40-3EFF-3CD8-EC8E05372C7A}"/>
          </ac:picMkLst>
        </pc:picChg>
        <pc:picChg chg="mod">
          <ac:chgData name="Logan L Marmolejo" userId="S::307210125@stu.chino.k12.ca.us::e405a313-ae99-44f3-9b3b-29db57f48763" providerId="AD" clId="Web-{A948639B-69AC-EE85-685D-5875C9190862}" dt="2024-11-15T18:56:45.458" v="81" actId="1076"/>
          <ac:picMkLst>
            <pc:docMk/>
            <pc:sldMk cId="3061639317" sldId="259"/>
            <ac:picMk id="22" creationId="{A6081B1D-156D-0001-0D05-106AA2694F9E}"/>
          </ac:picMkLst>
        </pc:picChg>
      </pc:sldChg>
      <pc:sldChg chg="modSp modTransition">
        <pc:chgData name="Logan L Marmolejo" userId="S::307210125@stu.chino.k12.ca.us::e405a313-ae99-44f3-9b3b-29db57f48763" providerId="AD" clId="Web-{A948639B-69AC-EE85-685D-5875C9190862}" dt="2024-11-15T18:47:41.030" v="74"/>
        <pc:sldMkLst>
          <pc:docMk/>
          <pc:sldMk cId="3809839071" sldId="260"/>
        </pc:sldMkLst>
        <pc:spChg chg="mod">
          <ac:chgData name="Logan L Marmolejo" userId="S::307210125@stu.chino.k12.ca.us::e405a313-ae99-44f3-9b3b-29db57f48763" providerId="AD" clId="Web-{A948639B-69AC-EE85-685D-5875C9190862}" dt="2024-11-15T18:25:58.207" v="31" actId="1076"/>
          <ac:spMkLst>
            <pc:docMk/>
            <pc:sldMk cId="3809839071" sldId="260"/>
            <ac:spMk id="3" creationId="{FB222EDC-0713-2CEA-C035-3E6A654FBCC6}"/>
          </ac:spMkLst>
        </pc:spChg>
        <pc:picChg chg="mod">
          <ac:chgData name="Logan L Marmolejo" userId="S::307210125@stu.chino.k12.ca.us::e405a313-ae99-44f3-9b3b-29db57f48763" providerId="AD" clId="Web-{A948639B-69AC-EE85-685D-5875C9190862}" dt="2024-11-15T18:43:58.656" v="67" actId="1076"/>
          <ac:picMkLst>
            <pc:docMk/>
            <pc:sldMk cId="3809839071" sldId="260"/>
            <ac:picMk id="7" creationId="{18B285D2-D90E-121F-79CF-BBAC0B67497A}"/>
          </ac:picMkLst>
        </pc:picChg>
      </pc:sldChg>
      <pc:sldChg chg="addSp delSp modSp mod modTransition setBg">
        <pc:chgData name="Logan L Marmolejo" userId="S::307210125@stu.chino.k12.ca.us::e405a313-ae99-44f3-9b3b-29db57f48763" providerId="AD" clId="Web-{A948639B-69AC-EE85-685D-5875C9190862}" dt="2024-11-15T18:41:55.694" v="64"/>
        <pc:sldMkLst>
          <pc:docMk/>
          <pc:sldMk cId="4017930995" sldId="261"/>
        </pc:sldMkLst>
        <pc:spChg chg="mod ord">
          <ac:chgData name="Logan L Marmolejo" userId="S::307210125@stu.chino.k12.ca.us::e405a313-ae99-44f3-9b3b-29db57f48763" providerId="AD" clId="Web-{A948639B-69AC-EE85-685D-5875C9190862}" dt="2024-11-15T18:21:54.237" v="4"/>
          <ac:spMkLst>
            <pc:docMk/>
            <pc:sldMk cId="4017930995" sldId="261"/>
            <ac:spMk id="2" creationId="{B3AF5139-873C-25B4-16E2-EFEDFA8C0E57}"/>
          </ac:spMkLst>
        </pc:spChg>
        <pc:spChg chg="del">
          <ac:chgData name="Logan L Marmolejo" userId="S::307210125@stu.chino.k12.ca.us::e405a313-ae99-44f3-9b3b-29db57f48763" providerId="AD" clId="Web-{A948639B-69AC-EE85-685D-5875C9190862}" dt="2024-11-15T18:21:21.985" v="0"/>
          <ac:spMkLst>
            <pc:docMk/>
            <pc:sldMk cId="4017930995" sldId="261"/>
            <ac:spMk id="3" creationId="{B4CF7863-0ECF-9E32-DDFF-A245A2AC422B}"/>
          </ac:spMkLst>
        </pc:spChg>
        <pc:spChg chg="add del">
          <ac:chgData name="Logan L Marmolejo" userId="S::307210125@stu.chino.k12.ca.us::e405a313-ae99-44f3-9b3b-29db57f48763" providerId="AD" clId="Web-{A948639B-69AC-EE85-685D-5875C9190862}" dt="2024-11-15T18:21:54.237" v="3"/>
          <ac:spMkLst>
            <pc:docMk/>
            <pc:sldMk cId="4017930995" sldId="261"/>
            <ac:spMk id="8" creationId="{442D4334-4C28-A793-6A94-42733795570A}"/>
          </ac:spMkLst>
        </pc:spChg>
        <pc:spChg chg="add">
          <ac:chgData name="Logan L Marmolejo" userId="S::307210125@stu.chino.k12.ca.us::e405a313-ae99-44f3-9b3b-29db57f48763" providerId="AD" clId="Web-{A948639B-69AC-EE85-685D-5875C9190862}" dt="2024-11-15T18:21:54.237" v="4"/>
          <ac:spMkLst>
            <pc:docMk/>
            <pc:sldMk cId="4017930995" sldId="261"/>
            <ac:spMk id="9" creationId="{37C89E4B-3C9F-44B9-8B86-D9E3D112D8EC}"/>
          </ac:spMkLst>
        </pc:spChg>
        <pc:spChg chg="add del">
          <ac:chgData name="Logan L Marmolejo" userId="S::307210125@stu.chino.k12.ca.us::e405a313-ae99-44f3-9b3b-29db57f48763" providerId="AD" clId="Web-{A948639B-69AC-EE85-685D-5875C9190862}" dt="2024-11-15T18:21:54.237" v="3"/>
          <ac:spMkLst>
            <pc:docMk/>
            <pc:sldMk cId="4017930995" sldId="261"/>
            <ac:spMk id="11" creationId="{F13C74B1-5B17-4795-BED0-7140497B445A}"/>
          </ac:spMkLst>
        </pc:spChg>
        <pc:spChg chg="add del">
          <ac:chgData name="Logan L Marmolejo" userId="S::307210125@stu.chino.k12.ca.us::e405a313-ae99-44f3-9b3b-29db57f48763" providerId="AD" clId="Web-{A948639B-69AC-EE85-685D-5875C9190862}" dt="2024-11-15T18:21:54.237" v="3"/>
          <ac:spMkLst>
            <pc:docMk/>
            <pc:sldMk cId="4017930995" sldId="261"/>
            <ac:spMk id="13" creationId="{D4974D33-8DC5-464E-8C6D-BE58F0669C17}"/>
          </ac:spMkLst>
        </pc:spChg>
        <pc:picChg chg="add mod ord">
          <ac:chgData name="Logan L Marmolejo" userId="S::307210125@stu.chino.k12.ca.us::e405a313-ae99-44f3-9b3b-29db57f48763" providerId="AD" clId="Web-{A948639B-69AC-EE85-685D-5875C9190862}" dt="2024-11-15T18:21:54.237" v="4"/>
          <ac:picMkLst>
            <pc:docMk/>
            <pc:sldMk cId="4017930995" sldId="261"/>
            <ac:picMk id="4" creationId="{84594660-0301-D1DA-7E0D-BB348979039E}"/>
          </ac:picMkLst>
        </pc:picChg>
        <pc:cxnChg chg="add">
          <ac:chgData name="Logan L Marmolejo" userId="S::307210125@stu.chino.k12.ca.us::e405a313-ae99-44f3-9b3b-29db57f48763" providerId="AD" clId="Web-{A948639B-69AC-EE85-685D-5875C9190862}" dt="2024-11-15T18:21:54.237" v="4"/>
          <ac:cxnSpMkLst>
            <pc:docMk/>
            <pc:sldMk cId="4017930995" sldId="261"/>
            <ac:cxnSpMk id="15" creationId="{AA2EAA10-076F-46BD-8F0F-B9A2FB77A85C}"/>
          </ac:cxnSpMkLst>
        </pc:cxnChg>
        <pc:cxnChg chg="add">
          <ac:chgData name="Logan L Marmolejo" userId="S::307210125@stu.chino.k12.ca.us::e405a313-ae99-44f3-9b3b-29db57f48763" providerId="AD" clId="Web-{A948639B-69AC-EE85-685D-5875C9190862}" dt="2024-11-15T18:21:54.237" v="4"/>
          <ac:cxnSpMkLst>
            <pc:docMk/>
            <pc:sldMk cId="4017930995" sldId="261"/>
            <ac:cxnSpMk id="16" creationId="{D891E407-403B-4764-86C9-33A56D3BCAA3}"/>
          </ac:cxnSpMkLst>
        </pc:cxnChg>
      </pc:sldChg>
      <pc:sldMasterChg chg="modTransition modSldLayout">
        <pc:chgData name="Logan L Marmolejo" userId="S::307210125@stu.chino.k12.ca.us::e405a313-ae99-44f3-9b3b-29db57f48763" providerId="AD" clId="Web-{A948639B-69AC-EE85-685D-5875C9190862}" dt="2024-11-15T18:41:55.694" v="64"/>
        <pc:sldMasterMkLst>
          <pc:docMk/>
          <pc:sldMasterMk cId="2460954070" sldId="2147483660"/>
        </pc:sldMasterMkLst>
        <pc:sldLayoutChg chg="modTransition">
          <pc:chgData name="Logan L Marmolejo" userId="S::307210125@stu.chino.k12.ca.us::e405a313-ae99-44f3-9b3b-29db57f48763" providerId="AD" clId="Web-{A948639B-69AC-EE85-685D-5875C9190862}" dt="2024-11-15T18:41:55.694" v="64"/>
          <pc:sldLayoutMkLst>
            <pc:docMk/>
            <pc:sldMasterMk cId="2460954070" sldId="2147483660"/>
            <pc:sldLayoutMk cId="2385387890" sldId="2147483661"/>
          </pc:sldLayoutMkLst>
        </pc:sldLayoutChg>
        <pc:sldLayoutChg chg="modTransition">
          <pc:chgData name="Logan L Marmolejo" userId="S::307210125@stu.chino.k12.ca.us::e405a313-ae99-44f3-9b3b-29db57f48763" providerId="AD" clId="Web-{A948639B-69AC-EE85-685D-5875C9190862}" dt="2024-11-15T18:41:55.694" v="64"/>
          <pc:sldLayoutMkLst>
            <pc:docMk/>
            <pc:sldMasterMk cId="2460954070" sldId="2147483660"/>
            <pc:sldLayoutMk cId="949138452" sldId="2147483662"/>
          </pc:sldLayoutMkLst>
        </pc:sldLayoutChg>
        <pc:sldLayoutChg chg="modTransition">
          <pc:chgData name="Logan L Marmolejo" userId="S::307210125@stu.chino.k12.ca.us::e405a313-ae99-44f3-9b3b-29db57f48763" providerId="AD" clId="Web-{A948639B-69AC-EE85-685D-5875C9190862}" dt="2024-11-15T18:41:55.694" v="64"/>
          <pc:sldLayoutMkLst>
            <pc:docMk/>
            <pc:sldMasterMk cId="2460954070" sldId="2147483660"/>
            <pc:sldLayoutMk cId="2591524520" sldId="2147483663"/>
          </pc:sldLayoutMkLst>
        </pc:sldLayoutChg>
        <pc:sldLayoutChg chg="modTransition">
          <pc:chgData name="Logan L Marmolejo" userId="S::307210125@stu.chino.k12.ca.us::e405a313-ae99-44f3-9b3b-29db57f48763" providerId="AD" clId="Web-{A948639B-69AC-EE85-685D-5875C9190862}" dt="2024-11-15T18:41:55.694" v="64"/>
          <pc:sldLayoutMkLst>
            <pc:docMk/>
            <pc:sldMasterMk cId="2460954070" sldId="2147483660"/>
            <pc:sldLayoutMk cId="1203092039" sldId="2147483664"/>
          </pc:sldLayoutMkLst>
        </pc:sldLayoutChg>
        <pc:sldLayoutChg chg="modTransition">
          <pc:chgData name="Logan L Marmolejo" userId="S::307210125@stu.chino.k12.ca.us::e405a313-ae99-44f3-9b3b-29db57f48763" providerId="AD" clId="Web-{A948639B-69AC-EE85-685D-5875C9190862}" dt="2024-11-15T18:41:55.694" v="64"/>
          <pc:sldLayoutMkLst>
            <pc:docMk/>
            <pc:sldMasterMk cId="2460954070" sldId="2147483660"/>
            <pc:sldLayoutMk cId="3733172339" sldId="2147483665"/>
          </pc:sldLayoutMkLst>
        </pc:sldLayoutChg>
        <pc:sldLayoutChg chg="modTransition">
          <pc:chgData name="Logan L Marmolejo" userId="S::307210125@stu.chino.k12.ca.us::e405a313-ae99-44f3-9b3b-29db57f48763" providerId="AD" clId="Web-{A948639B-69AC-EE85-685D-5875C9190862}" dt="2024-11-15T18:41:55.694" v="64"/>
          <pc:sldLayoutMkLst>
            <pc:docMk/>
            <pc:sldMasterMk cId="2460954070" sldId="2147483660"/>
            <pc:sldLayoutMk cId="3210312558" sldId="2147483666"/>
          </pc:sldLayoutMkLst>
        </pc:sldLayoutChg>
        <pc:sldLayoutChg chg="modTransition">
          <pc:chgData name="Logan L Marmolejo" userId="S::307210125@stu.chino.k12.ca.us::e405a313-ae99-44f3-9b3b-29db57f48763" providerId="AD" clId="Web-{A948639B-69AC-EE85-685D-5875C9190862}" dt="2024-11-15T18:41:55.694" v="64"/>
          <pc:sldLayoutMkLst>
            <pc:docMk/>
            <pc:sldMasterMk cId="2460954070" sldId="2147483660"/>
            <pc:sldLayoutMk cId="3146388984" sldId="2147483667"/>
          </pc:sldLayoutMkLst>
        </pc:sldLayoutChg>
        <pc:sldLayoutChg chg="modTransition">
          <pc:chgData name="Logan L Marmolejo" userId="S::307210125@stu.chino.k12.ca.us::e405a313-ae99-44f3-9b3b-29db57f48763" providerId="AD" clId="Web-{A948639B-69AC-EE85-685D-5875C9190862}" dt="2024-11-15T18:41:55.694" v="64"/>
          <pc:sldLayoutMkLst>
            <pc:docMk/>
            <pc:sldMasterMk cId="2460954070" sldId="2147483660"/>
            <pc:sldLayoutMk cId="3171841454" sldId="2147483668"/>
          </pc:sldLayoutMkLst>
        </pc:sldLayoutChg>
        <pc:sldLayoutChg chg="modTransition">
          <pc:chgData name="Logan L Marmolejo" userId="S::307210125@stu.chino.k12.ca.us::e405a313-ae99-44f3-9b3b-29db57f48763" providerId="AD" clId="Web-{A948639B-69AC-EE85-685D-5875C9190862}" dt="2024-11-15T18:41:55.694" v="64"/>
          <pc:sldLayoutMkLst>
            <pc:docMk/>
            <pc:sldMasterMk cId="2460954070" sldId="2147483660"/>
            <pc:sldLayoutMk cId="1718958274" sldId="2147483669"/>
          </pc:sldLayoutMkLst>
        </pc:sldLayoutChg>
        <pc:sldLayoutChg chg="modTransition">
          <pc:chgData name="Logan L Marmolejo" userId="S::307210125@stu.chino.k12.ca.us::e405a313-ae99-44f3-9b3b-29db57f48763" providerId="AD" clId="Web-{A948639B-69AC-EE85-685D-5875C9190862}" dt="2024-11-15T18:41:55.694" v="64"/>
          <pc:sldLayoutMkLst>
            <pc:docMk/>
            <pc:sldMasterMk cId="2460954070" sldId="2147483660"/>
            <pc:sldLayoutMk cId="2202905451" sldId="2147483670"/>
          </pc:sldLayoutMkLst>
        </pc:sldLayoutChg>
        <pc:sldLayoutChg chg="modTransition">
          <pc:chgData name="Logan L Marmolejo" userId="S::307210125@stu.chino.k12.ca.us::e405a313-ae99-44f3-9b3b-29db57f48763" providerId="AD" clId="Web-{A948639B-69AC-EE85-685D-5875C9190862}" dt="2024-11-15T18:41:55.694" v="64"/>
          <pc:sldLayoutMkLst>
            <pc:docMk/>
            <pc:sldMasterMk cId="2460954070" sldId="2147483660"/>
            <pc:sldLayoutMk cId="3479445657" sldId="2147483671"/>
          </pc:sldLayoutMkLst>
        </pc:sldLayoutChg>
      </pc:sldMasterChg>
    </pc:docChg>
  </pc:docChgLst>
  <pc:docChgLst>
    <pc:chgData name="Logan L Marmolejo" userId="S::307210125@stu.chino.k12.ca.us::e405a313-ae99-44f3-9b3b-29db57f48763" providerId="AD" clId="Web-{7471B9AB-0424-9842-4802-AA493C677C80}"/>
    <pc:docChg chg="modSld">
      <pc:chgData name="Logan L Marmolejo" userId="S::307210125@stu.chino.k12.ca.us::e405a313-ae99-44f3-9b3b-29db57f48763" providerId="AD" clId="Web-{7471B9AB-0424-9842-4802-AA493C677C80}" dt="2024-11-15T16:15:27.976" v="51" actId="1076"/>
      <pc:docMkLst>
        <pc:docMk/>
      </pc:docMkLst>
      <pc:sldChg chg="addSp modSp">
        <pc:chgData name="Logan L Marmolejo" userId="S::307210125@stu.chino.k12.ca.us::e405a313-ae99-44f3-9b3b-29db57f48763" providerId="AD" clId="Web-{7471B9AB-0424-9842-4802-AA493C677C80}" dt="2024-11-15T16:15:27.976" v="51" actId="1076"/>
        <pc:sldMkLst>
          <pc:docMk/>
          <pc:sldMk cId="3061639317" sldId="259"/>
        </pc:sldMkLst>
        <pc:spChg chg="mod">
          <ac:chgData name="Logan L Marmolejo" userId="S::307210125@stu.chino.k12.ca.us::e405a313-ae99-44f3-9b3b-29db57f48763" providerId="AD" clId="Web-{7471B9AB-0424-9842-4802-AA493C677C80}" dt="2024-11-15T16:07:43.340" v="1" actId="1076"/>
          <ac:spMkLst>
            <pc:docMk/>
            <pc:sldMk cId="3061639317" sldId="259"/>
            <ac:spMk id="3" creationId="{75F0F789-622D-1622-67FF-16FFDF857DFE}"/>
          </ac:spMkLst>
        </pc:spChg>
        <pc:spChg chg="add mod">
          <ac:chgData name="Logan L Marmolejo" userId="S::307210125@stu.chino.k12.ca.us::e405a313-ae99-44f3-9b3b-29db57f48763" providerId="AD" clId="Web-{7471B9AB-0424-9842-4802-AA493C677C80}" dt="2024-11-15T16:09:28.358" v="18" actId="1076"/>
          <ac:spMkLst>
            <pc:docMk/>
            <pc:sldMk cId="3061639317" sldId="259"/>
            <ac:spMk id="12" creationId="{0E30DC64-FB6B-DF2C-6F03-4674F5681831}"/>
          </ac:spMkLst>
        </pc:spChg>
        <pc:spChg chg="add mod">
          <ac:chgData name="Logan L Marmolejo" userId="S::307210125@stu.chino.k12.ca.us::e405a313-ae99-44f3-9b3b-29db57f48763" providerId="AD" clId="Web-{7471B9AB-0424-9842-4802-AA493C677C80}" dt="2024-11-15T16:11:00.907" v="28" actId="1076"/>
          <ac:spMkLst>
            <pc:docMk/>
            <pc:sldMk cId="3061639317" sldId="259"/>
            <ac:spMk id="15" creationId="{DB0AB4B3-4CA2-2B3E-6E31-E66F435AA413}"/>
          </ac:spMkLst>
        </pc:spChg>
        <pc:spChg chg="add mod">
          <ac:chgData name="Logan L Marmolejo" userId="S::307210125@stu.chino.k12.ca.us::e405a313-ae99-44f3-9b3b-29db57f48763" providerId="AD" clId="Web-{7471B9AB-0424-9842-4802-AA493C677C80}" dt="2024-11-15T16:15:27.960" v="50" actId="1076"/>
          <ac:spMkLst>
            <pc:docMk/>
            <pc:sldMk cId="3061639317" sldId="259"/>
            <ac:spMk id="20" creationId="{B7D037A6-941F-2AD4-62B4-70402AFA4D08}"/>
          </ac:spMkLst>
        </pc:spChg>
        <pc:picChg chg="add mod">
          <ac:chgData name="Logan L Marmolejo" userId="S::307210125@stu.chino.k12.ca.us::e405a313-ae99-44f3-9b3b-29db57f48763" providerId="AD" clId="Web-{7471B9AB-0424-9842-4802-AA493C677C80}" dt="2024-11-15T16:09:28.374" v="19" actId="1076"/>
          <ac:picMkLst>
            <pc:docMk/>
            <pc:sldMk cId="3061639317" sldId="259"/>
            <ac:picMk id="10" creationId="{2233EC8F-2325-E237-14F4-D29B14A4DB8B}"/>
          </ac:picMkLst>
        </pc:picChg>
        <pc:picChg chg="add mod">
          <ac:chgData name="Logan L Marmolejo" userId="S::307210125@stu.chino.k12.ca.us::e405a313-ae99-44f3-9b3b-29db57f48763" providerId="AD" clId="Web-{7471B9AB-0424-9842-4802-AA493C677C80}" dt="2024-11-15T16:11:00.923" v="29" actId="1076"/>
          <ac:picMkLst>
            <pc:docMk/>
            <pc:sldMk cId="3061639317" sldId="259"/>
            <ac:picMk id="14" creationId="{E44CF303-416B-45F4-E096-FBD583EE7812}"/>
          </ac:picMkLst>
        </pc:picChg>
        <pc:picChg chg="add mod">
          <ac:chgData name="Logan L Marmolejo" userId="S::307210125@stu.chino.k12.ca.us::e405a313-ae99-44f3-9b3b-29db57f48763" providerId="AD" clId="Web-{7471B9AB-0424-9842-4802-AA493C677C80}" dt="2024-11-15T16:12:19.940" v="35" actId="1076"/>
          <ac:picMkLst>
            <pc:docMk/>
            <pc:sldMk cId="3061639317" sldId="259"/>
            <ac:picMk id="17" creationId="{8BD8A964-7037-158E-E774-C3921E68EA77}"/>
          </ac:picMkLst>
        </pc:picChg>
        <pc:picChg chg="add mod">
          <ac:chgData name="Logan L Marmolejo" userId="S::307210125@stu.chino.k12.ca.us::e405a313-ae99-44f3-9b3b-29db57f48763" providerId="AD" clId="Web-{7471B9AB-0424-9842-4802-AA493C677C80}" dt="2024-11-15T16:13:33.817" v="39" actId="1076"/>
          <ac:picMkLst>
            <pc:docMk/>
            <pc:sldMk cId="3061639317" sldId="259"/>
            <ac:picMk id="18" creationId="{D439F65C-4F72-D2B8-E9BA-BC8708B2444F}"/>
          </ac:picMkLst>
        </pc:picChg>
        <pc:picChg chg="add mod">
          <ac:chgData name="Logan L Marmolejo" userId="S::307210125@stu.chino.k12.ca.us::e405a313-ae99-44f3-9b3b-29db57f48763" providerId="AD" clId="Web-{7471B9AB-0424-9842-4802-AA493C677C80}" dt="2024-11-15T16:15:27.976" v="51" actId="1076"/>
          <ac:picMkLst>
            <pc:docMk/>
            <pc:sldMk cId="3061639317" sldId="259"/>
            <ac:picMk id="19" creationId="{6E939ED0-9E40-3EFF-3CD8-EC8E05372C7A}"/>
          </ac:picMkLst>
        </pc:picChg>
      </pc:sldChg>
    </pc:docChg>
  </pc:docChgLst>
  <pc:docChgLst>
    <pc:chgData name="Logan L Marmolejo" userId="S::307210125@stu.chino.k12.ca.us::e405a313-ae99-44f3-9b3b-29db57f48763" providerId="AD" clId="Web-{388743EA-4B6A-9433-440D-52D021D9E9C9}"/>
    <pc:docChg chg="modSld">
      <pc:chgData name="Logan L Marmolejo" userId="S::307210125@stu.chino.k12.ca.us::e405a313-ae99-44f3-9b3b-29db57f48763" providerId="AD" clId="Web-{388743EA-4B6A-9433-440D-52D021D9E9C9}" dt="2024-11-15T16:44:11.558" v="1" actId="20577"/>
      <pc:docMkLst>
        <pc:docMk/>
      </pc:docMkLst>
      <pc:sldChg chg="modSp">
        <pc:chgData name="Logan L Marmolejo" userId="S::307210125@stu.chino.k12.ca.us::e405a313-ae99-44f3-9b3b-29db57f48763" providerId="AD" clId="Web-{388743EA-4B6A-9433-440D-52D021D9E9C9}" dt="2024-11-15T16:44:11.558" v="1" actId="20577"/>
        <pc:sldMkLst>
          <pc:docMk/>
          <pc:sldMk cId="576112298" sldId="257"/>
        </pc:sldMkLst>
        <pc:spChg chg="mod">
          <ac:chgData name="Logan L Marmolejo" userId="S::307210125@stu.chino.k12.ca.us::e405a313-ae99-44f3-9b3b-29db57f48763" providerId="AD" clId="Web-{388743EA-4B6A-9433-440D-52D021D9E9C9}" dt="2024-11-15T16:44:11.558" v="1" actId="20577"/>
          <ac:spMkLst>
            <pc:docMk/>
            <pc:sldMk cId="576112298" sldId="257"/>
            <ac:spMk id="3" creationId="{4E60C484-63B8-457F-AAB8-0597984DAFC4}"/>
          </ac:spMkLst>
        </pc:spChg>
      </pc:sldChg>
    </pc:docChg>
  </pc:docChgLst>
  <pc:docChgLst>
    <pc:chgData name="Logan L Marmolejo" userId="S::307210125@stu.chino.k12.ca.us::e405a313-ae99-44f3-9b3b-29db57f48763" providerId="AD" clId="Web-{A2537CEE-3250-AB25-C514-EC53D2476B4C}"/>
    <pc:docChg chg="modSld">
      <pc:chgData name="Logan L Marmolejo" userId="S::307210125@stu.chino.k12.ca.us::e405a313-ae99-44f3-9b3b-29db57f48763" providerId="AD" clId="Web-{A2537CEE-3250-AB25-C514-EC53D2476B4C}" dt="2024-11-15T16:06:17.069" v="13" actId="1076"/>
      <pc:docMkLst>
        <pc:docMk/>
      </pc:docMkLst>
      <pc:sldChg chg="addSp modSp">
        <pc:chgData name="Logan L Marmolejo" userId="S::307210125@stu.chino.k12.ca.us::e405a313-ae99-44f3-9b3b-29db57f48763" providerId="AD" clId="Web-{A2537CEE-3250-AB25-C514-EC53D2476B4C}" dt="2024-11-15T16:06:17.069" v="13" actId="1076"/>
        <pc:sldMkLst>
          <pc:docMk/>
          <pc:sldMk cId="3061639317" sldId="259"/>
        </pc:sldMkLst>
        <pc:spChg chg="mod">
          <ac:chgData name="Logan L Marmolejo" userId="S::307210125@stu.chino.k12.ca.us::e405a313-ae99-44f3-9b3b-29db57f48763" providerId="AD" clId="Web-{A2537CEE-3250-AB25-C514-EC53D2476B4C}" dt="2024-11-15T16:06:17.069" v="13" actId="1076"/>
          <ac:spMkLst>
            <pc:docMk/>
            <pc:sldMk cId="3061639317" sldId="259"/>
            <ac:spMk id="3" creationId="{75F0F789-622D-1622-67FF-16FFDF857DFE}"/>
          </ac:spMkLst>
        </pc:spChg>
        <pc:spChg chg="add mod">
          <ac:chgData name="Logan L Marmolejo" userId="S::307210125@stu.chino.k12.ca.us::e405a313-ae99-44f3-9b3b-29db57f48763" providerId="AD" clId="Web-{A2537CEE-3250-AB25-C514-EC53D2476B4C}" dt="2024-11-15T16:05:14.708" v="3"/>
          <ac:spMkLst>
            <pc:docMk/>
            <pc:sldMk cId="3061639317" sldId="259"/>
            <ac:spMk id="9" creationId="{A055A7F9-EF99-C545-4A86-87CE74E42D99}"/>
          </ac:spMkLst>
        </pc:spChg>
        <pc:picChg chg="add mod">
          <ac:chgData name="Logan L Marmolejo" userId="S::307210125@stu.chino.k12.ca.us::e405a313-ae99-44f3-9b3b-29db57f48763" providerId="AD" clId="Web-{A2537CEE-3250-AB25-C514-EC53D2476B4C}" dt="2024-11-15T16:05:36.661" v="9" actId="1076"/>
          <ac:picMkLst>
            <pc:docMk/>
            <pc:sldMk cId="3061639317" sldId="259"/>
            <ac:picMk id="6" creationId="{020FFEF1-A5C3-A68F-9641-23FF66E79A22}"/>
          </ac:picMkLst>
        </pc:picChg>
        <pc:picChg chg="add mod">
          <ac:chgData name="Logan L Marmolejo" userId="S::307210125@stu.chino.k12.ca.us::e405a313-ae99-44f3-9b3b-29db57f48763" providerId="AD" clId="Web-{A2537CEE-3250-AB25-C514-EC53D2476B4C}" dt="2024-11-15T16:05:49.787" v="12" actId="1076"/>
          <ac:picMkLst>
            <pc:docMk/>
            <pc:sldMk cId="3061639317" sldId="259"/>
            <ac:picMk id="11" creationId="{6B10F594-93BA-5576-2835-049A68C40BEC}"/>
          </ac:picMkLst>
        </pc:picChg>
      </pc:sldChg>
    </pc:docChg>
  </pc:docChgLst>
  <pc:docChgLst>
    <pc:chgData name="Logan L Marmolejo" userId="S::307210125@stu.chino.k12.ca.us::e405a313-ae99-44f3-9b3b-29db57f48763" providerId="AD" clId="Web-{47367401-AFE1-CA20-A26E-378858BC7807}"/>
    <pc:docChg chg="addSld delSld modSld">
      <pc:chgData name="Logan L Marmolejo" userId="S::307210125@stu.chino.k12.ca.us::e405a313-ae99-44f3-9b3b-29db57f48763" providerId="AD" clId="Web-{47367401-AFE1-CA20-A26E-378858BC7807}" dt="2024-11-18T18:27:22.883" v="5" actId="1076"/>
      <pc:docMkLst>
        <pc:docMk/>
      </pc:docMkLst>
      <pc:sldChg chg="modSp">
        <pc:chgData name="Logan L Marmolejo" userId="S::307210125@stu.chino.k12.ca.us::e405a313-ae99-44f3-9b3b-29db57f48763" providerId="AD" clId="Web-{47367401-AFE1-CA20-A26E-378858BC7807}" dt="2024-11-18T18:27:22.883" v="5" actId="1076"/>
        <pc:sldMkLst>
          <pc:docMk/>
          <pc:sldMk cId="4017930995" sldId="261"/>
        </pc:sldMkLst>
        <pc:picChg chg="mod">
          <ac:chgData name="Logan L Marmolejo" userId="S::307210125@stu.chino.k12.ca.us::e405a313-ae99-44f3-9b3b-29db57f48763" providerId="AD" clId="Web-{47367401-AFE1-CA20-A26E-378858BC7807}" dt="2024-11-18T18:27:22.883" v="5" actId="1076"/>
          <ac:picMkLst>
            <pc:docMk/>
            <pc:sldMk cId="4017930995" sldId="261"/>
            <ac:picMk id="4" creationId="{84594660-0301-D1DA-7E0D-BB348979039E}"/>
          </ac:picMkLst>
        </pc:picChg>
      </pc:sldChg>
      <pc:sldChg chg="new del">
        <pc:chgData name="Logan L Marmolejo" userId="S::307210125@stu.chino.k12.ca.us::e405a313-ae99-44f3-9b3b-29db57f48763" providerId="AD" clId="Web-{47367401-AFE1-CA20-A26E-378858BC7807}" dt="2024-11-18T18:26:40.491" v="2"/>
        <pc:sldMkLst>
          <pc:docMk/>
          <pc:sldMk cId="684925584" sldId="262"/>
        </pc:sldMkLst>
      </pc:sldChg>
      <pc:sldChg chg="new del">
        <pc:chgData name="Logan L Marmolejo" userId="S::307210125@stu.chino.k12.ca.us::e405a313-ae99-44f3-9b3b-29db57f48763" providerId="AD" clId="Web-{47367401-AFE1-CA20-A26E-378858BC7807}" dt="2024-11-18T18:26:42.006" v="3"/>
        <pc:sldMkLst>
          <pc:docMk/>
          <pc:sldMk cId="2037250752" sldId="263"/>
        </pc:sldMkLst>
      </pc:sldChg>
    </pc:docChg>
  </pc:docChgLst>
  <pc:docChgLst>
    <pc:chgData name="Logan L Marmolejo" userId="S::307210125@stu.chino.k12.ca.us::e405a313-ae99-44f3-9b3b-29db57f48763" providerId="AD" clId="Web-{8EBBC2D1-58CF-6DE2-FD99-49E9F6613644}"/>
    <pc:docChg chg="modSld">
      <pc:chgData name="Logan L Marmolejo" userId="S::307210125@stu.chino.k12.ca.us::e405a313-ae99-44f3-9b3b-29db57f48763" providerId="AD" clId="Web-{8EBBC2D1-58CF-6DE2-FD99-49E9F6613644}" dt="2024-11-15T16:43:04.408" v="2" actId="20577"/>
      <pc:docMkLst>
        <pc:docMk/>
      </pc:docMkLst>
      <pc:sldChg chg="modSp">
        <pc:chgData name="Logan L Marmolejo" userId="S::307210125@stu.chino.k12.ca.us::e405a313-ae99-44f3-9b3b-29db57f48763" providerId="AD" clId="Web-{8EBBC2D1-58CF-6DE2-FD99-49E9F6613644}" dt="2024-11-15T16:43:04.408" v="2" actId="20577"/>
        <pc:sldMkLst>
          <pc:docMk/>
          <pc:sldMk cId="576112298" sldId="257"/>
        </pc:sldMkLst>
        <pc:spChg chg="mod">
          <ac:chgData name="Logan L Marmolejo" userId="S::307210125@stu.chino.k12.ca.us::e405a313-ae99-44f3-9b3b-29db57f48763" providerId="AD" clId="Web-{8EBBC2D1-58CF-6DE2-FD99-49E9F6613644}" dt="2024-11-15T16:43:04.408" v="2" actId="20577"/>
          <ac:spMkLst>
            <pc:docMk/>
            <pc:sldMk cId="576112298" sldId="257"/>
            <ac:spMk id="3" creationId="{4E60C484-63B8-457F-AAB8-0597984DAFC4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zerezas-curiosidadesvarias.blogspot.com/p/arenas-del-desierto.htm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zerezas-curiosidadesvarias.blogspot.com/p/arenas-del-desierto.html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File:Apache_Wickiup,_Edward_Curtis,_1903.jpg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2.jpeg"/><Relationship Id="rId18" Type="http://schemas.openxmlformats.org/officeDocument/2006/relationships/hyperlink" Target="http://commons.wikimedia.org/wiki/File:Rabbit_small.JPG" TargetMode="External"/><Relationship Id="rId3" Type="http://schemas.openxmlformats.org/officeDocument/2006/relationships/hyperlink" Target="https://www.flickr.com/photos/danielmennerich/12549936463" TargetMode="External"/><Relationship Id="rId7" Type="http://schemas.openxmlformats.org/officeDocument/2006/relationships/hyperlink" Target="http://commons.wikimedia.org/wiki/File:The_Childrens_Museum_of_Indianapolis_-_Atlantic_blue_crab.jpg" TargetMode="External"/><Relationship Id="rId12" Type="http://schemas.openxmlformats.org/officeDocument/2006/relationships/hyperlink" Target="http://en.wikipedia.org/wiki/file:white_eyed_moray_eel.jpg" TargetMode="External"/><Relationship Id="rId17" Type="http://schemas.openxmlformats.org/officeDocument/2006/relationships/image" Target="../media/image15.jpeg"/><Relationship Id="rId2" Type="http://schemas.openxmlformats.org/officeDocument/2006/relationships/image" Target="../media/image5.jpeg"/><Relationship Id="rId16" Type="http://schemas.openxmlformats.org/officeDocument/2006/relationships/hyperlink" Target="http://commons.wikimedia.org/wiki/File:Bean_seed.jpg" TargetMode="External"/><Relationship Id="rId20" Type="http://schemas.openxmlformats.org/officeDocument/2006/relationships/hyperlink" Target="https://a-z-animals.com/animals/lists/smelliest-animals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11.jpeg"/><Relationship Id="rId5" Type="http://schemas.openxmlformats.org/officeDocument/2006/relationships/image" Target="../media/image7.jpeg"/><Relationship Id="rId15" Type="http://schemas.openxmlformats.org/officeDocument/2006/relationships/image" Target="../media/image14.jpeg"/><Relationship Id="rId10" Type="http://schemas.openxmlformats.org/officeDocument/2006/relationships/hyperlink" Target="http://commons.wikimedia.org/wiki/File:Pumpkin.jpg" TargetMode="External"/><Relationship Id="rId19" Type="http://schemas.openxmlformats.org/officeDocument/2006/relationships/image" Target="../media/image16.jpeg"/><Relationship Id="rId4" Type="http://schemas.openxmlformats.org/officeDocument/2006/relationships/image" Target="../media/image6.jpeg"/><Relationship Id="rId9" Type="http://schemas.openxmlformats.org/officeDocument/2006/relationships/image" Target="../media/image10.jpeg"/><Relationship Id="rId1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ile:CMOC_Treasures_of_Ancient_China_exhibit_-_black_pottery_cauldron.jpg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ommons.wikimedia.org/wiki/Category:Historic_illustrations_of_Mohave_people" TargetMode="External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524000" y="-545411"/>
            <a:ext cx="9144000" cy="2387600"/>
          </a:xfrm>
        </p:spPr>
        <p:txBody>
          <a:bodyPr/>
          <a:lstStyle/>
          <a:p>
            <a:r>
              <a:rPr lang="en-US"/>
              <a:t>Mojave tribe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474452" y="2250566"/>
            <a:ext cx="9144000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By Logan and Ruben</a:t>
            </a:r>
          </a:p>
        </p:txBody>
      </p:sp>
      <p:pic>
        <p:nvPicPr>
          <p:cNvPr id="4" name="Picture 3" descr="A map of the united states&#10;&#10;Description automatically generated">
            <a:extLst>
              <a:ext uri="{FF2B5EF4-FFF2-40B4-BE49-F238E27FC236}">
                <a16:creationId xmlns:a16="http://schemas.microsoft.com/office/drawing/2014/main" id="{E6B6CA74-DDA5-3017-ABE3-4E94A19024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7446925" y="3436188"/>
            <a:ext cx="2286000" cy="2286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0218CD3-A1E7-3642-ED5E-5B354A937DAB}"/>
              </a:ext>
            </a:extLst>
          </p:cNvPr>
          <p:cNvSpPr txBox="1"/>
          <p:nvPr/>
        </p:nvSpPr>
        <p:spPr>
          <a:xfrm>
            <a:off x="1838325" y="6510187"/>
            <a:ext cx="3238860" cy="87463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r>
              <a:rPr lang="en-US"/>
              <a:t>ThePhoto by PhotoAuthor is licensed under CCYYSA.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19F1C9-B690-0A00-2803-5D3C3C3C4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5120561" cy="1325563"/>
          </a:xfrm>
        </p:spPr>
        <p:txBody>
          <a:bodyPr>
            <a:normAutofit/>
          </a:bodyPr>
          <a:lstStyle/>
          <a:p>
            <a:endParaRPr lang="en-US" sz="2800"/>
          </a:p>
          <a:p>
            <a:endParaRPr lang="en-US" sz="2800"/>
          </a:p>
          <a:p>
            <a:r>
              <a:rPr lang="en-US" sz="2800">
                <a:ea typeface="+mj-lt"/>
                <a:cs typeface="+mj-lt"/>
              </a:rPr>
              <a:t>Location</a:t>
            </a:r>
            <a:endParaRPr lang="en-US" sz="28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60C484-63B8-457F-AAB8-0597984DAF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092194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The Mojave lived in the southeastern part of California. They lived near mountains, valleys, rivers, and lakes .</a:t>
            </a:r>
          </a:p>
          <a:p>
            <a:r>
              <a:rPr lang="en-US" dirty="0"/>
              <a:t> They lived in the  Mojave desert. It was hot in the day and cold in the night.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map of the united states&#10;&#10;Description automatically generated">
            <a:extLst>
              <a:ext uri="{FF2B5EF4-FFF2-40B4-BE49-F238E27FC236}">
                <a16:creationId xmlns:a16="http://schemas.microsoft.com/office/drawing/2014/main" id="{6DB79DA2-F7EF-49BB-5B39-0994A0ABB5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3740" r="-2" b="-2"/>
          <a:stretch/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16" name="Arc 15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Joshua Tree National Park Mojave · Free photo on Pixabay">
            <a:extLst>
              <a:ext uri="{FF2B5EF4-FFF2-40B4-BE49-F238E27FC236}">
                <a16:creationId xmlns:a16="http://schemas.microsoft.com/office/drawing/2014/main" id="{792BD441-84B4-2449-E3E6-0D25333FEF3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816" r="16088" b="4"/>
          <a:stretch/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761122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 invX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F57E3-2E56-8F32-84F6-88CA187F6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8200" y="-267479"/>
            <a:ext cx="10515600" cy="1325563"/>
          </a:xfrm>
        </p:spPr>
        <p:txBody>
          <a:bodyPr/>
          <a:lstStyle/>
          <a:p>
            <a:r>
              <a:rPr lang="en-US"/>
              <a:t>Shelter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2E827D-26F1-845C-54FC-5C05DB62DE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9483" y="5189926"/>
            <a:ext cx="7568242" cy="1518999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n-US"/>
              <a:t>The shelter of the Mojave tribe protected them from the environment.  They  used redwood logs or cottonwood poles to build their home. </a:t>
            </a:r>
          </a:p>
          <a:p>
            <a:r>
              <a:rPr lang="en-US"/>
              <a:t>Their shelters are open and made out of redwood. They used tree trunks to make their homes stand.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4" name="Picture 3" descr="A black and white photo of a hut&#10;&#10;Description automatically generated">
            <a:extLst>
              <a:ext uri="{FF2B5EF4-FFF2-40B4-BE49-F238E27FC236}">
                <a16:creationId xmlns:a16="http://schemas.microsoft.com/office/drawing/2014/main" id="{985697A8-FB31-178E-D82C-4A5BAAB2F9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7129275" y="-15227780"/>
            <a:ext cx="45794581" cy="312319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EE3CAA-222A-9E63-C9A1-B4297495D48D}"/>
              </a:ext>
            </a:extLst>
          </p:cNvPr>
          <p:cNvSpPr txBox="1"/>
          <p:nvPr/>
        </p:nvSpPr>
        <p:spPr>
          <a:xfrm>
            <a:off x="20406892" y="4257855"/>
            <a:ext cx="2217649" cy="149644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/>
              <a:t>ThePhoto by PhotoAuthor is licensed under CCYYSA.</a:t>
            </a:r>
          </a:p>
        </p:txBody>
      </p:sp>
      <p:pic>
        <p:nvPicPr>
          <p:cNvPr id="7" name="Picture 6" descr="A black and white photo of a hut&#10;&#10;Description automatically generated">
            <a:extLst>
              <a:ext uri="{FF2B5EF4-FFF2-40B4-BE49-F238E27FC236}">
                <a16:creationId xmlns:a16="http://schemas.microsoft.com/office/drawing/2014/main" id="{BF0EFCF2-5ACF-0783-9F54-2B1732DA07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306219" y="630447"/>
            <a:ext cx="5911789" cy="438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8496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D9709-7E1D-7F92-A859-B8CCB9973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3144" y="-138083"/>
            <a:ext cx="10515600" cy="1325563"/>
          </a:xfrm>
        </p:spPr>
        <p:txBody>
          <a:bodyPr/>
          <a:lstStyle/>
          <a:p>
            <a:r>
              <a:rPr lang="en-US"/>
              <a:t>Food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F0F789-622D-1622-67FF-16FFDF857D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4" y="2501360"/>
            <a:ext cx="4290204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/>
          </a:p>
          <a:p>
            <a:r>
              <a:rPr lang="en-US" dirty="0"/>
              <a:t>The Mojave gathered corn, beans, and pumpkins.</a:t>
            </a:r>
          </a:p>
          <a:p>
            <a:r>
              <a:rPr lang="en-US" dirty="0"/>
              <a:t>They fished salmon, trout, eels, clams, and crabs. </a:t>
            </a:r>
          </a:p>
          <a:p>
            <a:r>
              <a:rPr lang="en-US" dirty="0"/>
              <a:t>They hunted rabbits, skunk, and beavers.</a:t>
            </a:r>
            <a:endParaRPr lang="en-US"/>
          </a:p>
        </p:txBody>
      </p:sp>
      <p:pic>
        <p:nvPicPr>
          <p:cNvPr id="4" name="Picture 3" descr="A fish swimming in the water&#10;&#10;Description automatically generated">
            <a:extLst>
              <a:ext uri="{FF2B5EF4-FFF2-40B4-BE49-F238E27FC236}">
                <a16:creationId xmlns:a16="http://schemas.microsoft.com/office/drawing/2014/main" id="{F7A5FA9A-C6B5-391C-768C-8C05F04F74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flipH="1">
            <a:off x="17942945" y="2026487"/>
            <a:ext cx="4011281" cy="105544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C59D633-CF70-0395-1DB3-17001B0419C4}"/>
              </a:ext>
            </a:extLst>
          </p:cNvPr>
          <p:cNvSpPr txBox="1"/>
          <p:nvPr/>
        </p:nvSpPr>
        <p:spPr>
          <a:xfrm>
            <a:off x="11286225" y="-3492983"/>
            <a:ext cx="201286" cy="87465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r>
              <a:rPr lang="en-US"/>
              <a:t>ThePhoto by PhotoAuthor is licensed under CCYYSA.</a:t>
            </a:r>
          </a:p>
        </p:txBody>
      </p:sp>
      <p:pic>
        <p:nvPicPr>
          <p:cNvPr id="7" name="Picture 6" descr="Free picture: up-close, rainbow, trout, fish, underwater, oncorhynchus, mykiss">
            <a:extLst>
              <a:ext uri="{FF2B5EF4-FFF2-40B4-BE49-F238E27FC236}">
                <a16:creationId xmlns:a16="http://schemas.microsoft.com/office/drawing/2014/main" id="{41ECFEA8-3A99-D588-FDEE-550BF90C2A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9156" y="4541089"/>
            <a:ext cx="3105799" cy="2218428"/>
          </a:xfrm>
          <a:prstGeom prst="rect">
            <a:avLst/>
          </a:prstGeom>
        </p:spPr>
      </p:pic>
      <p:pic>
        <p:nvPicPr>
          <p:cNvPr id="8" name="Picture 7" descr="Imagen gratis: pescados, cabeza, salmón rojo, salmón">
            <a:extLst>
              <a:ext uri="{FF2B5EF4-FFF2-40B4-BE49-F238E27FC236}">
                <a16:creationId xmlns:a16="http://schemas.microsoft.com/office/drawing/2014/main" id="{AD82818F-04A9-E217-7C10-97B65853BB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2112" y="2767641"/>
            <a:ext cx="3119888" cy="1912190"/>
          </a:xfrm>
          <a:prstGeom prst="rect">
            <a:avLst/>
          </a:prstGeom>
        </p:spPr>
      </p:pic>
      <p:pic>
        <p:nvPicPr>
          <p:cNvPr id="6" name="Picture 5" descr="A blue crab with claws&#10;&#10;Description automatically generated">
            <a:extLst>
              <a:ext uri="{FF2B5EF4-FFF2-40B4-BE49-F238E27FC236}">
                <a16:creationId xmlns:a16="http://schemas.microsoft.com/office/drawing/2014/main" id="{020FFEF1-A5C3-A68F-9641-23FF66E79A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7377683" y="2972433"/>
            <a:ext cx="2395728" cy="16032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055A7F9-EF99-C545-4A86-87CE74E42D99}"/>
              </a:ext>
            </a:extLst>
          </p:cNvPr>
          <p:cNvSpPr txBox="1"/>
          <p:nvPr/>
        </p:nvSpPr>
        <p:spPr>
          <a:xfrm>
            <a:off x="4897438" y="4230688"/>
            <a:ext cx="2397125" cy="317500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r>
              <a:rPr lang="en-US"/>
              <a:t>ThePhoto by PhotoAuthor is licensed under CCYYSA.</a:t>
            </a:r>
          </a:p>
        </p:txBody>
      </p:sp>
      <p:pic>
        <p:nvPicPr>
          <p:cNvPr id="11" name="Picture 10" descr="Crab Galapagos Ecuador · Free photo on Pixabay">
            <a:extLst>
              <a:ext uri="{FF2B5EF4-FFF2-40B4-BE49-F238E27FC236}">
                <a16:creationId xmlns:a16="http://schemas.microsoft.com/office/drawing/2014/main" id="{6B10F594-93BA-5576-2835-049A68C40B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40149" y="390524"/>
            <a:ext cx="3651851" cy="2367593"/>
          </a:xfrm>
          <a:prstGeom prst="rect">
            <a:avLst/>
          </a:prstGeom>
        </p:spPr>
      </p:pic>
      <p:pic>
        <p:nvPicPr>
          <p:cNvPr id="10" name="Picture 9" descr="A pumpkin on the grass&#10;&#10;Description automatically generated">
            <a:extLst>
              <a:ext uri="{FF2B5EF4-FFF2-40B4-BE49-F238E27FC236}">
                <a16:creationId xmlns:a16="http://schemas.microsoft.com/office/drawing/2014/main" id="{2233EC8F-2325-E237-14F4-D29B14A4DB8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-43132" y="532880"/>
            <a:ext cx="3694982" cy="24710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E30DC64-FB6B-DF2C-6F03-4674F5681831}"/>
              </a:ext>
            </a:extLst>
          </p:cNvPr>
          <p:cNvSpPr txBox="1"/>
          <p:nvPr/>
        </p:nvSpPr>
        <p:spPr>
          <a:xfrm>
            <a:off x="-43132" y="3406685"/>
            <a:ext cx="3694982" cy="87463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r>
              <a:rPr lang="en-US"/>
              <a:t>ThePhoto by PhotoAuthor is licensed under CCYYSA.</a:t>
            </a:r>
          </a:p>
        </p:txBody>
      </p:sp>
      <p:pic>
        <p:nvPicPr>
          <p:cNvPr id="14" name="Picture 13" descr="A close up of a fish&#10;&#10;Description automatically generated">
            <a:extLst>
              <a:ext uri="{FF2B5EF4-FFF2-40B4-BE49-F238E27FC236}">
                <a16:creationId xmlns:a16="http://schemas.microsoft.com/office/drawing/2014/main" id="{E44CF303-416B-45F4-E096-FBD583EE7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6385344" y="4648379"/>
            <a:ext cx="2684972" cy="2104486"/>
          </a:xfrm>
          <a:prstGeom prst="rect">
            <a:avLst/>
          </a:prstGeom>
        </p:spPr>
      </p:pic>
      <p:pic>
        <p:nvPicPr>
          <p:cNvPr id="17" name="Picture 16" descr="Free Images : beach, nature, sand, white, seafood, waterfront, fauna, material, invertebrate ...">
            <a:extLst>
              <a:ext uri="{FF2B5EF4-FFF2-40B4-BE49-F238E27FC236}">
                <a16:creationId xmlns:a16="http://schemas.microsoft.com/office/drawing/2014/main" id="{8BD8A964-7037-158E-E774-C3921E68EA7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79387" y="2772673"/>
            <a:ext cx="2909979" cy="2204050"/>
          </a:xfrm>
          <a:prstGeom prst="rect">
            <a:avLst/>
          </a:prstGeom>
        </p:spPr>
      </p:pic>
      <p:pic>
        <p:nvPicPr>
          <p:cNvPr id="18" name="Picture 17" descr="Corn On The Cob Plant · Free photo on Pixabay">
            <a:extLst>
              <a:ext uri="{FF2B5EF4-FFF2-40B4-BE49-F238E27FC236}">
                <a16:creationId xmlns:a16="http://schemas.microsoft.com/office/drawing/2014/main" id="{D439F65C-4F72-D2B8-E9BA-BC8708B2444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714226" y="337867"/>
            <a:ext cx="1825925" cy="2429774"/>
          </a:xfrm>
          <a:prstGeom prst="rect">
            <a:avLst/>
          </a:prstGeom>
        </p:spPr>
      </p:pic>
      <p:pic>
        <p:nvPicPr>
          <p:cNvPr id="19" name="Picture 18" descr="A pile of beans in a bowl&#10;&#10;Description automatically generated">
            <a:extLst>
              <a:ext uri="{FF2B5EF4-FFF2-40B4-BE49-F238E27FC236}">
                <a16:creationId xmlns:a16="http://schemas.microsoft.com/office/drawing/2014/main" id="{6E939ED0-9E40-3EFF-3CD8-EC8E05372C7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4310332" y="803694"/>
            <a:ext cx="1989827" cy="264831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7D037A6-941F-2AD4-62B4-70402AFA4D08}"/>
              </a:ext>
            </a:extLst>
          </p:cNvPr>
          <p:cNvSpPr txBox="1"/>
          <p:nvPr/>
        </p:nvSpPr>
        <p:spPr>
          <a:xfrm>
            <a:off x="5776822" y="3193211"/>
            <a:ext cx="925902" cy="173727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r>
              <a:rPr lang="en-US"/>
              <a:t>ThePhoto by PhotoAuthor is licensed under CCYYSA.</a:t>
            </a:r>
          </a:p>
        </p:txBody>
      </p:sp>
      <p:pic>
        <p:nvPicPr>
          <p:cNvPr id="13" name="Picture 12" descr="A rabbit in the grass&#10;&#10;Description automatically generated">
            <a:extLst>
              <a:ext uri="{FF2B5EF4-FFF2-40B4-BE49-F238E27FC236}">
                <a16:creationId xmlns:a16="http://schemas.microsoft.com/office/drawing/2014/main" id="{B351E44C-9F88-196A-A8EF-C75EEA0AFD6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>
            <a:off x="4046594" y="3495020"/>
            <a:ext cx="2114737" cy="1593242"/>
          </a:xfrm>
          <a:prstGeom prst="rect">
            <a:avLst/>
          </a:prstGeom>
        </p:spPr>
      </p:pic>
      <p:pic>
        <p:nvPicPr>
          <p:cNvPr id="22" name="Picture 21" descr="A skunk with a bushy tail&#10;&#10;Description automatically generated">
            <a:extLst>
              <a:ext uri="{FF2B5EF4-FFF2-40B4-BE49-F238E27FC236}">
                <a16:creationId xmlns:a16="http://schemas.microsoft.com/office/drawing/2014/main" id="{A6081B1D-156D-0001-0D05-106AA2694F9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837473B0-CC2E-450A-ABE3-18F120FF3D39}">
                <a1611:picAttrSrcUrl xmlns:a1611="http://schemas.microsoft.com/office/drawing/2016/11/main" r:id="rId20"/>
              </a:ext>
            </a:extLst>
          </a:blip>
          <a:stretch>
            <a:fillRect/>
          </a:stretch>
        </p:blipFill>
        <p:spPr>
          <a:xfrm>
            <a:off x="3824378" y="5095248"/>
            <a:ext cx="2472905" cy="165644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7DE83FC-BDC1-8FF8-4AC6-D249A670F499}"/>
              </a:ext>
            </a:extLst>
          </p:cNvPr>
          <p:cNvSpPr txBox="1"/>
          <p:nvPr/>
        </p:nvSpPr>
        <p:spPr>
          <a:xfrm>
            <a:off x="3910642" y="6866776"/>
            <a:ext cx="2099094" cy="116217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r>
              <a:rPr lang="en-US"/>
              <a:t>ThePhoto by PhotoAuthor is licensed under CCYYSA.</a:t>
            </a:r>
          </a:p>
        </p:txBody>
      </p:sp>
    </p:spTree>
    <p:extLst>
      <p:ext uri="{BB962C8B-B14F-4D97-AF65-F5344CB8AC3E}">
        <p14:creationId xmlns:p14="http://schemas.microsoft.com/office/powerpoint/2010/main" val="30616393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7B5F4-56D4-CC4A-E48B-B5F2FD52D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5672" y="-238724"/>
            <a:ext cx="10515600" cy="1325563"/>
          </a:xfrm>
        </p:spPr>
        <p:txBody>
          <a:bodyPr/>
          <a:lstStyle/>
          <a:p>
            <a:r>
              <a:rPr lang="en-US"/>
              <a:t>Culture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222EDC-0713-2CEA-C035-3E6A654FBC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2" y="4715474"/>
            <a:ext cx="6590582" cy="1188319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r>
              <a:rPr lang="en-US" dirty="0"/>
              <a:t>They carried pottery on their heads. They used clay to make pots to store food.</a:t>
            </a:r>
          </a:p>
          <a:p>
            <a:r>
              <a:rPr lang="en-US" dirty="0"/>
              <a:t>Village chiefs were chosen in ceremonies based on their vision.</a:t>
            </a:r>
          </a:p>
        </p:txBody>
      </p:sp>
      <p:pic>
        <p:nvPicPr>
          <p:cNvPr id="4" name="Picture 3" descr="A large black pot on a stand&#10;&#10;Description automatically generated">
            <a:extLst>
              <a:ext uri="{FF2B5EF4-FFF2-40B4-BE49-F238E27FC236}">
                <a16:creationId xmlns:a16="http://schemas.microsoft.com/office/drawing/2014/main" id="{28884C59-2668-A1D0-BF84-EE635C0DC4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194801" y="170369"/>
            <a:ext cx="4876059" cy="59134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CC60C3-3E1F-23CB-B20B-CF53762188FF}"/>
              </a:ext>
            </a:extLst>
          </p:cNvPr>
          <p:cNvSpPr txBox="1"/>
          <p:nvPr/>
        </p:nvSpPr>
        <p:spPr>
          <a:xfrm>
            <a:off x="8775939" y="5911250"/>
            <a:ext cx="3295291" cy="130595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r>
              <a:rPr lang="en-US"/>
              <a:t>ThePhoto by PhotoAuthor is licensed under CCYYSA.</a:t>
            </a:r>
          </a:p>
        </p:txBody>
      </p:sp>
      <p:pic>
        <p:nvPicPr>
          <p:cNvPr id="7" name="Picture 6" descr="A group of people in traditional clothing&#10;&#10;Description automatically generated">
            <a:extLst>
              <a:ext uri="{FF2B5EF4-FFF2-40B4-BE49-F238E27FC236}">
                <a16:creationId xmlns:a16="http://schemas.microsoft.com/office/drawing/2014/main" id="{18B285D2-D90E-121F-79CF-BBAC0B6749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76869" y="-3592"/>
            <a:ext cx="3918907" cy="41622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A59C06A-BFCF-34A8-D021-326775BB63E1}"/>
              </a:ext>
            </a:extLst>
          </p:cNvPr>
          <p:cNvSpPr txBox="1"/>
          <p:nvPr/>
        </p:nvSpPr>
        <p:spPr>
          <a:xfrm>
            <a:off x="7680565" y="2303972"/>
            <a:ext cx="1587500" cy="317500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r>
              <a:rPr lang="en-US"/>
              <a:t>ThePhoto by PhotoAuthor is licensed under CCYYSA.</a:t>
            </a:r>
          </a:p>
        </p:txBody>
      </p:sp>
    </p:spTree>
    <p:extLst>
      <p:ext uri="{BB962C8B-B14F-4D97-AF65-F5344CB8AC3E}">
        <p14:creationId xmlns:p14="http://schemas.microsoft.com/office/powerpoint/2010/main" val="3809839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 dir="vert"/>
      </p:transition>
    </mc:Choice>
    <mc:Fallback xmlns="">
      <p:transition spd="slow">
        <p:checker dir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errain Model of Mars Mojave Crater - PICRYL Public Domain Image">
            <a:extLst>
              <a:ext uri="{FF2B5EF4-FFF2-40B4-BE49-F238E27FC236}">
                <a16:creationId xmlns:a16="http://schemas.microsoft.com/office/drawing/2014/main" id="{84594660-0301-D1DA-7E0D-BB34897903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21762" b="7926"/>
          <a:stretch/>
        </p:blipFill>
        <p:spPr>
          <a:xfrm>
            <a:off x="28774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AF5139-873C-25B4-16E2-EFEDFA8C0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                             Thanks for watching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793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6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Mojave tribe</vt:lpstr>
      <vt:lpstr>  Location</vt:lpstr>
      <vt:lpstr>Shelter</vt:lpstr>
      <vt:lpstr>Food</vt:lpstr>
      <vt:lpstr>Culture</vt:lpstr>
      <vt:lpstr>                             Thanks for watching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revision>356</cp:revision>
  <dcterms:created xsi:type="dcterms:W3CDTF">2024-11-08T19:30:06Z</dcterms:created>
  <dcterms:modified xsi:type="dcterms:W3CDTF">2024-11-18T18:27:29Z</dcterms:modified>
</cp:coreProperties>
</file>