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2F740-B267-4453-BDE3-797F9EDC0C69}" v="2" dt="2017-11-16T16:53:04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8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8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8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5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7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  <p:sldLayoutId id="2147485448" r:id="rId12"/>
    <p:sldLayoutId id="2147485449" r:id="rId13"/>
    <p:sldLayoutId id="2147485450" r:id="rId14"/>
    <p:sldLayoutId id="2147485451" r:id="rId15"/>
    <p:sldLayoutId id="2147485452" r:id="rId16"/>
    <p:sldLayoutId id="21474854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arlynativeamericantribes - Lakota (Souix)">
            <a:extLst>
              <a:ext uri="{FF2B5EF4-FFF2-40B4-BE49-F238E27FC236}">
                <a16:creationId xmlns:a16="http://schemas.microsoft.com/office/drawing/2014/main" xmlns="" id="{FE85E61E-033F-4F8C-8260-57BC1B2B8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/>
          </a:blip>
          <a:srcRect t="34336" b="15600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US"/>
              <a:t>MAIDU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By </a:t>
            </a:r>
            <a:r>
              <a:rPr lang="en-US" err="1"/>
              <a:t>jayden</a:t>
            </a:r>
            <a:r>
              <a:rPr lang="en-US"/>
              <a:t> wheeler &amp; zander sorensen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ald Rock Dome - Wikipedia">
            <a:extLst>
              <a:ext uri="{FF2B5EF4-FFF2-40B4-BE49-F238E27FC236}">
                <a16:creationId xmlns:a16="http://schemas.microsoft.com/office/drawing/2014/main" xmlns="" id="{0A8ED75E-93D7-4784-B2C8-0AAA2376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5883"/>
          <a:stretch/>
        </p:blipFill>
        <p:spPr>
          <a:xfrm>
            <a:off x="6276975" y="45283"/>
            <a:ext cx="6856413" cy="67158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CC1AF-3C8A-476B-9580-D7CC210D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20D3D-BD9E-4890-B654-381F113B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 Maidu tribe lived in the Nothern part of California.</a:t>
            </a:r>
          </a:p>
          <a:p>
            <a:r>
              <a:rPr lang="en-US"/>
              <a:t>The Indians traveled from valleys during hot summer months to the cooler regions of the foothills.</a:t>
            </a:r>
          </a:p>
          <a:p>
            <a:r>
              <a:rPr lang="en-US"/>
              <a:t>The Indians lived in villages. Each village was known to the people by the name of valley.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5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F6D601-E6FF-4A1D-B220-CE2BCBC974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7E2DAB-3C91-4C33-8E6C-17AD462F2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A3C993-9348-480B-950C-C2BF6339F0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Ocmulgee National Monument – Wikipedia">
            <a:extLst>
              <a:ext uri="{FF2B5EF4-FFF2-40B4-BE49-F238E27FC236}">
                <a16:creationId xmlns:a16="http://schemas.microsoft.com/office/drawing/2014/main" xmlns="" id="{A3E51939-81BB-46FA-8317-17BCAB925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55" r="7442" b="-1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4" name="Picture 4" descr="File:Lucy telles Paiute in Yosemite.jpg - Wikimedia Commons">
            <a:extLst>
              <a:ext uri="{FF2B5EF4-FFF2-40B4-BE49-F238E27FC236}">
                <a16:creationId xmlns:a16="http://schemas.microsoft.com/office/drawing/2014/main" xmlns="" id="{0A798DA9-4AC5-4678-95CB-5FECC8FB86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61" r="2" b="1599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CF286-261B-4043-A170-389F8EEE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/>
              <a:t>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7727E-04FE-4AC8-B3D4-2161F165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716462" cy="3124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In the winter the Indians have </a:t>
            </a:r>
            <a:r>
              <a:rPr lang="en-US" i="1"/>
              <a:t>underground homes</a:t>
            </a:r>
          </a:p>
          <a:p>
            <a:r>
              <a:rPr lang="en-US" i="1"/>
              <a:t>The houses were made of</a:t>
            </a:r>
            <a:r>
              <a:rPr lang="en-US"/>
              <a:t> wood and they were coned shaped and covered with hay</a:t>
            </a:r>
          </a:p>
          <a:p>
            <a:r>
              <a:rPr lang="en-US"/>
              <a:t>The houses had a hole in the top to get into the houses</a:t>
            </a:r>
          </a:p>
        </p:txBody>
      </p:sp>
    </p:spTree>
    <p:extLst>
      <p:ext uri="{BB962C8B-B14F-4D97-AF65-F5344CB8AC3E}">
        <p14:creationId xmlns:p14="http://schemas.microsoft.com/office/powerpoint/2010/main" val="354723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File:Desert Cottontail 2.jpg - Wikimedia Commons">
            <a:extLst>
              <a:ext uri="{FF2B5EF4-FFF2-40B4-BE49-F238E27FC236}">
                <a16:creationId xmlns:a16="http://schemas.microsoft.com/office/drawing/2014/main" xmlns="" id="{AF156337-8D15-4AE4-8693-4A0496FEB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06" r="2" b="1352"/>
          <a:stretch/>
        </p:blipFill>
        <p:spPr>
          <a:xfrm>
            <a:off x="6094412" y="609137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5" descr="Wild Harvests: Red Elderberry: Experiment #1">
            <a:extLst>
              <a:ext uri="{FF2B5EF4-FFF2-40B4-BE49-F238E27FC236}">
                <a16:creationId xmlns:a16="http://schemas.microsoft.com/office/drawing/2014/main" xmlns="" id="{8265E200-C61D-4C0E-9E60-5F9A7101A3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58" r="2" b="17465"/>
          <a:stretch/>
        </p:blipFill>
        <p:spPr>
          <a:xfrm>
            <a:off x="6094412" y="3482108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0DB15-09B7-4004-B8A0-E8E1AC4B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en-US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32D2A-5295-4EE4-B42B-2AC3BFCD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They prepare acorns to eat by chopping them up and then putting water in them to make a paste</a:t>
            </a:r>
          </a:p>
          <a:p>
            <a:r>
              <a:rPr lang="en-US"/>
              <a:t>They eat seeds, nuts ,berries. Berries were crushed and mixed with water to make dough</a:t>
            </a:r>
          </a:p>
          <a:p>
            <a:r>
              <a:rPr lang="en-US"/>
              <a:t>The rivers are filled with fish so the Indians can eat a lot of fish</a:t>
            </a:r>
          </a:p>
        </p:txBody>
      </p:sp>
    </p:spTree>
    <p:extLst>
      <p:ext uri="{BB962C8B-B14F-4D97-AF65-F5344CB8AC3E}">
        <p14:creationId xmlns:p14="http://schemas.microsoft.com/office/powerpoint/2010/main" val="185793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F6D601-E6FF-4A1D-B220-CE2BCBC974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7E2DAB-3C91-4C33-8E6C-17AD462F2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A3C993-9348-480B-950C-C2BF6339F0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&lt;strong&gt;Maidu&lt;/strong&gt; - Wikipedia">
            <a:extLst>
              <a:ext uri="{FF2B5EF4-FFF2-40B4-BE49-F238E27FC236}">
                <a16:creationId xmlns:a16="http://schemas.microsoft.com/office/drawing/2014/main" xmlns="" id="{F5AE122B-B87A-414B-A02F-ADC94FE13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0" r="6308" b="1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4" name="Picture 4" descr="4HClassof2019 - &lt;strong&gt;Maidu&lt;/strong&gt;">
            <a:extLst>
              <a:ext uri="{FF2B5EF4-FFF2-40B4-BE49-F238E27FC236}">
                <a16:creationId xmlns:a16="http://schemas.microsoft.com/office/drawing/2014/main" xmlns="" id="{98449E3B-0FEA-4B75-AFDC-9817A4F79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6" r="13291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57306-5B27-4C79-A874-22D1BCF2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24" y="-66675"/>
            <a:ext cx="4716462" cy="1905000"/>
          </a:xfrm>
        </p:spPr>
        <p:txBody>
          <a:bodyPr>
            <a:normAutofit/>
          </a:bodyPr>
          <a:lstStyle/>
          <a:p>
            <a:r>
              <a:rPr lang="en-US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A246D-0793-467E-9D75-601771FC1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716462" cy="312420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/>
              <a:t>They make feast baskets to carry food in .</a:t>
            </a:r>
          </a:p>
          <a:p>
            <a:pPr>
              <a:buFont typeface="Wingdings" charset="2"/>
              <a:buChar char="§"/>
            </a:pPr>
            <a:r>
              <a:rPr lang="en-US"/>
              <a:t>They wear moccasins filled with grass to keep them warm</a:t>
            </a:r>
          </a:p>
          <a:p>
            <a:pPr>
              <a:buFont typeface="Wingdings" charset="2"/>
              <a:buChar char="§"/>
            </a:pPr>
            <a:r>
              <a:rPr lang="en-US"/>
              <a:t>They wear deer skin around their legs to keep them warm</a:t>
            </a:r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LandIsOurLand - Navajo Dalton">
            <a:extLst>
              <a:ext uri="{FF2B5EF4-FFF2-40B4-BE49-F238E27FC236}">
                <a16:creationId xmlns:a16="http://schemas.microsoft.com/office/drawing/2014/main" xmlns="" id="{218288C2-B38C-4A8D-B021-56DD9EA5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335" y="1123527"/>
            <a:ext cx="564332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13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Mesh</vt:lpstr>
      <vt:lpstr>MAIDU</vt:lpstr>
      <vt:lpstr>Location</vt:lpstr>
      <vt:lpstr>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MAIDU</dc:title>
  <dc:creator>Lund, Michele</dc:creator>
  <cp:lastModifiedBy>Authorized User</cp:lastModifiedBy>
  <cp:revision>2</cp:revision>
  <dcterms:modified xsi:type="dcterms:W3CDTF">2018-02-15T19:15:03Z</dcterms:modified>
</cp:coreProperties>
</file>