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sldIdLst>
    <p:sldId id="276" r:id="rId2"/>
    <p:sldId id="275" r:id="rId3"/>
    <p:sldId id="278" r:id="rId4"/>
    <p:sldId id="259" r:id="rId5"/>
    <p:sldId id="271" r:id="rId6"/>
    <p:sldId id="264" r:id="rId7"/>
    <p:sldId id="272" r:id="rId8"/>
    <p:sldId id="273" r:id="rId9"/>
    <p:sldId id="27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8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91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3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3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7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9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8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tvnewsninja.blogspot.com/2010_06_01_archive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citlaivi1.wordpress.com/2013/04/01/weather-forecasting/" TargetMode="External"/><Relationship Id="rId4" Type="http://schemas.openxmlformats.org/officeDocument/2006/relationships/hyperlink" Target="http://commons.wikimedia.org/wiki/File:A_bull_moose_animal_mammal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Hurricane_Wilma_200510241815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eldsteon.blog.hr/2009/09/inde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7" Type="http://schemas.openxmlformats.org/officeDocument/2006/relationships/hyperlink" Target="http://www.madrimasd.org/blogs/universo/2010/09/21/13657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photoeverywhere.co.uk/tropical_escape/slides/hawiian_beach_jpg_orig.htm" TargetMode="Externa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flickr.com/photos/26681132@n04/3127152549" TargetMode="External"/><Relationship Id="rId3" Type="http://schemas.openxmlformats.org/officeDocument/2006/relationships/hyperlink" Target="https://creativecommons.org/licenses/by/3.0/" TargetMode="External"/><Relationship Id="rId7" Type="http://schemas.openxmlformats.org/officeDocument/2006/relationships/hyperlink" Target="https://en.wikipedia.org/wiki/Valdivian_temperate_rain_fores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opencurriculum.org/5350/biomes/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Death_Valley,19820816,Desert,incoming_near_Shoshones.jpg" TargetMode="External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en.wikipedia.org/wiki/File:Desert_road_UAE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limate_of_the_Sahara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hyperlink" Target="http://commons.wikimedia.org/wiki/File:Sonoran_desert_sunset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nitchwarmer.deviantart.com/art/Polar-Bear-in-a-Snow-Storm-15021111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://commons.wikimedia.org/wiki/file:altostratus_undulatus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en.wikipedia.org/wiki/Mammatus_cloud" TargetMode="External"/><Relationship Id="rId5" Type="http://schemas.openxmlformats.org/officeDocument/2006/relationships/hyperlink" Target="http://commons.wikimedia.org/wiki/file:wave_clouds.jpg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hyperlink" Target="https://commons.wikimedia.org/wiki/File:Cumulus_humilis_clouds_redrock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messersmith.name/wordpress/tag/cumulus-congestus/" TargetMode="External"/><Relationship Id="rId4" Type="http://schemas.openxmlformats.org/officeDocument/2006/relationships/hyperlink" Target="https://en.wikipedia.org/wiki/List_of_cloud_typ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ommons.wikimedia.org/wiki/File:Anvil_cumulus_feb_2007.jpg" TargetMode="External"/><Relationship Id="rId4" Type="http://schemas.openxmlformats.org/officeDocument/2006/relationships/hyperlink" Target="http://aviation.stackexchange.com/questions/16700/why-is-the-cumulonimbus-cloud-formation-so-dangerou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lickr.com/photos/vilimakaf/574483221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outdoor, smoke, sky, dark&#10;&#10;Description generated with very high confidence">
            <a:extLst>
              <a:ext uri="{FF2B5EF4-FFF2-40B4-BE49-F238E27FC236}">
                <a16:creationId xmlns:a16="http://schemas.microsoft.com/office/drawing/2014/main" id="{423A3993-4AAA-4316-BD7F-F404C58A1F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6917A-48B7-488F-AC09-F5757A91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Weather and Climate by Danielle and Trevor  </a:t>
            </a:r>
          </a:p>
        </p:txBody>
      </p: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A6C3D8-C16A-47D0-9F8B-BA6E001E4912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1E78F4-C622-40A7-BF4F-6559594AF57A}"/>
              </a:ext>
            </a:extLst>
          </p:cNvPr>
          <p:cNvSpPr txBox="1"/>
          <p:nvPr/>
        </p:nvSpPr>
        <p:spPr>
          <a:xfrm>
            <a:off x="7384078" y="687070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1E068D-337F-43FE-AF8E-ECC9397ACD9D}"/>
              </a:ext>
            </a:extLst>
          </p:cNvPr>
          <p:cNvSpPr txBox="1"/>
          <p:nvPr/>
        </p:nvSpPr>
        <p:spPr>
          <a:xfrm>
            <a:off x="5049909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0985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AF7C5348-45A9-493B-B91E-BDC5ACF6E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11CE2-D431-4D96-B857-4AA8541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en-US" sz="3300">
                <a:cs typeface="Calibri Light"/>
              </a:rPr>
              <a:t>Extreme Weather - Hurricanes</a:t>
            </a:r>
            <a:endParaRPr lang="en-US" sz="33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78BA480-276D-4CCC-B3B5-5023395F4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pPr>
              <a:buFont typeface="Wingdings"/>
              <a:buChar char="§"/>
            </a:pPr>
            <a:r>
              <a:rPr lang="en-US" sz="1800">
                <a:cs typeface="Calibri" panose="020F0502020204030204"/>
              </a:rPr>
              <a:t> A hurricane begins as a tropical storm, but it begins to pick up water.     </a:t>
            </a:r>
          </a:p>
          <a:p>
            <a:pPr>
              <a:buFont typeface="Wingdings"/>
              <a:buChar char="§"/>
            </a:pPr>
            <a:r>
              <a:rPr lang="en-US" sz="1800">
                <a:cs typeface="Calibri" panose="020F0502020204030204"/>
              </a:rPr>
              <a:t> When hurricanes are out at sea ,they cause little damage.</a:t>
            </a:r>
          </a:p>
          <a:p>
            <a:pPr>
              <a:buFont typeface="Wingdings"/>
              <a:buChar char="§"/>
            </a:pPr>
            <a:r>
              <a:rPr lang="en-US" sz="1800">
                <a:cs typeface="Calibri" panose="020F0502020204030204"/>
              </a:rPr>
              <a:t>They are very destructive as they bring heavy rain, storms and wind.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BB44F-6EFE-4E0A-9588-B3B11B534525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42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rainbow over a field&#10;&#10;Description generated with very high confidence">
            <a:extLst>
              <a:ext uri="{FF2B5EF4-FFF2-40B4-BE49-F238E27FC236}">
                <a16:creationId xmlns:a16="http://schemas.microsoft.com/office/drawing/2014/main" id="{483077E3-48BA-4D8E-B75E-AFB05BA5A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963" r="19035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cs typeface="Calibri Light"/>
              </a:rPr>
              <a:t>Extreme Weather Tornado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BD7FC-3E27-492D-AFB0-833F7762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  <a:cs typeface="Calibri"/>
              </a:rPr>
              <a:t>Tornadoes form over  flat land when warm wind meets with cool.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Rip apart homes </a:t>
            </a:r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The EF5 hit Toplin, Missouri with had wind speed of 322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They are sometime called twisters. 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They are one of the most violent storms of nature. </a:t>
            </a:r>
          </a:p>
          <a:p>
            <a:endParaRPr lang="en-US" sz="2000">
              <a:solidFill>
                <a:srgbClr val="0000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98B18-11FC-4E70-83F9-817280841B00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83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smoke&#10;&#10;Description generated with high confidence">
            <a:extLst>
              <a:ext uri="{FF2B5EF4-FFF2-40B4-BE49-F238E27FC236}">
                <a16:creationId xmlns:a16="http://schemas.microsoft.com/office/drawing/2014/main" id="{4E6802F8-5ED5-4903-946C-903E77CA4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62" r="19190" b="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4AAB62-EFA5-4362-8F79-AD5BEB6F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  <a:cs typeface="Calibri Light"/>
              </a:rPr>
              <a:t>Dust Storms</a:t>
            </a:r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98ABC-D38E-4735-9737-B2A21626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276" y="3021964"/>
            <a:ext cx="3990624" cy="20863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bg1"/>
                </a:solidFill>
                <a:cs typeface="Calibri"/>
              </a:rPr>
              <a:t>A dust storm is a meteorological phenomenon common in arid and semi-arid regions.</a:t>
            </a:r>
          </a:p>
          <a:p>
            <a:r>
              <a:rPr lang="en-US" sz="1800">
                <a:solidFill>
                  <a:schemeClr val="bg1"/>
                </a:solidFill>
                <a:cs typeface="Calibri"/>
              </a:rPr>
              <a:t>Can hurt or kill people .</a:t>
            </a:r>
            <a:endParaRPr lang="en-US" sz="1800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  <a:cs typeface="Calibri"/>
              </a:rPr>
              <a:t>Cannot breathe in the middle of a dust storms.</a:t>
            </a:r>
          </a:p>
        </p:txBody>
      </p:sp>
      <p:pic>
        <p:nvPicPr>
          <p:cNvPr id="8" name="Picture 8" descr="A train on a track with smoke coming out of it&#10;&#10;Description generated with high confidence">
            <a:extLst>
              <a:ext uri="{FF2B5EF4-FFF2-40B4-BE49-F238E27FC236}">
                <a16:creationId xmlns:a16="http://schemas.microsoft.com/office/drawing/2014/main" id="{7A65F6F1-CD85-46ED-B7FC-7D924F728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59" r="26593" b="1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707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beach with palm trees&#10;&#10;Description generated with very high confidence">
            <a:extLst>
              <a:ext uri="{FF2B5EF4-FFF2-40B4-BE49-F238E27FC236}">
                <a16:creationId xmlns:a16="http://schemas.microsoft.com/office/drawing/2014/main" id="{51E621E8-9D8A-4BEA-9D07-02DD3EBF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700" r="20706" b="2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6" name="Picture 7" descr="A large tree in a forest&#10;&#10;Description generated with very high confidence">
            <a:extLst>
              <a:ext uri="{FF2B5EF4-FFF2-40B4-BE49-F238E27FC236}">
                <a16:creationId xmlns:a16="http://schemas.microsoft.com/office/drawing/2014/main" id="{31CA2EF4-7775-4E8E-869A-5C2B0560A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0690" b="2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0CA21-914F-4266-8797-F59A77AE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Tropical climate zone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5BD1-2796-4BFB-82F8-CC476DFFC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064" y="3081756"/>
            <a:ext cx="4620544" cy="1775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Close to the equator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80  -  90 degrees all year long</a:t>
            </a:r>
            <a:endParaRPr lang="en-US" sz="18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Low latitude climate</a:t>
            </a:r>
            <a:endParaRPr lang="en-US" sz="18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D7800-62AD-4D8A-8281-7CB7CA283172}"/>
              </a:ext>
            </a:extLst>
          </p:cNvPr>
          <p:cNvSpPr txBox="1"/>
          <p:nvPr/>
        </p:nvSpPr>
        <p:spPr>
          <a:xfrm>
            <a:off x="9990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ECD44-7BCE-435B-8403-3FD5634C4E0D}"/>
              </a:ext>
            </a:extLst>
          </p:cNvPr>
          <p:cNvSpPr txBox="1"/>
          <p:nvPr/>
        </p:nvSpPr>
        <p:spPr>
          <a:xfrm>
            <a:off x="7643764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205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D771F-2142-4EB7-9AD6-95B2D1D6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Temperate climate zone</a:t>
            </a:r>
            <a:br>
              <a:rPr lang="en-US" sz="2300" kern="1200">
                <a:solidFill>
                  <a:schemeClr val="bg1"/>
                </a:solidFill>
                <a:latin typeface="+mj-lt"/>
                <a:cs typeface="Calibri Light"/>
              </a:rPr>
            </a:br>
            <a:br>
              <a:rPr lang="en-US" sz="2300"/>
            </a:br>
            <a:br>
              <a:rPr lang="en-US" sz="2300"/>
            </a:br>
            <a:endParaRPr lang="en-US" sz="23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A large green tree in a forest&#10;&#10;Description generated with very high confidence">
            <a:extLst>
              <a:ext uri="{FF2B5EF4-FFF2-40B4-BE49-F238E27FC236}">
                <a16:creationId xmlns:a16="http://schemas.microsoft.com/office/drawing/2014/main" id="{10B640B7-1414-4B52-96B1-B916D3C018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39" r="5351" b="2"/>
          <a:stretch/>
        </p:blipFill>
        <p:spPr>
          <a:xfrm>
            <a:off x="186890" y="-186896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5323D-E045-4F0E-A4B6-0497FF5DB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276" y="3021964"/>
            <a:ext cx="3990624" cy="2086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cs typeface="Calibri"/>
              </a:rPr>
              <a:t>It's warm there in the summer and cool in winters.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cs typeface="Calibri"/>
              </a:rPr>
              <a:t>It's not too hot or cold 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  <a:cs typeface="Calibri"/>
              </a:rPr>
              <a:t>These are  mild climates.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" name="Picture 10" descr="A tree in the middle of a forest&#10;&#10;Description generated with very high confidence">
            <a:extLst>
              <a:ext uri="{FF2B5EF4-FFF2-40B4-BE49-F238E27FC236}">
                <a16:creationId xmlns:a16="http://schemas.microsoft.com/office/drawing/2014/main" id="{07147C06-A7F1-420D-8AF1-F07571CB8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176" r="9762" b="-1"/>
          <a:stretch/>
        </p:blipFill>
        <p:spPr>
          <a:xfrm>
            <a:off x="5790369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906A2-3A38-4E20-9B7C-330827C94D54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CD584-4FFC-42BC-A4D3-91141A410EF5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A265E0-FBA0-4974-B34B-4FCE52640562}"/>
              </a:ext>
            </a:extLst>
          </p:cNvPr>
          <p:cNvSpPr txBox="1"/>
          <p:nvPr/>
        </p:nvSpPr>
        <p:spPr>
          <a:xfrm>
            <a:off x="5322420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E99EF2-7C9D-4C96-AD72-92B43E7FCDD4}"/>
              </a:ext>
            </a:extLst>
          </p:cNvPr>
          <p:cNvSpPr txBox="1"/>
          <p:nvPr/>
        </p:nvSpPr>
        <p:spPr>
          <a:xfrm>
            <a:off x="310847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510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Desert Climate Zone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8438-2842-441E-A981-4292401F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Most of the time deserts are hot.</a:t>
            </a:r>
          </a:p>
          <a:p>
            <a:r>
              <a:rPr lang="en-US">
                <a:cs typeface="Calibri"/>
              </a:rPr>
              <a:t>Plants barely  grow over there.</a:t>
            </a:r>
          </a:p>
          <a:p>
            <a:r>
              <a:rPr lang="en-US">
                <a:cs typeface="Calibri"/>
              </a:rPr>
              <a:t>Plants don’t grow their because there is barely any rain.</a:t>
            </a:r>
          </a:p>
          <a:p>
            <a:r>
              <a:rPr lang="en-US">
                <a:cs typeface="Calibri"/>
              </a:rPr>
              <a:t>At night it gets very cold.</a:t>
            </a:r>
          </a:p>
        </p:txBody>
      </p:sp>
      <p:pic>
        <p:nvPicPr>
          <p:cNvPr id="4" name="Picture 6" descr="A close up of a dry grass field&#10;&#10;Description generated with very high confidence">
            <a:extLst>
              <a:ext uri="{FF2B5EF4-FFF2-40B4-BE49-F238E27FC236}">
                <a16:creationId xmlns:a16="http://schemas.microsoft.com/office/drawing/2014/main" id="{A021C622-CAA7-4765-8ECD-1EAB6EFC7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68" r="29681" b="-2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1" name="Picture 11" descr="A cactus in a sunset&#10;&#10;Description generated with high confidence">
            <a:extLst>
              <a:ext uri="{FF2B5EF4-FFF2-40B4-BE49-F238E27FC236}">
                <a16:creationId xmlns:a16="http://schemas.microsoft.com/office/drawing/2014/main" id="{AC6E828D-4FDD-41F4-8388-4214AD26B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75" r="19987" b="1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5" name="Picture 6" descr="A close up of a road&#10;&#10;Description generated with high confidence">
            <a:extLst>
              <a:ext uri="{FF2B5EF4-FFF2-40B4-BE49-F238E27FC236}">
                <a16:creationId xmlns:a16="http://schemas.microsoft.com/office/drawing/2014/main" id="{415C4840-CD5C-4CD4-A1C9-D9E8E09129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893" r="2367" b="5"/>
          <a:stretch/>
        </p:blipFill>
        <p:spPr>
          <a:xfrm flipH="1"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9F59F-5AEC-454F-A901-C83E31E68586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8BEE2-3005-4F39-92F1-179759FE9A56}"/>
              </a:ext>
            </a:extLst>
          </p:cNvPr>
          <p:cNvSpPr txBox="1"/>
          <p:nvPr/>
        </p:nvSpPr>
        <p:spPr>
          <a:xfrm>
            <a:off x="7536363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D3212-EF51-4C12-86E1-342FB51766E8}"/>
              </a:ext>
            </a:extLst>
          </p:cNvPr>
          <p:cNvSpPr txBox="1"/>
          <p:nvPr/>
        </p:nvSpPr>
        <p:spPr>
          <a:xfrm>
            <a:off x="5202194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2CDA0-AF03-40FD-87E1-9B1F083A877D}"/>
              </a:ext>
            </a:extLst>
          </p:cNvPr>
          <p:cNvSpPr txBox="1"/>
          <p:nvPr/>
        </p:nvSpPr>
        <p:spPr>
          <a:xfrm>
            <a:off x="2868026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15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9858-A83A-46F1-B7D3-2D3EAB920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Polar Climate Zone</a:t>
            </a:r>
          </a:p>
        </p:txBody>
      </p:sp>
      <p:pic>
        <p:nvPicPr>
          <p:cNvPr id="3" name="Picture 5" descr="A picture containing outdoor, water, polar, bear&#10;&#10;Description generated with very high confidence">
            <a:extLst>
              <a:ext uri="{FF2B5EF4-FFF2-40B4-BE49-F238E27FC236}">
                <a16:creationId xmlns:a16="http://schemas.microsoft.com/office/drawing/2014/main" id="{99ACB265-4C30-459D-9833-41FA5F458A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908" b="4908"/>
          <a:stretch/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043DF1-D8B5-4695-BCD8-1C653B92C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07" y="4460487"/>
            <a:ext cx="3377184" cy="175743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The climate is cold.</a:t>
            </a:r>
          </a:p>
          <a:p>
            <a:r>
              <a:rPr lang="en-US" sz="2200">
                <a:cs typeface="Calibri"/>
              </a:rPr>
              <a:t>And it can be dangerous.</a:t>
            </a:r>
          </a:p>
          <a:p>
            <a:r>
              <a:rPr lang="en-US" sz="2200">
                <a:cs typeface="Calibri"/>
              </a:rPr>
              <a:t>It is very cold for people, but not for polar bears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62455-F9C0-4B87-AE6C-D2E3C81C0CF8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Picture 4" descr="A snow covered mountain&#10;&#10;Description generated with very high confidence">
            <a:extLst>
              <a:ext uri="{FF2B5EF4-FFF2-40B4-BE49-F238E27FC236}">
                <a16:creationId xmlns:a16="http://schemas.microsoft.com/office/drawing/2014/main" id="{A67FA35A-90E3-4ADC-A154-78B3D4D65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5533" y="329051"/>
            <a:ext cx="4698519" cy="2663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5334D-0DC5-44DB-AFBD-6332BD72D61E}"/>
              </a:ext>
            </a:extLst>
          </p:cNvPr>
          <p:cNvSpPr txBox="1"/>
          <p:nvPr/>
        </p:nvSpPr>
        <p:spPr>
          <a:xfrm>
            <a:off x="4724400" y="4200525"/>
            <a:ext cx="2743200" cy="31750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Stratonimbus Clouds</a:t>
            </a:r>
          </a:p>
        </p:txBody>
      </p:sp>
      <p:pic>
        <p:nvPicPr>
          <p:cNvPr id="8" name="Picture 8" descr="A picture containing nature, cloud&#10;&#10;Description generated with very high confidence">
            <a:extLst>
              <a:ext uri="{FF2B5EF4-FFF2-40B4-BE49-F238E27FC236}">
                <a16:creationId xmlns:a16="http://schemas.microsoft.com/office/drawing/2014/main" id="{B5C7ECEB-C527-493E-A08C-4951CDB462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896" r="9896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 stratonimbus clouds have a lot of rain.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It can last all day.</a:t>
            </a:r>
          </a:p>
        </p:txBody>
      </p:sp>
      <p:pic>
        <p:nvPicPr>
          <p:cNvPr id="12" name="Picture 12" descr="Clouds in the sky&#10;&#10;Description generated with very high confidence">
            <a:extLst>
              <a:ext uri="{FF2B5EF4-FFF2-40B4-BE49-F238E27FC236}">
                <a16:creationId xmlns:a16="http://schemas.microsoft.com/office/drawing/2014/main" id="{9C76BAA9-39E0-44AE-A3DB-008BF5CFE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68827" y="567115"/>
            <a:ext cx="2580738" cy="1935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F2AE1-16D8-4FA8-9BAB-953F30D0284E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91961-A0F0-476D-B7B5-7D2DC8825CA4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15FED-3588-4B8E-BA2A-1C3AA1D7FCCA}"/>
              </a:ext>
            </a:extLst>
          </p:cNvPr>
          <p:cNvSpPr txBox="1"/>
          <p:nvPr/>
        </p:nvSpPr>
        <p:spPr>
          <a:xfrm>
            <a:off x="5202196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254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69DC3-163A-4DA6-924C-4FF9A98A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Cumulus Clouds</a:t>
            </a:r>
          </a:p>
        </p:txBody>
      </p:sp>
      <p:pic>
        <p:nvPicPr>
          <p:cNvPr id="9" name="Picture 9" descr="Clouds in the sky&#10;&#10;Description generated with very high confidence">
            <a:extLst>
              <a:ext uri="{FF2B5EF4-FFF2-40B4-BE49-F238E27FC236}">
                <a16:creationId xmlns:a16="http://schemas.microsoft.com/office/drawing/2014/main" id="{C208872C-1980-441A-80DE-0DB9D31186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849" b="95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BFF98-61D6-417C-AD37-9B8C6EAEC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They are very puffy and tall 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/>
              <a:t>They are not storm clouds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6B4C5-4985-4B51-A5DB-38B6E1430A12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59196E-9282-4EA3-B83A-A988C7E14FD6}"/>
              </a:ext>
            </a:extLst>
          </p:cNvPr>
          <p:cNvSpPr txBox="1"/>
          <p:nvPr/>
        </p:nvSpPr>
        <p:spPr>
          <a:xfrm>
            <a:off x="7403314" y="687070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10034-5285-49E7-932E-0782036755B7}"/>
              </a:ext>
            </a:extLst>
          </p:cNvPr>
          <p:cNvSpPr txBox="1"/>
          <p:nvPr/>
        </p:nvSpPr>
        <p:spPr>
          <a:xfrm>
            <a:off x="5069146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306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7AC7C913-709C-4A86-8BE2-952CF06BDF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44435" y="-43122"/>
            <a:ext cx="12191980" cy="6857990"/>
          </a:xfrm>
          <a:prstGeom prst="rect">
            <a:avLst/>
          </a:prstGeom>
        </p:spPr>
      </p:pic>
      <p:sp>
        <p:nvSpPr>
          <p:cNvPr id="35" name="Rectangle 1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5FAF2-D4D4-43CA-8AD7-7531531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/>
            </a:b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DBB7A-1680-49DA-AF0B-4409B345E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Cumulonimbus clouds  are storm clouds.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Can rise to 20 km into the sky –that's over 12 miles!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A single cloud can weigh up to one million tons.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05A89-7C18-4BCC-ADA4-BE7E55AE6BA4}"/>
              </a:ext>
            </a:extLst>
          </p:cNvPr>
          <p:cNvSpPr txBox="1"/>
          <p:nvPr/>
        </p:nvSpPr>
        <p:spPr>
          <a:xfrm>
            <a:off x="9870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C4BEA1-D1A3-48D0-9236-B96D67E361FC}"/>
              </a:ext>
            </a:extLst>
          </p:cNvPr>
          <p:cNvSpPr txBox="1"/>
          <p:nvPr/>
        </p:nvSpPr>
        <p:spPr>
          <a:xfrm>
            <a:off x="7536364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860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75BA-3C17-41FE-8F57-42029F70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Stratus Clouds</a:t>
            </a:r>
          </a:p>
        </p:txBody>
      </p:sp>
      <p:pic>
        <p:nvPicPr>
          <p:cNvPr id="5" name="Picture 5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9701AAFA-AD81-45F0-BEDB-45BC56BC53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603C2-E37F-4B0B-A218-4FF611463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/>
              <a:t>Thick low sheet like clouds that cover the sky . It a dense shapeless blanket of clouds.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3D22C-DE32-443D-8B11-9E795652C798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90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Weather and Climate by Danielle and Trevor  </vt:lpstr>
      <vt:lpstr>Tropical climate zone</vt:lpstr>
      <vt:lpstr>Temperate climate zone   </vt:lpstr>
      <vt:lpstr>Desert Climate Zone</vt:lpstr>
      <vt:lpstr>Polar Climate Zone</vt:lpstr>
      <vt:lpstr>Stratonimbus Clouds</vt:lpstr>
      <vt:lpstr>Cumulus Clouds</vt:lpstr>
      <vt:lpstr> </vt:lpstr>
      <vt:lpstr>Stratus Clouds</vt:lpstr>
      <vt:lpstr>Extreme Weather - Hurricanes</vt:lpstr>
      <vt:lpstr>Extreme Weather Tornado</vt:lpstr>
      <vt:lpstr>Dust Storms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5</cp:revision>
  <dcterms:modified xsi:type="dcterms:W3CDTF">2019-05-08T22:41:16Z</dcterms:modified>
</cp:coreProperties>
</file>