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4241-4B77-4FF3-9F38-6E757E79B21D}" type="datetimeFigureOut">
              <a:rPr lang="en-US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F43A-BF18-4891-8D25-D2EC9F2CB7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4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1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F43A-BF18-4891-8D25-D2EC9F2CB7A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2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7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2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7493"/>
            <a:ext cx="7371522" cy="1592470"/>
          </a:xfrm>
        </p:spPr>
        <p:txBody>
          <a:bodyPr/>
          <a:lstStyle/>
          <a:p>
            <a:r>
              <a:rPr lang="en-US" dirty="0">
                <a:solidFill>
                  <a:srgbClr val="5B9BD5"/>
                </a:solidFill>
              </a:rPr>
              <a:t>Pomo Tribe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5B9BD5"/>
                </a:solidFill>
              </a:rPr>
              <a:t>By Antonio and Kris</a:t>
            </a:r>
            <a:endParaRPr lang="en-US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300"/>
            <a:ext cx="10515600" cy="1325563"/>
          </a:xfrm>
        </p:spPr>
        <p:txBody>
          <a:bodyPr/>
          <a:lstStyle/>
          <a:p>
            <a:r>
              <a:rPr lang="en-US" dirty="0"/>
              <a:t>The Pomo's 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76890"/>
            <a:ext cx="5013784" cy="3555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 Pomo's location was cool and wet.</a:t>
            </a:r>
          </a:p>
          <a:p>
            <a:r>
              <a:rPr lang="en-US" dirty="0"/>
              <a:t>The Pomo have up to seven villages.</a:t>
            </a:r>
          </a:p>
          <a:p>
            <a:r>
              <a:rPr lang="en-US" dirty="0"/>
              <a:t>The Pomo lived in central California from the Pacific Ocean to the Clear Lake.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ulphur_bank_mine_superfund_site-jared_blumenfeld_epa_r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99" y="3533775"/>
            <a:ext cx="6527396" cy="3387725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99" y="0"/>
            <a:ext cx="6545201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7" y="2505075"/>
            <a:ext cx="5421313" cy="4198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"/>
              </a:rPr>
              <a:t>They made feather baskets and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beautiful jewelry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After feast they dance and one dance they act like the dead.</a:t>
            </a:r>
          </a:p>
          <a:p>
            <a:r>
              <a:rPr lang="en-US" dirty="0">
                <a:solidFill>
                  <a:srgbClr val="C00000"/>
                </a:solidFill>
              </a:rPr>
              <a:t>They made banana shaped boats out of long grass.</a:t>
            </a:r>
          </a:p>
          <a:p>
            <a:r>
              <a:rPr lang="en-US" dirty="0">
                <a:solidFill>
                  <a:srgbClr val="C00000"/>
                </a:solidFill>
              </a:rPr>
              <a:t> They had dream catchers.</a:t>
            </a:r>
          </a:p>
          <a:p>
            <a:endParaRPr lang="en-US"/>
          </a:p>
        </p:txBody>
      </p:sp>
      <p:pic>
        <p:nvPicPr>
          <p:cNvPr id="4" name="Picture 3" descr="pomo_lipped_edge_bas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41" y="3800475"/>
            <a:ext cx="3594184" cy="2964113"/>
          </a:xfrm>
          <a:prstGeom prst="rect">
            <a:avLst/>
          </a:prstGeom>
        </p:spPr>
      </p:pic>
      <p:pic>
        <p:nvPicPr>
          <p:cNvPr id="5" name="Picture 4" descr="finished-tule-boa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109" y="0"/>
            <a:ext cx="3650960" cy="2912925"/>
          </a:xfrm>
          <a:prstGeom prst="rect">
            <a:avLst/>
          </a:prstGeom>
        </p:spPr>
      </p:pic>
      <p:pic>
        <p:nvPicPr>
          <p:cNvPr id="6" name="Picture 5" descr="51T5YgNWC-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71" y="1362075"/>
            <a:ext cx="2875028" cy="3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2900"/>
            <a:ext cx="10515600" cy="1325563"/>
          </a:xfrm>
        </p:spPr>
        <p:txBody>
          <a:bodyPr/>
          <a:lstStyle/>
          <a:p>
            <a:r>
              <a:rPr lang="en-US" dirty="0"/>
              <a:t>Pomo 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057400"/>
            <a:ext cx="5302250" cy="4886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Pomo ate dry </a:t>
            </a:r>
            <a:r>
              <a:rPr lang="en-US" dirty="0" smtClean="0"/>
              <a:t>seaweed, bass, and</a:t>
            </a:r>
            <a:r>
              <a:rPr lang="en-US" dirty="0"/>
              <a:t> </a:t>
            </a:r>
            <a:r>
              <a:rPr lang="en-US" dirty="0" smtClean="0"/>
              <a:t>pike. The </a:t>
            </a:r>
            <a:r>
              <a:rPr lang="en-US" dirty="0"/>
              <a:t>Pomo near the sea ate </a:t>
            </a:r>
            <a:r>
              <a:rPr lang="en-US" dirty="0" smtClean="0"/>
              <a:t>sea lion,</a:t>
            </a:r>
            <a:r>
              <a:rPr lang="en-US" dirty="0"/>
              <a:t> </a:t>
            </a:r>
            <a:r>
              <a:rPr lang="en-US" dirty="0" smtClean="0"/>
              <a:t>shellfish,</a:t>
            </a:r>
            <a:r>
              <a:rPr lang="en-US" dirty="0"/>
              <a:t> and seal.</a:t>
            </a:r>
          </a:p>
          <a:p>
            <a:r>
              <a:rPr lang="en-US" dirty="0"/>
              <a:t>The </a:t>
            </a:r>
            <a:r>
              <a:rPr lang="en-US" dirty="0" smtClean="0"/>
              <a:t>Pomo </a:t>
            </a:r>
            <a:r>
              <a:rPr lang="en-US" dirty="0"/>
              <a:t>men </a:t>
            </a:r>
            <a:r>
              <a:rPr lang="en-US" dirty="0" smtClean="0"/>
              <a:t>hunted deer,</a:t>
            </a:r>
            <a:r>
              <a:rPr lang="en-US" dirty="0"/>
              <a:t> </a:t>
            </a:r>
            <a:r>
              <a:rPr lang="en-US" dirty="0" smtClean="0"/>
              <a:t>elk,</a:t>
            </a:r>
            <a:r>
              <a:rPr lang="en-US" dirty="0"/>
              <a:t> </a:t>
            </a:r>
            <a:r>
              <a:rPr lang="en-US" err="1" smtClean="0"/>
              <a:t>antelope</a:t>
            </a:r>
            <a:r>
              <a:rPr lang="en-US" smtClean="0"/>
              <a:t>, </a:t>
            </a:r>
            <a:r>
              <a:rPr lang="en-US" smtClean="0"/>
              <a:t>grass </a:t>
            </a:r>
            <a:r>
              <a:rPr lang="en-US" dirty="0"/>
              <a:t>hoppers, </a:t>
            </a:r>
            <a:r>
              <a:rPr lang="en-US" dirty="0" smtClean="0"/>
              <a:t>caterpillars</a:t>
            </a:r>
            <a:r>
              <a:rPr lang="en-US" dirty="0"/>
              <a:t>, and fresh water fish.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cor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806" y="0"/>
            <a:ext cx="4596069" cy="3431640"/>
          </a:xfrm>
          <a:prstGeom prst="rect">
            <a:avLst/>
          </a:prstGeom>
        </p:spPr>
      </p:pic>
      <p:pic>
        <p:nvPicPr>
          <p:cNvPr id="6" name="Picture 5" descr="14539488530_1acd868347_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041" y="3429000"/>
            <a:ext cx="457790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80975"/>
            <a:ext cx="10515600" cy="1325563"/>
          </a:xfrm>
        </p:spPr>
        <p:txBody>
          <a:bodyPr/>
          <a:lstStyle/>
          <a:p>
            <a:r>
              <a:rPr lang="en-US" dirty="0"/>
              <a:t>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698833"/>
            <a:ext cx="4744900" cy="5449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 used grass to cover a home and there home was </a:t>
            </a:r>
          </a:p>
          <a:p>
            <a:pPr marL="0" indent="0">
              <a:buNone/>
            </a:pPr>
            <a:r>
              <a:rPr lang="en-US" dirty="0"/>
              <a:t>   built over a hole.</a:t>
            </a:r>
          </a:p>
          <a:p>
            <a:r>
              <a:rPr lang="en-US" dirty="0"/>
              <a:t>The </a:t>
            </a:r>
            <a:r>
              <a:rPr lang="en-US" dirty="0" err="1"/>
              <a:t>tules</a:t>
            </a:r>
            <a:r>
              <a:rPr lang="en-US" dirty="0"/>
              <a:t> were tied into bundles then tied to poles that made  circular shapes. </a:t>
            </a:r>
          </a:p>
          <a:p>
            <a:r>
              <a:rPr lang="en-US" dirty="0"/>
              <a:t>The ones near the sea had cone homes.</a:t>
            </a:r>
          </a:p>
          <a:p>
            <a:endParaRPr lang="en-US"/>
          </a:p>
        </p:txBody>
      </p:sp>
      <p:pic>
        <p:nvPicPr>
          <p:cNvPr id="4" name="Picture 3" descr="Butle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606" y="311798"/>
            <a:ext cx="3742854" cy="3456806"/>
          </a:xfrm>
          <a:prstGeom prst="rect">
            <a:avLst/>
          </a:prstGeom>
        </p:spPr>
      </p:pic>
      <p:pic>
        <p:nvPicPr>
          <p:cNvPr id="5" name="Picture 4" descr="thFY70CKY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4791644" y="1400175"/>
            <a:ext cx="2816225" cy="4283834"/>
          </a:xfrm>
          <a:prstGeom prst="rect">
            <a:avLst/>
          </a:prstGeom>
        </p:spPr>
      </p:pic>
      <p:pic>
        <p:nvPicPr>
          <p:cNvPr id="6" name="Picture 5" descr="Miwoks de la costa - Viquipèdia, l'enciclopèdia lli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863" y="3703207"/>
            <a:ext cx="3759200" cy="31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  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670469"/>
            <a:ext cx="5006238" cy="3338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weapons were made out of stone, </a:t>
            </a:r>
            <a:r>
              <a:rPr lang="en-US" dirty="0" smtClean="0"/>
              <a:t>sticks</a:t>
            </a:r>
            <a:r>
              <a:rPr lang="en-US" dirty="0"/>
              <a:t>, </a:t>
            </a:r>
            <a:r>
              <a:rPr lang="en-US" dirty="0" smtClean="0"/>
              <a:t>and</a:t>
            </a:r>
            <a:r>
              <a:rPr lang="en-US" dirty="0"/>
              <a:t> string.</a:t>
            </a:r>
            <a:endParaRPr lang="en-US" b="1" dirty="0"/>
          </a:p>
          <a:p>
            <a:r>
              <a:rPr lang="en-US" b="1" dirty="0"/>
              <a:t>The weapons were spears</a:t>
            </a:r>
            <a:r>
              <a:rPr lang="en-US" b="1" dirty="0" smtClean="0"/>
              <a:t>,</a:t>
            </a:r>
            <a:r>
              <a:rPr lang="en-US" b="1" dirty="0"/>
              <a:t> </a:t>
            </a:r>
            <a:r>
              <a:rPr lang="en-US" b="1" dirty="0" smtClean="0"/>
              <a:t>bows, </a:t>
            </a:r>
            <a:r>
              <a:rPr lang="en-US" b="1" dirty="0"/>
              <a:t> and knives.</a:t>
            </a:r>
          </a:p>
        </p:txBody>
      </p:sp>
      <p:pic>
        <p:nvPicPr>
          <p:cNvPr id="4" name="Picture 3" descr="thHH68HS5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525" y="4086225"/>
            <a:ext cx="3588988" cy="2347683"/>
          </a:xfrm>
          <a:prstGeom prst="rect">
            <a:avLst/>
          </a:prstGeom>
        </p:spPr>
      </p:pic>
      <p:pic>
        <p:nvPicPr>
          <p:cNvPr id="5" name="Picture 4" descr="thZ7H8OZP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225" y="1743075"/>
            <a:ext cx="3160529" cy="2099941"/>
          </a:xfrm>
          <a:prstGeom prst="rect">
            <a:avLst/>
          </a:prstGeom>
        </p:spPr>
      </p:pic>
      <p:pic>
        <p:nvPicPr>
          <p:cNvPr id="6" name="Picture 5" descr="Promethium_spear_detai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50" y="2295525"/>
            <a:ext cx="1905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1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27</Words>
  <Application>Microsoft Office PowerPoint</Application>
  <PresentationFormat>Custom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Pomo Tribe</vt:lpstr>
      <vt:lpstr>The Pomo's location</vt:lpstr>
      <vt:lpstr>Their culture</vt:lpstr>
      <vt:lpstr>Pomo food</vt:lpstr>
      <vt:lpstr>Shelter</vt:lpstr>
      <vt:lpstr>Tools and  weapons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Authorized User</cp:lastModifiedBy>
  <cp:revision>32</cp:revision>
  <dcterms:created xsi:type="dcterms:W3CDTF">2013-07-15T20:26:40Z</dcterms:created>
  <dcterms:modified xsi:type="dcterms:W3CDTF">2016-10-28T18:45:14Z</dcterms:modified>
</cp:coreProperties>
</file>