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64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&lt;strong&gt;Desert&lt;/strong&gt; Scene by BS4711 on DeviantArt">
            <a:extLst>
              <a:ext uri="{FF2B5EF4-FFF2-40B4-BE49-F238E27FC236}">
                <a16:creationId xmlns:a16="http://schemas.microsoft.com/office/drawing/2014/main" xmlns="" id="{B80F84F9-A888-41FE-A32B-B24ACD379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41" b="28488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4700"/>
              <a:t>Mojave of the Southern Desert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2000"/>
              <a:t>By .Isaiah and Ezekiel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AFE1151-0D14-4504-950C-EAFF3F3B95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29F4DAE-D0C6-4D03-A1ED-A5F5C826A7E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4F6D14CB-71F7-47ED-B06E-5FA262A1C200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FF3E8156-726C-4AB4-9521-33E6A4C4377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FCA7C0D9-C629-4C86-8B54-07006FC1BDA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56B7AFD9-E249-432F-85FD-DC2F4E7684C3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57C24C62-E9E6-4E0A-8855-A47F435BF2FB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CFF628F9-597E-4120-9EEF-017B857A056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0577406C-45C4-4C96-98FC-DBFA28B4404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026A26F9-274A-48EF-BB7D-E0C8EA2547F6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06A55F0F-DF8C-41D3-A6F7-936F4889EDB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F52952BD-E81C-4422-9FC3-38921BEE09D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E547F221-63E0-44E1-AF13-8C8776FA72DD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EA309391-0E7C-4A18-B861-19D1C76C4D59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xmlns="" id="{1B4CD058-5549-4D4C-B804-E2C0D48E46C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xmlns="" id="{4030C2E4-7A11-43C9-B699-68BFE37FE41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xmlns="" id="{7B5FED9E-3C99-4661-9D1D-4314A83E280C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E6A1647D-EF37-4A87-B92F-BE8AAD59D8D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xmlns="" id="{B6131042-DFB6-4FEE-915B-06C44E4026B8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xmlns="" id="{76E51552-16F9-47F1-BDD1-E4DB3D95B52A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xmlns="" id="{36B8D369-7D22-49ED-AD82-0B7A460F4937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xmlns="" id="{178DEAEF-5CE8-4AA3-9ACA-7C28589CB88F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xmlns="" id="{5D27EAFD-D0DE-43D4-9D1B-9AEFBF14DCAE}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24D3ABC-09C0-48E7-AA0A-0907A545D88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EE9ED457-A0AC-4B64-9428-D7AA91A6981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xmlns="" id="{3CCDDEAD-1A32-443F-ADEA-61F1AA0CCF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12DAEA5-8744-49F1-9CF4-2110071FE64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66970A32-FB32-4881-8378-298B88BED5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HS-biomes08 - &lt;strong&gt;Mojave Desert&lt;/strong&gt;">
            <a:extLst>
              <a:ext uri="{FF2B5EF4-FFF2-40B4-BE49-F238E27FC236}">
                <a16:creationId xmlns:a16="http://schemas.microsoft.com/office/drawing/2014/main" xmlns="" id="{21487603-CBD7-4592-B5AC-0BDF01D6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997" y="964051"/>
            <a:ext cx="4189703" cy="2653976"/>
          </a:xfrm>
          <a:prstGeom prst="rect">
            <a:avLst/>
          </a:prstGeom>
          <a:ln w="952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C4833-ABB8-409E-932B-BFF5220E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453C8D-6C69-41EE-94C1-6C6B78F92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267830"/>
            <a:ext cx="6281873" cy="178397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20B0604020202020204" pitchFamily="34" charset="0"/>
              <a:buChar char="Ø"/>
            </a:pPr>
            <a:r>
              <a:rPr lang="en-US" sz="2200"/>
              <a:t> Live in the Southern part of California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2200"/>
              <a:t>Along the Colorado River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2200"/>
              <a:t>They lived in Arizona and California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2200"/>
              <a:t>They had hot summers and mild winters</a:t>
            </a:r>
          </a:p>
          <a:p>
            <a:pPr>
              <a:buFont typeface="Wingdings" panose="020B0604020202020204" pitchFamily="34" charset="0"/>
              <a:buChar char="Ø"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20575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858156E-D94E-4ABC-AA3F-38514FC934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26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EE5C6BA-FE2A-4C38-8D88-E70C06E54F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40BC0AA-98B4-4060-AB84-F1CC5B324B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reeform 68">
            <a:extLst>
              <a:ext uri="{FF2B5EF4-FFF2-40B4-BE49-F238E27FC236}">
                <a16:creationId xmlns:a16="http://schemas.microsoft.com/office/drawing/2014/main" xmlns="" id="{FEBD362A-CC27-47D9-8FC3-A5E91BA076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5" descr="F11TEP546A1 - 3rd Grade California Native Americans">
            <a:extLst>
              <a:ext uri="{FF2B5EF4-FFF2-40B4-BE49-F238E27FC236}">
                <a16:creationId xmlns:a16="http://schemas.microsoft.com/office/drawing/2014/main" xmlns="" id="{ADCB3F96-6041-4126-9C45-1AA7EDFB4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4150" r="470" b="-3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8" name="Freeform 60">
            <a:extLst>
              <a:ext uri="{FF2B5EF4-FFF2-40B4-BE49-F238E27FC236}">
                <a16:creationId xmlns:a16="http://schemas.microsoft.com/office/drawing/2014/main" xmlns="" id="{DE9FA85F-F0FB-4952-A05F-04CC67B18E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5" descr="File:Yurok plankhouse03.jpg - Wikimedia Commons">
            <a:extLst>
              <a:ext uri="{FF2B5EF4-FFF2-40B4-BE49-F238E27FC236}">
                <a16:creationId xmlns:a16="http://schemas.microsoft.com/office/drawing/2014/main" xmlns="" id="{999448E6-4EF0-4B47-B8E0-506FD113E3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t="5652" r="1" b="10341"/>
          <a:stretch/>
        </p:blipFill>
        <p:spPr>
          <a:xfrm>
            <a:off x="6632714" y="1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72BCE-CCAD-4BD7-BE22-84FE31F86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Shelter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E9B74A-3C9F-4275-A7A4-F9F3AE6CB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2505075"/>
            <a:ext cx="6227065" cy="50196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When it got cold  families got together in  one house</a:t>
            </a:r>
          </a:p>
          <a:p>
            <a:r>
              <a:rPr lang="en-US" sz="2000">
                <a:solidFill>
                  <a:srgbClr val="000000"/>
                </a:solidFill>
              </a:rPr>
              <a:t>They had houses from bundles of grass and mud</a:t>
            </a:r>
          </a:p>
          <a:p>
            <a:r>
              <a:rPr lang="en-US" sz="2000">
                <a:solidFill>
                  <a:srgbClr val="000000"/>
                </a:solidFill>
              </a:rPr>
              <a:t>They usually just have shade roofs called   ramadas</a:t>
            </a: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</a:endParaRPr>
          </a:p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23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rockyriver6 - Vocab Ch. 9">
            <a:extLst>
              <a:ext uri="{FF2B5EF4-FFF2-40B4-BE49-F238E27FC236}">
                <a16:creationId xmlns:a16="http://schemas.microsoft.com/office/drawing/2014/main" xmlns="" id="{BE867D0B-59CE-4BD2-B1AE-6A2EEB43B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67" r="-3" b="15762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9" name="Picture 9" descr="SPES Saturday: Cool Down This Summer in Stanley Park » Vancouver Blog Miss604">
            <a:extLst>
              <a:ext uri="{FF2B5EF4-FFF2-40B4-BE49-F238E27FC236}">
                <a16:creationId xmlns:a16="http://schemas.microsoft.com/office/drawing/2014/main" xmlns="" id="{B19BD2AD-5B3F-46F9-9DF4-B78B88B705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66" b="12072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4" name="Picture 5" descr="File:&lt;strong&gt;Rabbit&lt;/strong&gt; in Field.jpg">
            <a:extLst>
              <a:ext uri="{FF2B5EF4-FFF2-40B4-BE49-F238E27FC236}">
                <a16:creationId xmlns:a16="http://schemas.microsoft.com/office/drawing/2014/main" xmlns="" id="{4D1E6D43-88A6-4957-B691-767E8CF434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5" b="15679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17" name="Freeform 15">
            <a:extLst>
              <a:ext uri="{FF2B5EF4-FFF2-40B4-BE49-F238E27FC236}">
                <a16:creationId xmlns:a16="http://schemas.microsoft.com/office/drawing/2014/main" xmlns="" id="{A26922E4-CEB0-4BFE-BAD1-403E6A417D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741AE-2EED-43C8-B829-40BB16F9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88040" cy="1325563"/>
          </a:xfrm>
        </p:spPr>
        <p:txBody>
          <a:bodyPr>
            <a:normAutofit/>
          </a:bodyPr>
          <a:lstStyle/>
          <a:p>
            <a:r>
              <a:rPr lang="en-US" sz="4000"/>
              <a:t>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52053D-1C47-47A6-B41A-9ADBD3D76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They hunt rabbits, skunks, and beavers.</a:t>
            </a:r>
          </a:p>
          <a:p>
            <a:r>
              <a:rPr lang="en-US" sz="2000"/>
              <a:t>They gathered </a:t>
            </a:r>
            <a:r>
              <a:rPr lang="en-US" sz="2000" err="1"/>
              <a:t>bean,corn</a:t>
            </a:r>
            <a:r>
              <a:rPr lang="en-US" sz="2000"/>
              <a:t>, and pumpkins.</a:t>
            </a:r>
          </a:p>
          <a:p>
            <a:r>
              <a:rPr lang="en-US" sz="2000"/>
              <a:t>They use baskets to catch fish.</a:t>
            </a:r>
          </a:p>
        </p:txBody>
      </p:sp>
    </p:spTree>
    <p:extLst>
      <p:ext uri="{BB962C8B-B14F-4D97-AF65-F5344CB8AC3E}">
        <p14:creationId xmlns:p14="http://schemas.microsoft.com/office/powerpoint/2010/main" val="39066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5BEE692-38FF-45D5-BACD-3ED0107AB1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632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xmlns="" id="{FFC0ABB7-3FF2-48CA-AF41-7C90BA14B7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File:Basketry tray, Chumash, Santa Barbara Mission, early 1800s - Native American collection ...">
            <a:extLst>
              <a:ext uri="{FF2B5EF4-FFF2-40B4-BE49-F238E27FC236}">
                <a16:creationId xmlns:a16="http://schemas.microsoft.com/office/drawing/2014/main" xmlns="" id="{A6231034-8F90-47FF-A51B-8A314266B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30469" r="30154" b="3"/>
          <a:stretch/>
        </p:blipFill>
        <p:spPr>
          <a:xfrm>
            <a:off x="9173937" y="827678"/>
            <a:ext cx="2315724" cy="5086759"/>
          </a:xfrm>
          <a:prstGeom prst="rect">
            <a:avLst/>
          </a:prstGeom>
        </p:spPr>
      </p:pic>
      <p:pic>
        <p:nvPicPr>
          <p:cNvPr id="7" name="Picture 7" descr="Art of the Maya, Aztec, Inca, and the Aboriginal Canadians">
            <a:extLst>
              <a:ext uri="{FF2B5EF4-FFF2-40B4-BE49-F238E27FC236}">
                <a16:creationId xmlns:a16="http://schemas.microsoft.com/office/drawing/2014/main" xmlns="" id="{B7502BDB-21E6-469B-BE5D-90F0B65969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39" r="-4" b="6886"/>
          <a:stretch/>
        </p:blipFill>
        <p:spPr>
          <a:xfrm>
            <a:off x="5414729" y="2989903"/>
            <a:ext cx="3603723" cy="2922096"/>
          </a:xfrm>
          <a:prstGeom prst="rect">
            <a:avLst/>
          </a:prstGeom>
        </p:spPr>
      </p:pic>
      <p:pic>
        <p:nvPicPr>
          <p:cNvPr id="4" name="Picture 4" descr="Category:Native American beadwork - Wikimedia Commons">
            <a:extLst>
              <a:ext uri="{FF2B5EF4-FFF2-40B4-BE49-F238E27FC236}">
                <a16:creationId xmlns:a16="http://schemas.microsoft.com/office/drawing/2014/main" xmlns="" id="{8F90707F-55E3-45BB-A237-CA8C1074C8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13675" b="12447"/>
          <a:stretch/>
        </p:blipFill>
        <p:spPr>
          <a:xfrm>
            <a:off x="5414728" y="827678"/>
            <a:ext cx="3603723" cy="1996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955CE-4134-4469-A700-DB5D85A02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11" y="629266"/>
            <a:ext cx="3697511" cy="167660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01DC36-FCBC-4B20-A828-D399EC792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4775" y="2311400"/>
            <a:ext cx="4451116" cy="37861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63200F"/>
              </a:buClr>
            </a:pPr>
            <a:r>
              <a:rPr lang="en-US" sz="1800"/>
              <a:t>They make their  tools out of wood.</a:t>
            </a:r>
          </a:p>
          <a:p>
            <a:pPr>
              <a:buClr>
                <a:srgbClr val="63200F"/>
              </a:buClr>
            </a:pPr>
            <a:r>
              <a:rPr lang="en-US" sz="1800"/>
              <a:t>They make their tattoos out of blue</a:t>
            </a:r>
          </a:p>
          <a:p>
            <a:pPr>
              <a:buClr>
                <a:srgbClr val="63200F"/>
              </a:buClr>
            </a:pPr>
            <a:r>
              <a:rPr lang="en-US" sz="1800"/>
              <a:t> cactus plant</a:t>
            </a:r>
            <a:endParaRPr lang="en-US"/>
          </a:p>
          <a:p>
            <a:pPr>
              <a:buClr>
                <a:srgbClr val="63200F"/>
              </a:buClr>
            </a:pPr>
            <a:r>
              <a:rPr lang="en-US" sz="1800"/>
              <a:t>They have a </a:t>
            </a:r>
            <a:r>
              <a:rPr lang="en-US" sz="1800" err="1"/>
              <a:t>ceromnies</a:t>
            </a:r>
            <a:r>
              <a:rPr lang="en-US" sz="1800"/>
              <a:t> every Fall</a:t>
            </a:r>
          </a:p>
        </p:txBody>
      </p:sp>
    </p:spTree>
    <p:extLst>
      <p:ext uri="{BB962C8B-B14F-4D97-AF65-F5344CB8AC3E}">
        <p14:creationId xmlns:p14="http://schemas.microsoft.com/office/powerpoint/2010/main" val="106401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9" descr="פורטל:בוטניקה/תמונה נבחרת/44 – ויקיפדיה">
            <a:extLst>
              <a:ext uri="{FF2B5EF4-FFF2-40B4-BE49-F238E27FC236}">
                <a16:creationId xmlns:a16="http://schemas.microsoft.com/office/drawing/2014/main" xmlns="" id="{7BBACD82-58E7-4FF8-924B-C0148C2D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/>
          <a:stretch/>
        </p:blipFill>
        <p:spPr>
          <a:xfrm>
            <a:off x="481946" y="961210"/>
            <a:ext cx="3529109" cy="2805641"/>
          </a:xfrm>
          <a:prstGeom prst="rect">
            <a:avLst/>
          </a:prstGeom>
        </p:spPr>
      </p:pic>
      <p:pic>
        <p:nvPicPr>
          <p:cNvPr id="4" name="Picture 10" descr="Art of the American Southwest - Wikipedia">
            <a:extLst>
              <a:ext uri="{FF2B5EF4-FFF2-40B4-BE49-F238E27FC236}">
                <a16:creationId xmlns:a16="http://schemas.microsoft.com/office/drawing/2014/main" xmlns="" id="{FD446836-DC5E-4391-A6F8-D7081FCE4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32788" y="540019"/>
            <a:ext cx="3526424" cy="3648024"/>
          </a:xfrm>
          <a:prstGeom prst="rect">
            <a:avLst/>
          </a:prstGeom>
        </p:spPr>
      </p:pic>
      <p:pic>
        <p:nvPicPr>
          <p:cNvPr id="17" name="Picture 7" descr="Horses of the Old West | EQUINE Ink">
            <a:extLst>
              <a:ext uri="{FF2B5EF4-FFF2-40B4-BE49-F238E27FC236}">
                <a16:creationId xmlns:a16="http://schemas.microsoft.com/office/drawing/2014/main" xmlns="" id="{7D3B9BD4-6DA4-496C-8E8A-CF7F5FCBDD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/>
          <a:stretch/>
        </p:blipFill>
        <p:spPr>
          <a:xfrm>
            <a:off x="8153400" y="995753"/>
            <a:ext cx="3553968" cy="273655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8F880EF2-DF79-4D9D-8F11-E91D48C7974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75360" y="5778706"/>
            <a:ext cx="10241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901E1D-10B7-43B6-96B5-B9F8A239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534847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Custom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Mojave of the Southern Desert</vt:lpstr>
      <vt:lpstr>Location</vt:lpstr>
      <vt:lpstr>Shelter</vt:lpstr>
      <vt:lpstr>Food</vt:lpstr>
      <vt:lpstr>Culture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Mojave of the Southern Desert</dc:title>
  <dc:creator>Lund, Michele</dc:creator>
  <cp:lastModifiedBy>Authorized User</cp:lastModifiedBy>
  <cp:revision>2</cp:revision>
  <dcterms:modified xsi:type="dcterms:W3CDTF">2018-02-15T19:08:54Z</dcterms:modified>
</cp:coreProperties>
</file>