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6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332E9-0D4F-4E21-AA1E-A231A31A76F1}" type="datetimeFigureOut">
              <a:rPr lang="en-US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4BA1-A8F8-4A82-A70B-96FAE78B5E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2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44BA1-A8F8-4A82-A70B-96FAE78B5E8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6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9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81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1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2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7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1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4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2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7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8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6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59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le:Group of &lt;strong&gt;Mojave Indians&lt;/strong&gt; mourning over the body of their dead chief, Sistuma, in front of a ...">
            <a:extLst>
              <a:ext uri="{FF2B5EF4-FFF2-40B4-BE49-F238E27FC236}">
                <a16:creationId xmlns:a16="http://schemas.microsoft.com/office/drawing/2014/main" xmlns="" id="{075AFF98-18D0-4F03-9238-9B6AAFF87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257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161" y="1447800"/>
            <a:ext cx="4562452" cy="3253378"/>
          </a:xfrm>
        </p:spPr>
        <p:txBody>
          <a:bodyPr>
            <a:normAutofit/>
          </a:bodyPr>
          <a:lstStyle/>
          <a:p>
            <a:r>
              <a:rPr lang="en-US" sz="4800"/>
              <a:t>Mojave tribe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B255803-E6C5-441E-AC24-8D93DDEEE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8161" y="4701178"/>
            <a:ext cx="4562452" cy="9376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By</a:t>
            </a:r>
          </a:p>
          <a:p>
            <a:pPr>
              <a:lnSpc>
                <a:spcPct val="90000"/>
              </a:lnSpc>
            </a:pPr>
            <a:r>
              <a:rPr lang="en-US" sz="1400"/>
              <a:t>Maritza and</a:t>
            </a:r>
          </a:p>
          <a:p>
            <a:pPr>
              <a:lnSpc>
                <a:spcPct val="90000"/>
              </a:lnSpc>
            </a:pPr>
            <a:r>
              <a:rPr lang="en-US" sz="1400"/>
              <a:t>Armando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agedy of the Commons Hits &lt;strong&gt;Colorado&lt;/strong&gt; &lt;strong&gt;River&lt;/strong&gt; | ecology110george">
            <a:extLst>
              <a:ext uri="{FF2B5EF4-FFF2-40B4-BE49-F238E27FC236}">
                <a16:creationId xmlns:a16="http://schemas.microsoft.com/office/drawing/2014/main" xmlns="" id="{8EE9C7CE-20CF-4B48-A072-3F97832A5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70" r="1" b="1252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C7589-6CEB-4040-8CA3-8EE42707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EA8C8B-B42C-4B0E-9612-FB3E76566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They lived near the bank of Colorado River</a:t>
            </a:r>
          </a:p>
          <a:p>
            <a:r>
              <a:rPr lang="en-US" sz="1800"/>
              <a:t>They also lived in Southeastern California , San </a:t>
            </a:r>
            <a:r>
              <a:rPr lang="en-US" sz="1800" err="1"/>
              <a:t>Bernarndino</a:t>
            </a:r>
            <a:r>
              <a:rPr lang="en-US" sz="1800"/>
              <a:t> , and Eastern Imperial county</a:t>
            </a:r>
          </a:p>
          <a:p>
            <a:r>
              <a:rPr lang="en-US" sz="1800"/>
              <a:t>Southwestern Arizona , Mojave desert, and the east of Colorado River 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16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ld:Hogan Navajo.jpg – Wikipedia">
            <a:extLst>
              <a:ext uri="{FF2B5EF4-FFF2-40B4-BE49-F238E27FC236}">
                <a16:creationId xmlns:a16="http://schemas.microsoft.com/office/drawing/2014/main" xmlns="" id="{B7BBD388-A373-4762-99D9-0704D20D5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11" b="1008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19A773-24EA-4A44-B978-453B2078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Shelter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D69957-D779-40F0-80BB-FECA2919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/>
              <a:t>Their houses were open on the sides with slanted roofs</a:t>
            </a:r>
          </a:p>
          <a:p>
            <a:r>
              <a:rPr lang="en-US" sz="1700"/>
              <a:t>Six poles supporting a flat roof covered with bundles of reeds or grasses  , called a </a:t>
            </a:r>
            <a:r>
              <a:rPr lang="en-US" sz="1700" err="1"/>
              <a:t>ramada</a:t>
            </a:r>
          </a:p>
          <a:p>
            <a:r>
              <a:rPr lang="en-US" sz="1700"/>
              <a:t>The houses had side walls made from poles slanting from the ground.</a:t>
            </a:r>
          </a:p>
          <a:p>
            <a:r>
              <a:rPr lang="en-US" sz="1700"/>
              <a:t>Made houses from red wood planks or cotton wood planks</a:t>
            </a:r>
          </a:p>
          <a:p>
            <a:pPr marL="0" indent="0">
              <a:buNone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7238741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ile:Beaver Yearling Grooming Alhambra Creek 2008.jpg - Wikipedia">
            <a:extLst>
              <a:ext uri="{FF2B5EF4-FFF2-40B4-BE49-F238E27FC236}">
                <a16:creationId xmlns:a16="http://schemas.microsoft.com/office/drawing/2014/main" xmlns="" id="{884EFD4D-0F97-4E39-8496-89CB89EC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844" y="355659"/>
            <a:ext cx="3205839" cy="2139897"/>
          </a:xfrm>
          <a:prstGeom prst="rect">
            <a:avLst/>
          </a:prstGeom>
        </p:spPr>
      </p:pic>
      <p:pic>
        <p:nvPicPr>
          <p:cNvPr id="5" name="Picture 5" descr="SCRUB JAY | A very tame Scrub Jay in Snow Canyon | By: Aquila-chrysaetos | Flickr - Photo Sharing!">
            <a:extLst>
              <a:ext uri="{FF2B5EF4-FFF2-40B4-BE49-F238E27FC236}">
                <a16:creationId xmlns:a16="http://schemas.microsoft.com/office/drawing/2014/main" xmlns="" id="{9A07516B-9256-4F43-946C-9E4D1BDE7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13" y="3604539"/>
            <a:ext cx="1807158" cy="1355368"/>
          </a:xfrm>
          <a:prstGeom prst="rect">
            <a:avLst/>
          </a:prstGeom>
        </p:spPr>
      </p:pic>
      <p:pic>
        <p:nvPicPr>
          <p:cNvPr id="4" name="Picture 4" descr="Lapin — Wikipédia">
            <a:extLst>
              <a:ext uri="{FF2B5EF4-FFF2-40B4-BE49-F238E27FC236}">
                <a16:creationId xmlns:a16="http://schemas.microsoft.com/office/drawing/2014/main" xmlns="" id="{E08C4C11-A494-495D-B079-4BE1C67C48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6"/>
          <a:stretch/>
        </p:blipFill>
        <p:spPr>
          <a:xfrm>
            <a:off x="9719550" y="5010263"/>
            <a:ext cx="2060152" cy="1661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3AE1E-8B59-4105-A608-5FC2A15E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96E20B-C92A-4385-9ADD-7205254C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7" y="2421682"/>
            <a:ext cx="4650524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The Mojave </a:t>
            </a:r>
            <a:r>
              <a:rPr lang="en-US" sz="2000" err="1">
                <a:solidFill>
                  <a:srgbClr val="FFFFFF"/>
                </a:solidFill>
              </a:rPr>
              <a:t>indians</a:t>
            </a:r>
            <a:r>
              <a:rPr lang="en-US" sz="2000">
                <a:solidFill>
                  <a:srgbClr val="FFFFFF"/>
                </a:solidFill>
              </a:rPr>
              <a:t> planted beans, corn , and pumpkins . They are farmers</a:t>
            </a:r>
          </a:p>
          <a:p>
            <a:r>
              <a:rPr lang="en-US" sz="2000">
                <a:solidFill>
                  <a:srgbClr val="FFFFFF"/>
                </a:solidFill>
              </a:rPr>
              <a:t>They fished in the Colorado river with traps and  nets</a:t>
            </a:r>
          </a:p>
          <a:p>
            <a:r>
              <a:rPr lang="en-US" sz="2000">
                <a:solidFill>
                  <a:srgbClr val="FFFFFF"/>
                </a:solidFill>
              </a:rPr>
              <a:t>They trapped small animals such as rabbits , skunks , and beavers to eat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7" name="Picture 7" descr="Ops! Não encontramos esta página.">
            <a:extLst>
              <a:ext uri="{FF2B5EF4-FFF2-40B4-BE49-F238E27FC236}">
                <a16:creationId xmlns:a16="http://schemas.microsoft.com/office/drawing/2014/main" xmlns="" id="{C0746B7C-C578-4845-9AA2-5344AA6E9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489" y="495300"/>
            <a:ext cx="1810374" cy="2117761"/>
          </a:xfrm>
          <a:prstGeom prst="rect">
            <a:avLst/>
          </a:prstGeom>
        </p:spPr>
      </p:pic>
      <p:pic>
        <p:nvPicPr>
          <p:cNvPr id="8" name="Picture 8" descr="El niño vampiro lee: Entre el genio literario y el buen escritor">
            <a:extLst>
              <a:ext uri="{FF2B5EF4-FFF2-40B4-BE49-F238E27FC236}">
                <a16:creationId xmlns:a16="http://schemas.microsoft.com/office/drawing/2014/main" xmlns="" id="{3E7D3A12-4EB4-4B7D-9900-13E90DE39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430" y="657225"/>
            <a:ext cx="2003129" cy="11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annerie, &lt;strong&gt;Culture&lt;/strong&gt; des Basketmakers">
            <a:extLst>
              <a:ext uri="{FF2B5EF4-FFF2-40B4-BE49-F238E27FC236}">
                <a16:creationId xmlns:a16="http://schemas.microsoft.com/office/drawing/2014/main" xmlns="" id="{67FB25C6-EB2E-4D2D-9283-8C7513F81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37" b="-1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30BDA-0BC1-4331-8E5E-61C42D1B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471C74-4E52-4EEE-B471-F0A0FB7D8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The Mojave tribe makes baskets out of grasses</a:t>
            </a:r>
          </a:p>
          <a:p>
            <a:r>
              <a:rPr lang="en-US" sz="2000"/>
              <a:t>Each indian has a job such as a fisher , hunter , and farmer</a:t>
            </a:r>
          </a:p>
          <a:p>
            <a:r>
              <a:rPr lang="en-US" sz="2000"/>
              <a:t>The people moved closer to the river in the late spring and summer</a:t>
            </a:r>
          </a:p>
          <a:p>
            <a:r>
              <a:rPr lang="en-US" sz="2000"/>
              <a:t>Women carried logs on their backs in nets bags attached to rough </a:t>
            </a:r>
          </a:p>
          <a:p>
            <a:pPr marL="0" indent="0">
              <a:buNone/>
            </a:pPr>
            <a:r>
              <a:rPr lang="en-US" sz="2000"/>
              <a:t>Wooden frames supported by a band across the forehead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4484002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Custom</PresentationFormat>
  <Paragraphs>24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Mojave tribe</vt:lpstr>
      <vt:lpstr>Location</vt:lpstr>
      <vt:lpstr>Shelter</vt:lpstr>
      <vt:lpstr>Food</vt:lpstr>
      <vt:lpstr>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Mojave tribe</dc:title>
  <dc:creator>Lund, Michele</dc:creator>
  <cp:lastModifiedBy>Authorized User</cp:lastModifiedBy>
  <cp:revision>2</cp:revision>
  <dcterms:modified xsi:type="dcterms:W3CDTF">2018-02-15T19:18:10Z</dcterms:modified>
</cp:coreProperties>
</file>