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C0343-3034-47ED-BBB7-C23F03873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8F15BB-23AF-4507-A91A-36080C29A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E7BA1-A998-4ED8-8B0C-060279D7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5C99D-07A8-45FD-8982-E0F77D43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213CB-964C-4088-AE5D-CCA70B48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0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02B1-DB14-4EB1-88AB-D8469E96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7462A-1800-4549-A72B-8141F7FA1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62F1D-1863-410E-BC4E-04A62663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CF2D6-57CA-473D-9DA6-CE83C4C9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42761-1ED8-4F72-8D34-57FF85E1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9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31F8D6-FCED-44DE-B9DD-E52929DA5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FB24E-E559-4367-BD54-28BBA6A14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26628-B56A-4719-AB81-A425B033A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1E61A-117F-495F-8F56-F9101CC5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6339B-58D3-469E-8CAB-1838662C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9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5EE1-D14F-4667-B5A9-767D7FD4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AFE44-ED30-43CA-B9C7-246A36516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4804F-6219-4B30-BB25-721E1927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70E21-2456-4C7F-A1D8-768BCA72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0784D-B2A0-4A1C-AB61-37114E63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8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D3B96-9791-4D48-862E-559312B7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36390-EF05-4E03-9EC0-EFC10BB0B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F5E64-02C6-4B2E-98CD-F5FB980CE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DE6F1-BD0E-4584-B04C-987B1793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0BDB1-C6B0-4C3B-8FF8-EFFAF81A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0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F611-B762-4072-BA15-C2011146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ECA5-298C-4A46-9EFF-3376FF6DD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C89D1-92CB-422D-A3C3-0D46CA662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78D55-AD3A-4E85-9C66-325E016E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3F7B5-6721-4B03-9FC4-97372C01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58B11-55F2-477C-AA32-40D5E48F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6515-2128-4E25-B48D-8F6010B31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7CBDF-7990-4EBB-87F4-DB97B8317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F43F2-2760-4B47-A7AE-078B6381B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DC174-723D-43CE-AD4C-F3FB71AF5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97E88A-D0D4-41FF-B683-667456049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D87DC4-ABB3-4624-8FC5-A406EBFBC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9366B5-C53C-4B02-A4EB-6F57A2DE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2C470-C59C-4C20-91F1-A71DF8B1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0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7AD61-4E16-4DBF-A735-23FA4CE8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C7944-F6EF-48CC-8023-66DB0F153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34741-3B9A-488F-8C82-5B4E798C0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5C5EC-9C6F-4C19-9C05-E3B50651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9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B9D52-9B94-4CA1-8437-FA32B76C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7F32A-28D7-406A-AFC9-953D91E6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10660-1405-42EF-95F1-1F0D1259B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7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332B-9358-4B5B-A1F2-5EB3CDF7E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3A9F2-BDE9-4C79-99CF-45857F397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4A791-1F6F-4526-89D0-F63AC2A11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A3BC2-58CC-4418-937F-EF173158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91F8B-E1E1-4E40-865D-7B01DDFD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24248-0EEF-4D48-8F6A-D21D9E69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BC1AE-5DE4-4C4C-A226-CD1BBA1E2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77FD5-6AB4-4188-BC8C-756DBB61A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ACE2F-51D5-4EDC-BA03-CAE9146E6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0733D-F713-4B27-95AE-78DEF197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80F1E-CC4D-41CD-90B5-8BEADEE6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9E438-7D27-4178-8B9D-9016E4A67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4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4269B7-2A95-4ECA-B913-1A5F3B6E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DAADF-95FF-4459-98B2-FCDC9C847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233F6-B186-45E7-A56A-5A2A68498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E1AFD-5D71-4665-B0D2-AE8CD530EFD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9A0DD-C8C1-4238-88A0-E602F9523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FCE14-FC8A-4275-BDB1-5E89044E4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D6C2E-1CF9-4F7A-9EBA-40FD3950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6C5879-ADC7-43B3-9DA3-EFC7FB73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rgbClr val="000000"/>
                </a:solidFill>
              </a:rPr>
              <a:t>Ecology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Free Online Ecology Course | Alison">
            <a:extLst>
              <a:ext uri="{FF2B5EF4-FFF2-40B4-BE49-F238E27FC236}">
                <a16:creationId xmlns:a16="http://schemas.microsoft.com/office/drawing/2014/main" id="{159DB668-3A6C-44F7-8617-238E4D189F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1" r="10679" b="-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470E1-85B7-4F7D-9281-58472F8D0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0" i="0">
                <a:solidFill>
                  <a:srgbClr val="000000"/>
                </a:solidFill>
                <a:effectLst/>
              </a:rPr>
              <a:t>Definition-the branch of biology that deals with the relations of organisms to one another and to their physical surroundings. (Google dictionary)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My Explanation- Ecology is when scientists study how living things exist together with each other and with the non-living things around them</a:t>
            </a:r>
          </a:p>
        </p:txBody>
      </p:sp>
    </p:spTree>
    <p:extLst>
      <p:ext uri="{BB962C8B-B14F-4D97-AF65-F5344CB8AC3E}">
        <p14:creationId xmlns:p14="http://schemas.microsoft.com/office/powerpoint/2010/main" val="346865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A5EB9-CD13-411D-8E90-85D0DFD1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9710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Ecology Vocabulary </a:t>
            </a:r>
            <a:br>
              <a:rPr lang="en-US" dirty="0"/>
            </a:br>
            <a:r>
              <a:rPr lang="en-US" sz="3200" dirty="0">
                <a:highlight>
                  <a:srgbClr val="00FF00"/>
                </a:highlight>
              </a:rPr>
              <a:t>THIS SLIDE MUST BE THE LAST SLIDE IN YOUR PRESENTATION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1097AE-E9C4-4B19-805D-B1DF3DF2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4575"/>
            <a:ext cx="10515600" cy="38623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 we study ecology, you will maintain a presentation of all the vocabulary words. Each time this is assigned, you will </a:t>
            </a:r>
            <a:r>
              <a:rPr lang="en-US" dirty="0" err="1"/>
              <a:t>unsubmit</a:t>
            </a:r>
            <a:r>
              <a:rPr lang="en-US" dirty="0"/>
              <a:t> and reopen it to add the new vocabulary. A sample slide is on my website under Science Resources Documents for Class</a:t>
            </a:r>
          </a:p>
          <a:p>
            <a:r>
              <a:rPr lang="en-US" dirty="0"/>
              <a:t>1. Read the instructions in Teams to see the current vocabulary words.</a:t>
            </a:r>
          </a:p>
          <a:p>
            <a:r>
              <a:rPr lang="en-US" dirty="0"/>
              <a:t>2.  Create a new slide for each word.</a:t>
            </a:r>
          </a:p>
          <a:p>
            <a:r>
              <a:rPr lang="en-US" dirty="0"/>
              <a:t>3.  Each slide has 4 parts</a:t>
            </a:r>
          </a:p>
          <a:p>
            <a:pPr lvl="1"/>
            <a:r>
              <a:rPr lang="en-US" dirty="0"/>
              <a:t>The vocabulary word, correctly spelled.</a:t>
            </a:r>
          </a:p>
          <a:p>
            <a:pPr lvl="1"/>
            <a:r>
              <a:rPr lang="en-US" dirty="0"/>
              <a:t>The definition of the word from the internet, including citation.</a:t>
            </a:r>
          </a:p>
          <a:p>
            <a:pPr lvl="1"/>
            <a:r>
              <a:rPr lang="en-US" dirty="0"/>
              <a:t>Your own explanation of the word.</a:t>
            </a:r>
          </a:p>
          <a:p>
            <a:pPr lvl="1"/>
            <a:r>
              <a:rPr lang="en-US" dirty="0"/>
              <a:t>A picture to show the meaning of the word.</a:t>
            </a:r>
          </a:p>
        </p:txBody>
      </p:sp>
    </p:spTree>
    <p:extLst>
      <p:ext uri="{BB962C8B-B14F-4D97-AF65-F5344CB8AC3E}">
        <p14:creationId xmlns:p14="http://schemas.microsoft.com/office/powerpoint/2010/main" val="2518251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174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Ecology</vt:lpstr>
      <vt:lpstr>Ecology Vocabulary  THIS SLIDE MUST BE THE LAST SLIDE IN YOUR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Ecology Vocabulary  THIS SLIDE MUST BE THE LAST SLIDE IN YOUR PRESENTATION</dc:title>
  <dc:creator>Gierut, Deborah</dc:creator>
  <cp:lastModifiedBy>Gierut, Deborah</cp:lastModifiedBy>
  <cp:revision>2</cp:revision>
  <dcterms:created xsi:type="dcterms:W3CDTF">2021-03-11T16:00:17Z</dcterms:created>
  <dcterms:modified xsi:type="dcterms:W3CDTF">2021-03-11T16:10:36Z</dcterms:modified>
</cp:coreProperties>
</file>