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81B847-B569-4D0A-85DD-3E5D78645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166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17FE4-963D-431A-9E66-BE090C62FA9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http://www.ashdown-eyes.co.uk/28dec4-j.JPG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AC3FC-FC92-4878-AAFF-9A13DF170E3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http://www.edu.pe.ca/southernkings/Pictures/mt3.jpg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82373-83D2-4ABB-95ED-A2C6639B346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http://www.wmonline.com/attract/lakes/woodland.jpg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E90B9-1A5F-4BF4-BCBC-5D20081D6EC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images.google.com/imgres?imgurl=http://www.4hccsprojects.com/rabbit/rabbit%25204.jpg&amp;imgrefurl=http://www.4hccsprojects.com/rabbit/&amp;h=281&amp;w=400&amp;sz=26&amp;hl=en&amp;start=20&amp;tbnid=XT9-2wGn-JTZ1M:&amp;tbnh=87&amp;tbnw=124&amp;prev=/images%3Fq%3Drabbit%26svnum%3D10%26hl%3Den%26lr%3D%26safe%3Dactiv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4A064-FEDC-4ABB-AE8F-2B95CB22529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http://www.chocolate-fondue-fountain.co.uk/images/SephraFount-MC%20brush%20edge%20web.jpg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EB56F-622A-4659-A0ED-F77F940C70B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http://ecx.images-amazon.com/images/I/4175ZEJR3eL.jpg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BAF45-AAFC-4F0F-8ABF-829EA1474BE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http://newsimg.bbc.co.uk/media/images/40582000/jpg/_40582907_christmastree203.jpg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601A2-438B-4071-9934-3910E4F4B5B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http://brusimm.com/the-look-of-captain-americas-avenger-costume/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EC57-FE75-4F74-8ECC-CB4D0A97DC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5A81-6DA4-4ECE-81D8-C4F76DAF4F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0F66-872E-4232-8857-5C5629D018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B18-B06E-4E5D-B99F-2F0DCE37DB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7F14-8BBA-44DA-89B1-ADEDA14FC5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B3F6-84EA-4133-8E7E-DA8ACA3E21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7391-B781-4513-BD7C-B5B7C23C25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2D4B-97F4-4879-819B-B9BA8F59C6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CE85-92E6-477D-AFF2-F37A690568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BB671-4878-4F8B-98A2-A6BC21D1416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B1616-0AC1-4417-9F24-21B53EDA00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AB3FF3E-7F3C-4CDD-BC6A-EFB9E738E87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audio" Target="../media/audio19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1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1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Committee Membership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 5 sec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bc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III.  Choosing Committee Members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altLang="en-US" sz="2800"/>
              <a:t>The most important standing committees in the House are the Rules committee, Ways and Means committee, and the Appropriations committee.</a:t>
            </a:r>
          </a:p>
          <a:p>
            <a:r>
              <a:rPr lang="en-US" altLang="en-US" sz="2800"/>
              <a:t>The most important standing committees in the Senate are the Foreign Relations committee, Finance committee, and Appropriations committee.</a:t>
            </a:r>
          </a:p>
        </p:txBody>
      </p:sp>
      <p:pic>
        <p:nvPicPr>
          <p:cNvPr id="22533" name="Picture 5" descr="Captain-America-costume-standing-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1600200"/>
            <a:ext cx="24796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inOf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gsOfW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inOf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your notebooks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Create a full page poster illustrating the kinds of committees, using pictures and descriptions to explain the </a:t>
            </a:r>
            <a:r>
              <a:rPr lang="en-US" altLang="en-US" smtClean="0"/>
              <a:t>different types.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Purposes of Committees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486400" cy="452596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/>
              <a:t>Committees ease Congressional workload by dividing work among smaller groups, allowing members to specialize on key issues.</a:t>
            </a:r>
          </a:p>
          <a:p>
            <a:pPr marL="609600" indent="-609600">
              <a:buFontTx/>
              <a:buAutoNum type="alphaUcPeriod" startAt="2"/>
            </a:pPr>
            <a:r>
              <a:rPr lang="en-US" altLang="en-US" sz="2800"/>
              <a:t>Committees allow members to discuss and select the most important bills Congress will consider.</a:t>
            </a:r>
          </a:p>
        </p:txBody>
      </p:sp>
      <p:pic>
        <p:nvPicPr>
          <p:cNvPr id="3077" name="Picture 5" descr="28dec4-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50520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isisspa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hisisspar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nkeysen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Purposes of Committees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343400" cy="4724400"/>
          </a:xfrm>
        </p:spPr>
        <p:txBody>
          <a:bodyPr/>
          <a:lstStyle/>
          <a:p>
            <a:pPr marL="609600" indent="-609600">
              <a:buFontTx/>
              <a:buAutoNum type="alphaUcPeriod" startAt="3"/>
            </a:pPr>
            <a:r>
              <a:rPr lang="en-US" altLang="en-US" dirty="0"/>
              <a:t>Committees hold investigative public hearings on key problems and issues to inform the public</a:t>
            </a:r>
            <a:r>
              <a:rPr lang="en-US" altLang="en-US" dirty="0" smtClean="0"/>
              <a:t>.</a:t>
            </a:r>
          </a:p>
          <a:p>
            <a:pPr marL="609600" indent="-609600">
              <a:buFontTx/>
              <a:buAutoNum type="alphaUcPeriod" startAt="3"/>
            </a:pPr>
            <a:r>
              <a:rPr lang="en-US" altLang="en-US" dirty="0" smtClean="0"/>
              <a:t>Committees allow Congress to examine and alter many more bills than they could if everything was done with the entire House or Senate debating each bill.</a:t>
            </a:r>
            <a:endParaRPr lang="en-US" altLang="en-US" dirty="0"/>
          </a:p>
        </p:txBody>
      </p:sp>
      <p:pic>
        <p:nvPicPr>
          <p:cNvPr id="4101" name="Picture 5" descr="mountai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rnu2he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azypi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rnu2he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Kinds of Committees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5029200" cy="452596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/>
              <a:t>Standing committees deal with certain issues continuing from one Congress to the next.</a:t>
            </a:r>
          </a:p>
          <a:p>
            <a:pPr marL="609600" indent="-609600">
              <a:buFontTx/>
              <a:buAutoNum type="alphaUcPeriod" startAt="2"/>
            </a:pPr>
            <a:r>
              <a:rPr lang="en-US" altLang="en-US" sz="2800"/>
              <a:t>The majority party in each house controls standing committees and bases their membership on each party’s strength.</a:t>
            </a:r>
          </a:p>
        </p:txBody>
      </p:sp>
      <p:pic>
        <p:nvPicPr>
          <p:cNvPr id="5125" name="Picture 5" descr="wood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ingp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lingp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comeenem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Kinds of Committees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562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r>
              <a:rPr lang="en-US" altLang="en-US" sz="2800"/>
              <a:t>Subcommittees handle special subcategories of standing committees’ work, and continue from one Congress to the next.</a:t>
            </a:r>
          </a:p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r>
              <a:rPr lang="en-US" altLang="en-US" sz="2800"/>
              <a:t>Select committees are special committees created in both houses of Congress, usually for one term only, to study a specific issue and report their findings.</a:t>
            </a:r>
          </a:p>
        </p:txBody>
      </p:sp>
      <p:pic>
        <p:nvPicPr>
          <p:cNvPr id="6149" name="Picture 5" descr="rabbit%2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4796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igginidi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igginidi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o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Kinds of Committees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562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lphaUcPeriod" startAt="5"/>
            </a:pPr>
            <a:r>
              <a:rPr lang="en-US" altLang="en-US" sz="2800"/>
              <a:t>Joint committees are made up of members of both houses to act as study groups.</a:t>
            </a:r>
          </a:p>
          <a:p>
            <a:pPr marL="609600" indent="-609600">
              <a:lnSpc>
                <a:spcPct val="80000"/>
              </a:lnSpc>
              <a:buFontTx/>
              <a:buAutoNum type="alphaUcPeriod" startAt="5"/>
            </a:pPr>
            <a:r>
              <a:rPr lang="en-US" altLang="en-US" sz="2800"/>
              <a:t>Conference committees are temporary committees set up to resolve the differences in the House and Senate versions of a bill by working out a compromise bill that each house then can accept or reject.</a:t>
            </a:r>
          </a:p>
        </p:txBody>
      </p:sp>
      <p:pic>
        <p:nvPicPr>
          <p:cNvPr id="7173" name="Picture 5" descr="SephraFount-MC%20brush%20edge%20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0416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taskch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taskch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kal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III.  Choosing Committee Members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/>
              <a:t>Assigning members to various committees is a key decision in the organization of  Congress.</a:t>
            </a:r>
          </a:p>
          <a:p>
            <a:pPr marL="609600" indent="-609600">
              <a:buFontTx/>
              <a:buAutoNum type="alphaUcPeriod"/>
            </a:pPr>
            <a:r>
              <a:rPr lang="en-US" altLang="en-US" sz="2800"/>
              <a:t>Membership on certain committees:</a:t>
            </a:r>
          </a:p>
          <a:p>
            <a:pPr marL="990600" lvl="1" indent="-533400"/>
            <a:r>
              <a:rPr lang="en-US" altLang="en-US" sz="2400"/>
              <a:t>Helps members build reputations and increase their chances for reelection.</a:t>
            </a:r>
          </a:p>
          <a:p>
            <a:pPr marL="990600" lvl="1" indent="-533400"/>
            <a:r>
              <a:rPr lang="en-US" altLang="en-US" sz="2400"/>
              <a:t>Gives members a chance to influence important national legislation</a:t>
            </a:r>
          </a:p>
          <a:p>
            <a:pPr marL="990600" lvl="1" indent="-533400"/>
            <a:r>
              <a:rPr lang="en-US" altLang="en-US" sz="2400"/>
              <a:t>Enables members to influence other members since those committees deal with issues that are important to all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liciousb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liciousb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liciousb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liciousb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liciousb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III.  Choosing Committee Members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r>
              <a:rPr lang="en-US" altLang="en-US"/>
              <a:t>In both houses, both parties assign members to the standing committees.</a:t>
            </a:r>
          </a:p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r>
              <a:rPr lang="en-US" altLang="en-US"/>
              <a:t>The party leaders and chairpersons of the standing committees are the most important members of Congress.</a:t>
            </a:r>
          </a:p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endParaRPr lang="en-US" altLang="en-US"/>
          </a:p>
        </p:txBody>
      </p:sp>
      <p:pic>
        <p:nvPicPr>
          <p:cNvPr id="1026" name="Picture 2" descr="http://ecx.images-amazon.com/images/I/4175ZEJR3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0099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g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ntsAreH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III.  Choosing Committee Members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 marL="609600" indent="-609600">
              <a:buFontTx/>
              <a:buAutoNum type="alphaUcPeriod" startAt="5"/>
            </a:pPr>
            <a:r>
              <a:rPr lang="en-US" altLang="en-US" sz="2800"/>
              <a:t>Standing committee chairpersons make key decisions about the work of their committees, though their power has been reduced since 1970.</a:t>
            </a:r>
          </a:p>
          <a:p>
            <a:pPr marL="609600" indent="-609600">
              <a:buFontTx/>
              <a:buAutoNum type="alphaUcPeriod" startAt="5"/>
            </a:pPr>
            <a:r>
              <a:rPr lang="en-US" altLang="en-US" sz="2800"/>
              <a:t>Seniority traditionally guided the election of chairpersons until the 1970s.</a:t>
            </a:r>
          </a:p>
        </p:txBody>
      </p:sp>
      <p:pic>
        <p:nvPicPr>
          <p:cNvPr id="2050" name="Picture 2" descr="http://upload.wikimedia.org/wikipedia/en/5/5b/Athens_Christmas_Tre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r="26883"/>
          <a:stretch/>
        </p:blipFill>
        <p:spPr bwMode="auto">
          <a:xfrm>
            <a:off x="5943600" y="1828800"/>
            <a:ext cx="248084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breallysu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breallysuck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ookgo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920</TotalTime>
  <Words>491</Words>
  <Application>Microsoft Office PowerPoint</Application>
  <PresentationFormat>On-screen Show (4:3)</PresentationFormat>
  <Paragraphs>50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Committee Membership</vt:lpstr>
      <vt:lpstr>I.  Purposes of Committees</vt:lpstr>
      <vt:lpstr>I.  Purposes of Committees</vt:lpstr>
      <vt:lpstr>II.  Kinds of Committees</vt:lpstr>
      <vt:lpstr>II.  Kinds of Committees</vt:lpstr>
      <vt:lpstr>II.  Kinds of Committees</vt:lpstr>
      <vt:lpstr>III.  Choosing Committee Members</vt:lpstr>
      <vt:lpstr>III.  Choosing Committee Members</vt:lpstr>
      <vt:lpstr>III.  Choosing Committee Members</vt:lpstr>
      <vt:lpstr>III.  Choosing Committee Members</vt:lpstr>
      <vt:lpstr>In your notebooks</vt:lpstr>
    </vt:vector>
  </TitlesOfParts>
  <Company>Chino Hills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Membership</dc:title>
  <dc:creator>Eric</dc:creator>
  <cp:lastModifiedBy>Work</cp:lastModifiedBy>
  <cp:revision>11</cp:revision>
  <dcterms:created xsi:type="dcterms:W3CDTF">2006-12-15T05:15:52Z</dcterms:created>
  <dcterms:modified xsi:type="dcterms:W3CDTF">2016-03-07T18:18:24Z</dcterms:modified>
</cp:coreProperties>
</file>