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AB711-80EA-0C6B-4D9A-4AEF99890CAC}" v="227" dt="2023-11-15T17:16:39.115"/>
    <p1510:client id="{175C9E63-CBF1-F66B-8425-3C70AEB81D98}" v="30" dt="2023-11-15T19:00:42.560"/>
    <p1510:client id="{5EF87752-5392-1083-6324-D63A5B616D7A}" v="34" dt="2023-11-16T18:19:30.973"/>
    <p1510:client id="{711C68C2-9A3E-F805-6C85-BF8A54463E1F}" v="93" dt="2023-11-17T17:18:59.419"/>
    <p1510:client id="{80D419FC-3FE8-4A1C-8A49-2C1DBAD8743E}" v="112" dt="2023-11-08T21:47:50.634"/>
    <p1510:client id="{8201D8A4-A053-C620-7F75-0F924E01639F}" v="110" dt="2023-11-17T16:53:24.381"/>
    <p1510:client id="{CC2B3433-5638-A181-A55C-93463898D084}" v="481" dt="2023-11-14T17:18:2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iah L Leos" userId="S::307190240@stu.chino.k12.ca.us::3a935e20-87b5-41a0-b2fe-e6076a580b9e" providerId="AD" clId="Web-{5EF87752-5392-1083-6324-D63A5B616D7A}"/>
    <pc:docChg chg="modSld">
      <pc:chgData name="Isaiah L Leos" userId="S::307190240@stu.chino.k12.ca.us::3a935e20-87b5-41a0-b2fe-e6076a580b9e" providerId="AD" clId="Web-{5EF87752-5392-1083-6324-D63A5B616D7A}" dt="2023-11-16T18:19:30.973" v="40"/>
      <pc:docMkLst>
        <pc:docMk/>
      </pc:docMkLst>
      <pc:sldChg chg="modSp">
        <pc:chgData name="Isaiah L Leos" userId="S::307190240@stu.chino.k12.ca.us::3a935e20-87b5-41a0-b2fe-e6076a580b9e" providerId="AD" clId="Web-{5EF87752-5392-1083-6324-D63A5B616D7A}" dt="2023-11-16T18:16:55.354" v="36" actId="20577"/>
        <pc:sldMkLst>
          <pc:docMk/>
          <pc:sldMk cId="109857222" sldId="256"/>
        </pc:sldMkLst>
        <pc:spChg chg="mod">
          <ac:chgData name="Isaiah L Leos" userId="S::307190240@stu.chino.k12.ca.us::3a935e20-87b5-41a0-b2fe-e6076a580b9e" providerId="AD" clId="Web-{5EF87752-5392-1083-6324-D63A5B616D7A}" dt="2023-11-16T18:16:55.354" v="3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Anim">
        <pc:chgData name="Isaiah L Leos" userId="S::307190240@stu.chino.k12.ca.us::3a935e20-87b5-41a0-b2fe-e6076a580b9e" providerId="AD" clId="Web-{5EF87752-5392-1083-6324-D63A5B616D7A}" dt="2023-11-16T18:19:30.973" v="40"/>
        <pc:sldMkLst>
          <pc:docMk/>
          <pc:sldMk cId="2347932829" sldId="257"/>
        </pc:sldMkLst>
      </pc:sldChg>
      <pc:sldChg chg="modTransition addAnim">
        <pc:chgData name="Isaiah L Leos" userId="S::307190240@stu.chino.k12.ca.us::3a935e20-87b5-41a0-b2fe-e6076a580b9e" providerId="AD" clId="Web-{5EF87752-5392-1083-6324-D63A5B616D7A}" dt="2023-11-16T18:13:36.075" v="31"/>
        <pc:sldMkLst>
          <pc:docMk/>
          <pc:sldMk cId="2617626225" sldId="258"/>
        </pc:sldMkLst>
      </pc:sldChg>
      <pc:sldChg chg="addSp delSp modSp modTransition">
        <pc:chgData name="Isaiah L Leos" userId="S::307190240@stu.chino.k12.ca.us::3a935e20-87b5-41a0-b2fe-e6076a580b9e" providerId="AD" clId="Web-{5EF87752-5392-1083-6324-D63A5B616D7A}" dt="2023-11-16T18:18:02.608" v="37"/>
        <pc:sldMkLst>
          <pc:docMk/>
          <pc:sldMk cId="2706061501" sldId="259"/>
        </pc:sldMkLst>
        <pc:spChg chg="mod or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2" creationId="{B45A2A1D-FD95-0E19-BADA-CA0702FBC6C8}"/>
          </ac:spMkLst>
        </pc:spChg>
        <pc:spChg chg="add mod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22" creationId="{2463BEB0-CBEC-2138-C8FD-E05ED3E33A9D}"/>
          </ac:spMkLst>
        </pc:spChg>
        <pc:spChg chg="add mo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209" creationId="{8B45AC75-3E24-8469-9CB1-36859C3C1A0E}"/>
          </ac:spMkLst>
        </pc:spChg>
        <pc:spChg chg="mod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290" creationId="{7A7F9871-03F9-AEA0-7B5C-62497E43A61B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332" creationId="{6B34B622-B8FA-47B4-AE9C-CF67C2D6CD61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333" creationId="{4F2A6A32-9ADF-4DD4-AEA5-0D1FF0F8B490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334" creationId="{E82F361B-984A-43B6-AFE8-1F14394284E4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47" v="21"/>
          <ac:spMkLst>
            <pc:docMk/>
            <pc:sldMk cId="2706061501" sldId="259"/>
            <ac:spMk id="335" creationId="{CACDB5F7-773D-4473-B654-CBEDD5D39791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39.699" v="14"/>
          <ac:spMkLst>
            <pc:docMk/>
            <pc:sldMk cId="2706061501" sldId="259"/>
            <ac:spMk id="340" creationId="{889AE703-9EC1-473D-8723-8E991E88520E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47.434" v="16"/>
          <ac:spMkLst>
            <pc:docMk/>
            <pc:sldMk cId="2706061501" sldId="259"/>
            <ac:spMk id="342" creationId="{4EA91930-66BC-4C41-B4F5-C31EB216F64B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47.434" v="16"/>
          <ac:spMkLst>
            <pc:docMk/>
            <pc:sldMk cId="2706061501" sldId="259"/>
            <ac:spMk id="343" creationId="{63F5877B-98C7-49DD-83AB-0F6F57CB6543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47.434" v="16"/>
          <ac:spMkLst>
            <pc:docMk/>
            <pc:sldMk cId="2706061501" sldId="259"/>
            <ac:spMk id="344" creationId="{6313CF8F-B436-401E-9575-DE0F8E8B5B17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47.434" v="16"/>
          <ac:spMkLst>
            <pc:docMk/>
            <pc:sldMk cId="2706061501" sldId="259"/>
            <ac:spMk id="346" creationId="{2A38CFE9-C30A-4551-ACCB-D5808FBC39CD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47.434" v="16"/>
          <ac:spMkLst>
            <pc:docMk/>
            <pc:sldMk cId="2706061501" sldId="259"/>
            <ac:spMk id="348" creationId="{67EF550F-47CE-4FB2-9DAC-12AD835C833D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6.419" v="18"/>
          <ac:spMkLst>
            <pc:docMk/>
            <pc:sldMk cId="2706061501" sldId="259"/>
            <ac:spMk id="350" creationId="{889AE703-9EC1-473D-8723-8E991E88520E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00" v="20"/>
          <ac:spMkLst>
            <pc:docMk/>
            <pc:sldMk cId="2706061501" sldId="259"/>
            <ac:spMk id="352" creationId="{63F5877B-98C7-49DD-83AB-0F6F57CB6543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00" v="20"/>
          <ac:spMkLst>
            <pc:docMk/>
            <pc:sldMk cId="2706061501" sldId="259"/>
            <ac:spMk id="353" creationId="{4EA91930-66BC-4C41-B4F5-C31EB216F64B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00" v="20"/>
          <ac:spMkLst>
            <pc:docMk/>
            <pc:sldMk cId="2706061501" sldId="259"/>
            <ac:spMk id="354" creationId="{6313CF8F-B436-401E-9575-DE0F8E8B5B17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00" v="20"/>
          <ac:spMkLst>
            <pc:docMk/>
            <pc:sldMk cId="2706061501" sldId="259"/>
            <ac:spMk id="355" creationId="{2A38CFE9-C30A-4551-ACCB-D5808FBC39CD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5:59.200" v="20"/>
          <ac:spMkLst>
            <pc:docMk/>
            <pc:sldMk cId="2706061501" sldId="259"/>
            <ac:spMk id="356" creationId="{67EF550F-47CE-4FB2-9DAC-12AD835C833D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58" creationId="{63F5877B-98C7-49DD-83AB-0F6F57CB6543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59" creationId="{4EA91930-66BC-4C41-B4F5-C31EB216F64B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60" creationId="{6313CF8F-B436-401E-9575-DE0F8E8B5B17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61" creationId="{2A38CFE9-C30A-4551-ACCB-D5808FBC39CD}"/>
          </ac:spMkLst>
        </pc:spChg>
        <pc:spChg chg="add del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62" creationId="{67EF550F-47CE-4FB2-9DAC-12AD835C833D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67" creationId="{B3F59054-3394-4D87-8BD0-A28DCD47F1BC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69" creationId="{2FE0ABA9-CAF1-4816-837D-5F28AAA08E0A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71" creationId="{BC8B9C14-70F0-4F42-85FF-0DD3D5A585A5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73" creationId="{98DE6C44-43F8-4DE4-AB81-66853FFEA09A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7:56.645" v="28"/>
          <ac:spMkLst>
            <pc:docMk/>
            <pc:sldMk cId="2706061501" sldId="259"/>
            <ac:spMk id="375" creationId="{2409529B-9B56-4F10-BE4D-F934DB89E57E}"/>
          </ac:spMkLst>
        </pc:spChg>
        <pc:graphicFrameChg chg="mod modGraphic">
          <ac:chgData name="Isaiah L Leos" userId="S::307190240@stu.chino.k12.ca.us::3a935e20-87b5-41a0-b2fe-e6076a580b9e" providerId="AD" clId="Web-{5EF87752-5392-1083-6324-D63A5B616D7A}" dt="2023-11-16T18:07:56.645" v="28"/>
          <ac:graphicFrameMkLst>
            <pc:docMk/>
            <pc:sldMk cId="2706061501" sldId="259"/>
            <ac:graphicFrameMk id="32" creationId="{1C3A2235-D39D-7558-D45C-834BF688725E}"/>
          </ac:graphicFrameMkLst>
        </pc:graphicFrameChg>
        <pc:picChg chg="add mod ord">
          <ac:chgData name="Isaiah L Leos" userId="S::307190240@stu.chino.k12.ca.us::3a935e20-87b5-41a0-b2fe-e6076a580b9e" providerId="AD" clId="Web-{5EF87752-5392-1083-6324-D63A5B616D7A}" dt="2023-11-16T18:07:56.645" v="28"/>
          <ac:picMkLst>
            <pc:docMk/>
            <pc:sldMk cId="2706061501" sldId="259"/>
            <ac:picMk id="21" creationId="{1FFA5301-A498-DA86-CEF4-8B02080B18AB}"/>
          </ac:picMkLst>
        </pc:picChg>
        <pc:picChg chg="del">
          <ac:chgData name="Isaiah L Leos" userId="S::307190240@stu.chino.k12.ca.us::3a935e20-87b5-41a0-b2fe-e6076a580b9e" providerId="AD" clId="Web-{5EF87752-5392-1083-6324-D63A5B616D7A}" dt="2023-11-16T18:04:15.396" v="8"/>
          <ac:picMkLst>
            <pc:docMk/>
            <pc:sldMk cId="2706061501" sldId="259"/>
            <ac:picMk id="205" creationId="{E7E43A91-6361-5E27-4988-AFE8C1FA244D}"/>
          </ac:picMkLst>
        </pc:picChg>
        <pc:picChg chg="add mod ord">
          <ac:chgData name="Isaiah L Leos" userId="S::307190240@stu.chino.k12.ca.us::3a935e20-87b5-41a0-b2fe-e6076a580b9e" providerId="AD" clId="Web-{5EF87752-5392-1083-6324-D63A5B616D7A}" dt="2023-11-16T18:07:56.645" v="28"/>
          <ac:picMkLst>
            <pc:docMk/>
            <pc:sldMk cId="2706061501" sldId="259"/>
            <ac:picMk id="208" creationId="{F853C0D1-8E03-2603-71EB-121628DFBBA0}"/>
          </ac:picMkLst>
        </pc:picChg>
        <pc:picChg chg="mod">
          <ac:chgData name="Isaiah L Leos" userId="S::307190240@stu.chino.k12.ca.us::3a935e20-87b5-41a0-b2fe-e6076a580b9e" providerId="AD" clId="Web-{5EF87752-5392-1083-6324-D63A5B616D7A}" dt="2023-11-16T18:07:56.645" v="28"/>
          <ac:picMkLst>
            <pc:docMk/>
            <pc:sldMk cId="2706061501" sldId="259"/>
            <ac:picMk id="289" creationId="{33A6C211-C2BE-6393-6647-52B00F95BC6E}"/>
          </ac:picMkLst>
        </pc:picChg>
      </pc:sldChg>
      <pc:sldChg chg="addSp delSp modSp modTransition">
        <pc:chgData name="Isaiah L Leos" userId="S::307190240@stu.chino.k12.ca.us::3a935e20-87b5-41a0-b2fe-e6076a580b9e" providerId="AD" clId="Web-{5EF87752-5392-1083-6324-D63A5B616D7A}" dt="2023-11-16T18:18:36.360" v="38"/>
        <pc:sldMkLst>
          <pc:docMk/>
          <pc:sldMk cId="3677877828" sldId="261"/>
        </pc:sldMkLst>
        <pc:spChg chg="mod ord">
          <ac:chgData name="Isaiah L Leos" userId="S::307190240@stu.chino.k12.ca.us::3a935e20-87b5-41a0-b2fe-e6076a580b9e" providerId="AD" clId="Web-{5EF87752-5392-1083-6324-D63A5B616D7A}" dt="2023-11-16T18:02:51.812" v="4"/>
          <ac:spMkLst>
            <pc:docMk/>
            <pc:sldMk cId="3677877828" sldId="261"/>
            <ac:spMk id="2" creationId="{57FDD62E-E2C1-159C-A973-10D22E49C597}"/>
          </ac:spMkLst>
        </pc:spChg>
        <pc:spChg chg="mod">
          <ac:chgData name="Isaiah L Leos" userId="S::307190240@stu.chino.k12.ca.us::3a935e20-87b5-41a0-b2fe-e6076a580b9e" providerId="AD" clId="Web-{5EF87752-5392-1083-6324-D63A5B616D7A}" dt="2023-11-16T18:02:51.812" v="4"/>
          <ac:spMkLst>
            <pc:docMk/>
            <pc:sldMk cId="3677877828" sldId="261"/>
            <ac:spMk id="5" creationId="{2B46DE5F-B64A-340F-F4D9-1E5913D266D2}"/>
          </ac:spMkLst>
        </pc:spChg>
        <pc:spChg chg="add mod">
          <ac:chgData name="Isaiah L Leos" userId="S::307190240@stu.chino.k12.ca.us::3a935e20-87b5-41a0-b2fe-e6076a580b9e" providerId="AD" clId="Web-{5EF87752-5392-1083-6324-D63A5B616D7A}" dt="2023-11-16T18:02:51.812" v="4"/>
          <ac:spMkLst>
            <pc:docMk/>
            <pc:sldMk cId="3677877828" sldId="261"/>
            <ac:spMk id="6" creationId="{A1D84984-D0BB-C36A-2DD9-F68C95A21639}"/>
          </ac:spMkLst>
        </pc:spChg>
        <pc:spChg chg="mod">
          <ac:chgData name="Isaiah L Leos" userId="S::307190240@stu.chino.k12.ca.us::3a935e20-87b5-41a0-b2fe-e6076a580b9e" providerId="AD" clId="Web-{5EF87752-5392-1083-6324-D63A5B616D7A}" dt="2023-11-16T18:02:51.812" v="4"/>
          <ac:spMkLst>
            <pc:docMk/>
            <pc:sldMk cId="3677877828" sldId="261"/>
            <ac:spMk id="12" creationId="{C421615A-3E7D-1F01-600C-A8711BC2253D}"/>
          </ac:spMkLst>
        </pc:spChg>
        <pc:spChg chg="del">
          <ac:chgData name="Isaiah L Leos" userId="S::307190240@stu.chino.k12.ca.us::3a935e20-87b5-41a0-b2fe-e6076a580b9e" providerId="AD" clId="Web-{5EF87752-5392-1083-6324-D63A5B616D7A}" dt="2023-11-16T18:02:39.218" v="0"/>
          <ac:spMkLst>
            <pc:docMk/>
            <pc:sldMk cId="3677877828" sldId="261"/>
            <ac:spMk id="16" creationId="{1C7B6565-AB43-03FB-33CC-FEC4BB5F2DDA}"/>
          </ac:spMkLst>
        </pc:spChg>
        <pc:spChg chg="add">
          <ac:chgData name="Isaiah L Leos" userId="S::307190240@stu.chino.k12.ca.us::3a935e20-87b5-41a0-b2fe-e6076a580b9e" providerId="AD" clId="Web-{5EF87752-5392-1083-6324-D63A5B616D7A}" dt="2023-11-16T18:02:51.812" v="4"/>
          <ac:spMkLst>
            <pc:docMk/>
            <pc:sldMk cId="3677877828" sldId="261"/>
            <ac:spMk id="117" creationId="{848F64AA-5BE2-4280-BEFA-DC288118FCCE}"/>
          </ac:spMkLst>
        </pc:spChg>
        <pc:grpChg chg="del">
          <ac:chgData name="Isaiah L Leos" userId="S::307190240@stu.chino.k12.ca.us::3a935e20-87b5-41a0-b2fe-e6076a580b9e" providerId="AD" clId="Web-{5EF87752-5392-1083-6324-D63A5B616D7A}" dt="2023-11-16T18:02:51.812" v="4"/>
          <ac:grpSpMkLst>
            <pc:docMk/>
            <pc:sldMk cId="3677877828" sldId="261"/>
            <ac:grpSpMk id="110" creationId="{9E2F459E-8EB3-985C-3049-33F6B920DE8D}"/>
          </ac:grpSpMkLst>
        </pc:grpChg>
        <pc:picChg chg="add mod ord">
          <ac:chgData name="Isaiah L Leos" userId="S::307190240@stu.chino.k12.ca.us::3a935e20-87b5-41a0-b2fe-e6076a580b9e" providerId="AD" clId="Web-{5EF87752-5392-1083-6324-D63A5B616D7A}" dt="2023-11-16T18:02:51.812" v="4"/>
          <ac:picMkLst>
            <pc:docMk/>
            <pc:sldMk cId="3677877828" sldId="261"/>
            <ac:picMk id="3" creationId="{714B93BF-BA74-BBC7-0B2A-8A07E9B7C714}"/>
          </ac:picMkLst>
        </pc:picChg>
        <pc:picChg chg="mod">
          <ac:chgData name="Isaiah L Leos" userId="S::307190240@stu.chino.k12.ca.us::3a935e20-87b5-41a0-b2fe-e6076a580b9e" providerId="AD" clId="Web-{5EF87752-5392-1083-6324-D63A5B616D7A}" dt="2023-11-16T18:02:51.812" v="4"/>
          <ac:picMkLst>
            <pc:docMk/>
            <pc:sldMk cId="3677877828" sldId="261"/>
            <ac:picMk id="4" creationId="{A7E3F8EC-4BFD-4913-330F-7739008E66B9}"/>
          </ac:picMkLst>
        </pc:picChg>
        <pc:picChg chg="mod">
          <ac:chgData name="Isaiah L Leos" userId="S::307190240@stu.chino.k12.ca.us::3a935e20-87b5-41a0-b2fe-e6076a580b9e" providerId="AD" clId="Web-{5EF87752-5392-1083-6324-D63A5B616D7A}" dt="2023-11-16T18:02:51.812" v="4"/>
          <ac:picMkLst>
            <pc:docMk/>
            <pc:sldMk cId="3677877828" sldId="261"/>
            <ac:picMk id="10" creationId="{E3DC2DCB-8476-7D20-7E21-A644E3712489}"/>
          </ac:picMkLst>
        </pc:picChg>
      </pc:sldChg>
    </pc:docChg>
  </pc:docChgLst>
  <pc:docChgLst>
    <pc:chgData name="Isaiah Leos" userId="S::307190240@stu.chino.k12.ca.us::3a935e20-87b5-41a0-b2fe-e6076a580b9e" providerId="AD" clId="Web-{80D419FC-3FE8-4A1C-8A49-2C1DBAD8743E}"/>
    <pc:docChg chg="addSld modSld">
      <pc:chgData name="Isaiah Leos" userId="S::307190240@stu.chino.k12.ca.us::3a935e20-87b5-41a0-b2fe-e6076a580b9e" providerId="AD" clId="Web-{80D419FC-3FE8-4A1C-8A49-2C1DBAD8743E}" dt="2023-11-08T19:50:56.139" v="53" actId="20577"/>
      <pc:docMkLst>
        <pc:docMk/>
      </pc:docMkLst>
      <pc:sldChg chg="addSp delSp modSp mod setBg addAnim delAnim">
        <pc:chgData name="Isaiah Leos" userId="S::307190240@stu.chino.k12.ca.us::3a935e20-87b5-41a0-b2fe-e6076a580b9e" providerId="AD" clId="Web-{80D419FC-3FE8-4A1C-8A49-2C1DBAD8743E}" dt="2023-11-08T19:50:56.139" v="53" actId="20577"/>
        <pc:sldMkLst>
          <pc:docMk/>
          <pc:sldMk cId="109857222" sldId="256"/>
        </pc:sldMkLst>
        <pc:spChg chg="mod">
          <ac:chgData name="Isaiah Leos" userId="S::307190240@stu.chino.k12.ca.us::3a935e20-87b5-41a0-b2fe-e6076a580b9e" providerId="AD" clId="Web-{80D419FC-3FE8-4A1C-8A49-2C1DBAD8743E}" dt="2023-11-08T19:50:42.779" v="4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saiah Leos" userId="S::307190240@stu.chino.k12.ca.us::3a935e20-87b5-41a0-b2fe-e6076a580b9e" providerId="AD" clId="Web-{80D419FC-3FE8-4A1C-8A49-2C1DBAD8743E}" dt="2023-11-08T19:50:56.139" v="53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39:46.593" v="12"/>
          <ac:spMkLst>
            <pc:docMk/>
            <pc:sldMk cId="109857222" sldId="256"/>
            <ac:spMk id="8" creationId="{A8DB9CD9-59B1-4D73-BC4C-98796A48EF9B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39:46.593" v="12"/>
          <ac:spMkLst>
            <pc:docMk/>
            <pc:sldMk cId="109857222" sldId="256"/>
            <ac:spMk id="10" creationId="{8874A6A9-41FF-4E33-AFA8-F9F81436A59E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42.779" v="40"/>
          <ac:spMkLst>
            <pc:docMk/>
            <pc:sldMk cId="109857222" sldId="256"/>
            <ac:spMk id="21" creationId="{4522B21E-B2B9-4C72-9A71-C87EFD137480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42.779" v="40"/>
          <ac:spMkLst>
            <pc:docMk/>
            <pc:sldMk cId="109857222" sldId="256"/>
            <ac:spMk id="22" creationId="{5EB7D2A2-F448-44D4-938C-DC84CBCB3B1E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42.779" v="40"/>
          <ac:spMkLst>
            <pc:docMk/>
            <pc:sldMk cId="109857222" sldId="256"/>
            <ac:spMk id="23" creationId="{871AEA07-1E14-44B4-8E55-64EF049CD66F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3.367" v="16"/>
          <ac:spMkLst>
            <pc:docMk/>
            <pc:sldMk cId="109857222" sldId="256"/>
            <ac:spMk id="28" creationId="{934F1179-B481-4F9E-BCA3-AFB972070F83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6.165" v="22"/>
          <ac:spMkLst>
            <pc:docMk/>
            <pc:sldMk cId="109857222" sldId="256"/>
            <ac:spMk id="29" creationId="{4D60F200-5EB0-B223-2439-C96C67F0FEE1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3.367" v="16"/>
          <ac:spMkLst>
            <pc:docMk/>
            <pc:sldMk cId="109857222" sldId="256"/>
            <ac:spMk id="30" creationId="{827DC2C4-B485-428A-BF4A-472D2967F47F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6.165" v="22"/>
          <ac:spMkLst>
            <pc:docMk/>
            <pc:sldMk cId="109857222" sldId="256"/>
            <ac:spMk id="31" creationId="{F92CB243-67C5-E304-31A0-4D7D607BAFBA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3.367" v="16"/>
          <ac:spMkLst>
            <pc:docMk/>
            <pc:sldMk cId="109857222" sldId="256"/>
            <ac:spMk id="32" creationId="{EE04B5EB-F158-4507-90DD-BD23620C7CC9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6.165" v="22"/>
          <ac:spMkLst>
            <pc:docMk/>
            <pc:sldMk cId="109857222" sldId="256"/>
            <ac:spMk id="33" creationId="{11A95761-C93E-94BF-087D-D2A823789EAB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1:56.165" v="22"/>
          <ac:spMkLst>
            <pc:docMk/>
            <pc:sldMk cId="109857222" sldId="256"/>
            <ac:spMk id="35" creationId="{6E63D1A5-FD49-4756-F62E-786C34E631EF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37" creationId="{53E0A22C-11F5-81F7-047B-8B2857170B9B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39" creationId="{FEFBFA78-9360-1E01-5448-6D5AE0A32601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40" creationId="{4D60F200-5EB0-B223-2439-C96C67F0FEE1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41" creationId="{01EB5855-8EB7-1AE5-9030-5D0AA3C1AF4B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42" creationId="{1740453C-744F-DB3A-47EC-15EACE1DC117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43" creationId="{962A8E1D-90CD-2726-B97D-80BFB6059E69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42:00.821" v="24"/>
          <ac:spMkLst>
            <pc:docMk/>
            <pc:sldMk cId="109857222" sldId="256"/>
            <ac:spMk id="44" creationId="{C05A64E8-8A7E-1885-80C2-5065AD83514C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40.576" v="38"/>
          <ac:spMkLst>
            <pc:docMk/>
            <pc:sldMk cId="109857222" sldId="256"/>
            <ac:spMk id="46" creationId="{54A6836E-C603-43CB-9DA7-89D8E3FA3838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40.576" v="38"/>
          <ac:spMkLst>
            <pc:docMk/>
            <pc:sldMk cId="109857222" sldId="256"/>
            <ac:spMk id="47" creationId="{296007DD-F9BF-4F0F-B8C6-C514B2841971}"/>
          </ac:spMkLst>
        </pc:spChg>
        <pc:grpChg chg="add del">
          <ac:chgData name="Isaiah Leos" userId="S::307190240@stu.chino.k12.ca.us::3a935e20-87b5-41a0-b2fe-e6076a580b9e" providerId="AD" clId="Web-{80D419FC-3FE8-4A1C-8A49-2C1DBAD8743E}" dt="2023-11-08T19:39:46.593" v="12"/>
          <ac:grpSpMkLst>
            <pc:docMk/>
            <pc:sldMk cId="109857222" sldId="256"/>
            <ac:grpSpMk id="12" creationId="{721D730E-1F97-4071-B143-B05E6D2599BC}"/>
          </ac:grpSpMkLst>
        </pc:grpChg>
        <pc:grpChg chg="add del">
          <ac:chgData name="Isaiah Leos" userId="S::307190240@stu.chino.k12.ca.us::3a935e20-87b5-41a0-b2fe-e6076a580b9e" providerId="AD" clId="Web-{80D419FC-3FE8-4A1C-8A49-2C1DBAD8743E}" dt="2023-11-08T19:50:40.576" v="38"/>
          <ac:grpSpMkLst>
            <pc:docMk/>
            <pc:sldMk cId="109857222" sldId="256"/>
            <ac:grpSpMk id="48" creationId="{8A0FAFCA-5C96-453B-83B7-A9AEF7F18960}"/>
          </ac:grpSpMkLst>
        </pc:grpChg>
        <pc:grpChg chg="add del">
          <ac:chgData name="Isaiah Leos" userId="S::307190240@stu.chino.k12.ca.us::3a935e20-87b5-41a0-b2fe-e6076a580b9e" providerId="AD" clId="Web-{80D419FC-3FE8-4A1C-8A49-2C1DBAD8743E}" dt="2023-11-08T19:50:40.576" v="38"/>
          <ac:grpSpMkLst>
            <pc:docMk/>
            <pc:sldMk cId="109857222" sldId="256"/>
            <ac:grpSpMk id="51" creationId="{CD0398DD-AD75-4E2B-A3C6-35073082A8B4}"/>
          </ac:grpSpMkLst>
        </pc:grpChg>
        <pc:picChg chg="add del">
          <ac:chgData name="Isaiah Leos" userId="S::307190240@stu.chino.k12.ca.us::3a935e20-87b5-41a0-b2fe-e6076a580b9e" providerId="AD" clId="Web-{80D419FC-3FE8-4A1C-8A49-2C1DBAD8743E}" dt="2023-11-08T19:41:56.165" v="22"/>
          <ac:picMkLst>
            <pc:docMk/>
            <pc:sldMk cId="109857222" sldId="256"/>
            <ac:picMk id="25" creationId="{E9C2288E-7A55-40B5-1445-4550846A00BA}"/>
          </ac:picMkLst>
        </pc:picChg>
        <pc:picChg chg="add del">
          <ac:chgData name="Isaiah Leos" userId="S::307190240@stu.chino.k12.ca.us::3a935e20-87b5-41a0-b2fe-e6076a580b9e" providerId="AD" clId="Web-{80D419FC-3FE8-4A1C-8A49-2C1DBAD8743E}" dt="2023-11-08T19:42:00.821" v="24"/>
          <ac:picMkLst>
            <pc:docMk/>
            <pc:sldMk cId="109857222" sldId="256"/>
            <ac:picMk id="38" creationId="{D7D48408-3169-C329-EA91-3C3857AA6B61}"/>
          </ac:picMkLst>
        </pc:picChg>
        <pc:cxnChg chg="add del">
          <ac:chgData name="Isaiah Leos" userId="S::307190240@stu.chino.k12.ca.us::3a935e20-87b5-41a0-b2fe-e6076a580b9e" providerId="AD" clId="Web-{80D419FC-3FE8-4A1C-8A49-2C1DBAD8743E}" dt="2023-11-08T19:50:42.779" v="40"/>
          <ac:cxnSpMkLst>
            <pc:docMk/>
            <pc:sldMk cId="109857222" sldId="256"/>
            <ac:cxnSpMk id="14" creationId="{F7C8EA93-3210-4C62-99E9-153C275E3A87}"/>
          </ac:cxnSpMkLst>
        </pc:cxnChg>
      </pc:sldChg>
      <pc:sldChg chg="addSp delSp modSp new mod setBg">
        <pc:chgData name="Isaiah Leos" userId="S::307190240@stu.chino.k12.ca.us::3a935e20-87b5-41a0-b2fe-e6076a580b9e" providerId="AD" clId="Web-{80D419FC-3FE8-4A1C-8A49-2C1DBAD8743E}" dt="2023-11-08T19:50:39.638" v="37" actId="20577"/>
        <pc:sldMkLst>
          <pc:docMk/>
          <pc:sldMk cId="2347932829" sldId="257"/>
        </pc:sldMkLst>
        <pc:spChg chg="mod">
          <ac:chgData name="Isaiah Leos" userId="S::307190240@stu.chino.k12.ca.us::3a935e20-87b5-41a0-b2fe-e6076a580b9e" providerId="AD" clId="Web-{80D419FC-3FE8-4A1C-8A49-2C1DBAD8743E}" dt="2023-11-08T19:50:39.638" v="37" actId="20577"/>
          <ac:spMkLst>
            <pc:docMk/>
            <pc:sldMk cId="2347932829" sldId="257"/>
            <ac:spMk id="2" creationId="{4AFAFAE3-C583-C249-966D-4D9A57178B28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35.060" v="32"/>
          <ac:spMkLst>
            <pc:docMk/>
            <pc:sldMk cId="2347932829" sldId="257"/>
            <ac:spMk id="3" creationId="{076C1B47-D7C3-88E1-FD87-DA047E0CCEBD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35.060" v="32"/>
          <ac:spMkLst>
            <pc:docMk/>
            <pc:sldMk cId="2347932829" sldId="257"/>
            <ac:spMk id="9" creationId="{0671A8AE-40A1-4631-A6B8-581AFF065482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35.060" v="32"/>
          <ac:spMkLst>
            <pc:docMk/>
            <pc:sldMk cId="2347932829" sldId="257"/>
            <ac:spMk id="11" creationId="{AB58EF07-17C2-48CF-ABB0-EEF1F17CB8F0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35.060" v="32"/>
          <ac:spMkLst>
            <pc:docMk/>
            <pc:sldMk cId="2347932829" sldId="257"/>
            <ac:spMk id="13" creationId="{AF2F604E-43BE-4DC3-B983-E071523364F8}"/>
          </ac:spMkLst>
        </pc:spChg>
        <pc:spChg chg="add del">
          <ac:chgData name="Isaiah Leos" userId="S::307190240@stu.chino.k12.ca.us::3a935e20-87b5-41a0-b2fe-e6076a580b9e" providerId="AD" clId="Web-{80D419FC-3FE8-4A1C-8A49-2C1DBAD8743E}" dt="2023-11-08T19:50:35.060" v="32"/>
          <ac:spMkLst>
            <pc:docMk/>
            <pc:sldMk cId="2347932829" sldId="257"/>
            <ac:spMk id="15" creationId="{08C9B587-E65E-4B52-B37C-ABEBB6E87928}"/>
          </ac:spMkLst>
        </pc:spChg>
        <pc:picChg chg="add del">
          <ac:chgData name="Isaiah Leos" userId="S::307190240@stu.chino.k12.ca.us::3a935e20-87b5-41a0-b2fe-e6076a580b9e" providerId="AD" clId="Web-{80D419FC-3FE8-4A1C-8A49-2C1DBAD8743E}" dt="2023-11-08T19:50:35.060" v="32"/>
          <ac:picMkLst>
            <pc:docMk/>
            <pc:sldMk cId="2347932829" sldId="257"/>
            <ac:picMk id="5" creationId="{AE675A0F-689F-061D-4345-EE57D6E31A00}"/>
          </ac:picMkLst>
        </pc:picChg>
      </pc:sldChg>
      <pc:sldChg chg="new">
        <pc:chgData name="Isaiah Leos" userId="S::307190240@stu.chino.k12.ca.us::3a935e20-87b5-41a0-b2fe-e6076a580b9e" providerId="AD" clId="Web-{80D419FC-3FE8-4A1C-8A49-2C1DBAD8743E}" dt="2023-11-08T19:37:44.163" v="1"/>
        <pc:sldMkLst>
          <pc:docMk/>
          <pc:sldMk cId="2617626225" sldId="258"/>
        </pc:sldMkLst>
      </pc:sldChg>
      <pc:sldChg chg="new">
        <pc:chgData name="Isaiah Leos" userId="S::307190240@stu.chino.k12.ca.us::3a935e20-87b5-41a0-b2fe-e6076a580b9e" providerId="AD" clId="Web-{80D419FC-3FE8-4A1C-8A49-2C1DBAD8743E}" dt="2023-11-08T19:37:44.694" v="2"/>
        <pc:sldMkLst>
          <pc:docMk/>
          <pc:sldMk cId="2706061501" sldId="259"/>
        </pc:sldMkLst>
      </pc:sldChg>
      <pc:sldChg chg="new">
        <pc:chgData name="Isaiah Leos" userId="S::307190240@stu.chino.k12.ca.us::3a935e20-87b5-41a0-b2fe-e6076a580b9e" providerId="AD" clId="Web-{80D419FC-3FE8-4A1C-8A49-2C1DBAD8743E}" dt="2023-11-08T19:37:45.382" v="3"/>
        <pc:sldMkLst>
          <pc:docMk/>
          <pc:sldMk cId="140800458" sldId="260"/>
        </pc:sldMkLst>
      </pc:sldChg>
      <pc:sldChg chg="new">
        <pc:chgData name="Isaiah Leos" userId="S::307190240@stu.chino.k12.ca.us::3a935e20-87b5-41a0-b2fe-e6076a580b9e" providerId="AD" clId="Web-{80D419FC-3FE8-4A1C-8A49-2C1DBAD8743E}" dt="2023-11-08T19:37:57.867" v="4"/>
        <pc:sldMkLst>
          <pc:docMk/>
          <pc:sldMk cId="3677877828" sldId="261"/>
        </pc:sldMkLst>
      </pc:sldChg>
    </pc:docChg>
  </pc:docChgLst>
  <pc:docChgLst>
    <pc:chgData name="Isaiah L Leos" userId="S::307190240@stu.chino.k12.ca.us::3a935e20-87b5-41a0-b2fe-e6076a580b9e" providerId="AD" clId="Web-{80D419FC-3FE8-4A1C-8A49-2C1DBAD8743E}"/>
    <pc:docChg chg="modSld">
      <pc:chgData name="Isaiah L Leos" userId="S::307190240@stu.chino.k12.ca.us::3a935e20-87b5-41a0-b2fe-e6076a580b9e" providerId="AD" clId="Web-{80D419FC-3FE8-4A1C-8A49-2C1DBAD8743E}" dt="2023-11-08T21:47:50.634" v="64" actId="14100"/>
      <pc:docMkLst>
        <pc:docMk/>
      </pc:docMkLst>
      <pc:sldChg chg="modSp">
        <pc:chgData name="Isaiah L Leos" userId="S::307190240@stu.chino.k12.ca.us::3a935e20-87b5-41a0-b2fe-e6076a580b9e" providerId="AD" clId="Web-{80D419FC-3FE8-4A1C-8A49-2C1DBAD8743E}" dt="2023-11-08T20:31:41.277" v="4" actId="20577"/>
        <pc:sldMkLst>
          <pc:docMk/>
          <pc:sldMk cId="109857222" sldId="256"/>
        </pc:sldMkLst>
        <pc:spChg chg="mod">
          <ac:chgData name="Isaiah L Leos" userId="S::307190240@stu.chino.k12.ca.us::3a935e20-87b5-41a0-b2fe-e6076a580b9e" providerId="AD" clId="Web-{80D419FC-3FE8-4A1C-8A49-2C1DBAD8743E}" dt="2023-11-08T20:31:41.277" v="4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Isaiah L Leos" userId="S::307190240@stu.chino.k12.ca.us::3a935e20-87b5-41a0-b2fe-e6076a580b9e" providerId="AD" clId="Web-{80D419FC-3FE8-4A1C-8A49-2C1DBAD8743E}" dt="2023-11-08T21:47:50.634" v="64" actId="14100"/>
        <pc:sldMkLst>
          <pc:docMk/>
          <pc:sldMk cId="2347932829" sldId="257"/>
        </pc:sldMkLst>
        <pc:spChg chg="mod">
          <ac:chgData name="Isaiah L Leos" userId="S::307190240@stu.chino.k12.ca.us::3a935e20-87b5-41a0-b2fe-e6076a580b9e" providerId="AD" clId="Web-{80D419FC-3FE8-4A1C-8A49-2C1DBAD8743E}" dt="2023-11-08T20:34:49.704" v="13" actId="20577"/>
          <ac:spMkLst>
            <pc:docMk/>
            <pc:sldMk cId="2347932829" sldId="257"/>
            <ac:spMk id="2" creationId="{4AFAFAE3-C583-C249-966D-4D9A57178B28}"/>
          </ac:spMkLst>
        </pc:spChg>
        <pc:spChg chg="mod">
          <ac:chgData name="Isaiah L Leos" userId="S::307190240@stu.chino.k12.ca.us::3a935e20-87b5-41a0-b2fe-e6076a580b9e" providerId="AD" clId="Web-{80D419FC-3FE8-4A1C-8A49-2C1DBAD8743E}" dt="2023-11-08T21:47:50.634" v="64" actId="14100"/>
          <ac:spMkLst>
            <pc:docMk/>
            <pc:sldMk cId="2347932829" sldId="257"/>
            <ac:spMk id="3" creationId="{076C1B47-D7C3-88E1-FD87-DA047E0CCEBD}"/>
          </ac:spMkLst>
        </pc:spChg>
      </pc:sldChg>
      <pc:sldChg chg="modSp">
        <pc:chgData name="Isaiah L Leos" userId="S::307190240@stu.chino.k12.ca.us::3a935e20-87b5-41a0-b2fe-e6076a580b9e" providerId="AD" clId="Web-{80D419FC-3FE8-4A1C-8A49-2C1DBAD8743E}" dt="2023-11-08T20:35:04.423" v="17" actId="20577"/>
        <pc:sldMkLst>
          <pc:docMk/>
          <pc:sldMk cId="2617626225" sldId="258"/>
        </pc:sldMkLst>
        <pc:spChg chg="mod">
          <ac:chgData name="Isaiah L Leos" userId="S::307190240@stu.chino.k12.ca.us::3a935e20-87b5-41a0-b2fe-e6076a580b9e" providerId="AD" clId="Web-{80D419FC-3FE8-4A1C-8A49-2C1DBAD8743E}" dt="2023-11-08T20:35:04.423" v="17" actId="20577"/>
          <ac:spMkLst>
            <pc:docMk/>
            <pc:sldMk cId="2617626225" sldId="258"/>
            <ac:spMk id="2" creationId="{7219AF2B-D62F-5D8C-10D2-33E86C151C78}"/>
          </ac:spMkLst>
        </pc:spChg>
      </pc:sldChg>
      <pc:sldChg chg="modSp">
        <pc:chgData name="Isaiah L Leos" userId="S::307190240@stu.chino.k12.ca.us::3a935e20-87b5-41a0-b2fe-e6076a580b9e" providerId="AD" clId="Web-{80D419FC-3FE8-4A1C-8A49-2C1DBAD8743E}" dt="2023-11-08T20:35:46.690" v="21" actId="20577"/>
        <pc:sldMkLst>
          <pc:docMk/>
          <pc:sldMk cId="2706061501" sldId="259"/>
        </pc:sldMkLst>
        <pc:spChg chg="mod">
          <ac:chgData name="Isaiah L Leos" userId="S::307190240@stu.chino.k12.ca.us::3a935e20-87b5-41a0-b2fe-e6076a580b9e" providerId="AD" clId="Web-{80D419FC-3FE8-4A1C-8A49-2C1DBAD8743E}" dt="2023-11-08T20:35:46.690" v="21" actId="20577"/>
          <ac:spMkLst>
            <pc:docMk/>
            <pc:sldMk cId="2706061501" sldId="259"/>
            <ac:spMk id="2" creationId="{B45A2A1D-FD95-0E19-BADA-CA0702FBC6C8}"/>
          </ac:spMkLst>
        </pc:spChg>
      </pc:sldChg>
      <pc:sldChg chg="modSp">
        <pc:chgData name="Isaiah L Leos" userId="S::307190240@stu.chino.k12.ca.us::3a935e20-87b5-41a0-b2fe-e6076a580b9e" providerId="AD" clId="Web-{80D419FC-3FE8-4A1C-8A49-2C1DBAD8743E}" dt="2023-11-08T20:36:01.846" v="27" actId="20577"/>
        <pc:sldMkLst>
          <pc:docMk/>
          <pc:sldMk cId="140800458" sldId="260"/>
        </pc:sldMkLst>
        <pc:spChg chg="mod">
          <ac:chgData name="Isaiah L Leos" userId="S::307190240@stu.chino.k12.ca.us::3a935e20-87b5-41a0-b2fe-e6076a580b9e" providerId="AD" clId="Web-{80D419FC-3FE8-4A1C-8A49-2C1DBAD8743E}" dt="2023-11-08T20:36:01.846" v="27" actId="20577"/>
          <ac:spMkLst>
            <pc:docMk/>
            <pc:sldMk cId="140800458" sldId="260"/>
            <ac:spMk id="2" creationId="{2C99CE7F-E567-173A-452D-8CA1A93668C3}"/>
          </ac:spMkLst>
        </pc:spChg>
      </pc:sldChg>
      <pc:sldChg chg="addSp delSp modSp mod setBg">
        <pc:chgData name="Isaiah L Leos" userId="S::307190240@stu.chino.k12.ca.us::3a935e20-87b5-41a0-b2fe-e6076a580b9e" providerId="AD" clId="Web-{80D419FC-3FE8-4A1C-8A49-2C1DBAD8743E}" dt="2023-11-08T20:42:24.606" v="41" actId="1076"/>
        <pc:sldMkLst>
          <pc:docMk/>
          <pc:sldMk cId="3677877828" sldId="261"/>
        </pc:sldMkLst>
        <pc:spChg chg="add del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2" creationId="{57FDD62E-E2C1-159C-A973-10D22E49C597}"/>
          </ac:spMkLst>
        </pc:spChg>
        <pc:spChg chg="del">
          <ac:chgData name="Isaiah L Leos" userId="S::307190240@stu.chino.k12.ca.us::3a935e20-87b5-41a0-b2fe-e6076a580b9e" providerId="AD" clId="Web-{80D419FC-3FE8-4A1C-8A49-2C1DBAD8743E}" dt="2023-11-08T20:39:20.867" v="28"/>
          <ac:spMkLst>
            <pc:docMk/>
            <pc:sldMk cId="3677877828" sldId="261"/>
            <ac:spMk id="3" creationId="{45EB52AA-FCEE-29AF-215D-CB4BE8108A0E}"/>
          </ac:spMkLst>
        </pc:spChg>
        <pc:spChg chg="add mod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5" creationId="{2B46DE5F-B64A-340F-F4D9-1E5913D266D2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9" creationId="{E1FBE7C9-3A7B-8A89-5989-A0FBA11CE7C3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30.930" v="33"/>
          <ac:spMkLst>
            <pc:docMk/>
            <pc:sldMk cId="3677877828" sldId="261"/>
            <ac:spMk id="10" creationId="{11B2B030-4738-4359-9E46-144B7C8BFF8B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30.930" v="33"/>
          <ac:spMkLst>
            <pc:docMk/>
            <pc:sldMk cId="3677877828" sldId="261"/>
            <ac:spMk id="12" creationId="{E722B2DD-E14D-4972-9D98-5D6E61B1B2D2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14" creationId="{D4974D33-8DC5-464E-8C6D-BE58F0669C17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15" creationId="{F13C74B1-5B17-4795-BED0-7140497B445A}"/>
          </ac:spMkLst>
        </pc:spChg>
        <pc:spChg chg="add del">
          <ac:chgData name="Isaiah L Leos" userId="S::307190240@stu.chino.k12.ca.us::3a935e20-87b5-41a0-b2fe-e6076a580b9e" providerId="AD" clId="Web-{80D419FC-3FE8-4A1C-8A49-2C1DBAD8743E}" dt="2023-11-08T20:39:50.446" v="35"/>
          <ac:spMkLst>
            <pc:docMk/>
            <pc:sldMk cId="3677877828" sldId="261"/>
            <ac:spMk id="16" creationId="{57FDD62E-E2C1-159C-A973-10D22E49C597}"/>
          </ac:spMkLst>
        </pc:spChg>
        <pc:picChg chg="add mod ord">
          <ac:chgData name="Isaiah L Leos" userId="S::307190240@stu.chino.k12.ca.us::3a935e20-87b5-41a0-b2fe-e6076a580b9e" providerId="AD" clId="Web-{80D419FC-3FE8-4A1C-8A49-2C1DBAD8743E}" dt="2023-11-08T20:42:24.606" v="41" actId="1076"/>
          <ac:picMkLst>
            <pc:docMk/>
            <pc:sldMk cId="3677877828" sldId="261"/>
            <ac:picMk id="4" creationId="{A7E3F8EC-4BFD-4913-330F-7739008E66B9}"/>
          </ac:picMkLst>
        </pc:picChg>
      </pc:sldChg>
    </pc:docChg>
  </pc:docChgLst>
  <pc:docChgLst>
    <pc:chgData name="Isaiah L Leos" userId="S::307190240@stu.chino.k12.ca.us::3a935e20-87b5-41a0-b2fe-e6076a580b9e" providerId="AD" clId="Web-{CC2B3433-5638-A181-A55C-93463898D084}"/>
    <pc:docChg chg="modSld">
      <pc:chgData name="Isaiah L Leos" userId="S::307190240@stu.chino.k12.ca.us::3a935e20-87b5-41a0-b2fe-e6076a580b9e" providerId="AD" clId="Web-{CC2B3433-5638-A181-A55C-93463898D084}" dt="2023-11-14T17:18:29.942" v="475" actId="20577"/>
      <pc:docMkLst>
        <pc:docMk/>
      </pc:docMkLst>
      <pc:sldChg chg="modSp">
        <pc:chgData name="Isaiah L Leos" userId="S::307190240@stu.chino.k12.ca.us::3a935e20-87b5-41a0-b2fe-e6076a580b9e" providerId="AD" clId="Web-{CC2B3433-5638-A181-A55C-93463898D084}" dt="2023-11-14T16:20:10.974" v="43" actId="20577"/>
        <pc:sldMkLst>
          <pc:docMk/>
          <pc:sldMk cId="2347932829" sldId="257"/>
        </pc:sldMkLst>
        <pc:spChg chg="mod">
          <ac:chgData name="Isaiah L Leos" userId="S::307190240@stu.chino.k12.ca.us::3a935e20-87b5-41a0-b2fe-e6076a580b9e" providerId="AD" clId="Web-{CC2B3433-5638-A181-A55C-93463898D084}" dt="2023-11-14T16:20:10.974" v="43" actId="20577"/>
          <ac:spMkLst>
            <pc:docMk/>
            <pc:sldMk cId="2347932829" sldId="257"/>
            <ac:spMk id="3" creationId="{076C1B47-D7C3-88E1-FD87-DA047E0CCEBD}"/>
          </ac:spMkLst>
        </pc:spChg>
      </pc:sldChg>
      <pc:sldChg chg="modSp">
        <pc:chgData name="Isaiah L Leos" userId="S::307190240@stu.chino.k12.ca.us::3a935e20-87b5-41a0-b2fe-e6076a580b9e" providerId="AD" clId="Web-{CC2B3433-5638-A181-A55C-93463898D084}" dt="2023-11-14T17:05:38.691" v="326" actId="20577"/>
        <pc:sldMkLst>
          <pc:docMk/>
          <pc:sldMk cId="2617626225" sldId="258"/>
        </pc:sldMkLst>
        <pc:spChg chg="mod">
          <ac:chgData name="Isaiah L Leos" userId="S::307190240@stu.chino.k12.ca.us::3a935e20-87b5-41a0-b2fe-e6076a580b9e" providerId="AD" clId="Web-{CC2B3433-5638-A181-A55C-93463898D084}" dt="2023-11-14T17:05:38.691" v="326" actId="20577"/>
          <ac:spMkLst>
            <pc:docMk/>
            <pc:sldMk cId="2617626225" sldId="258"/>
            <ac:spMk id="3" creationId="{558445CE-CB67-DCFB-6205-5C25AA763152}"/>
          </ac:spMkLst>
        </pc:spChg>
      </pc:sldChg>
      <pc:sldChg chg="modSp">
        <pc:chgData name="Isaiah L Leos" userId="S::307190240@stu.chino.k12.ca.us::3a935e20-87b5-41a0-b2fe-e6076a580b9e" providerId="AD" clId="Web-{CC2B3433-5638-A181-A55C-93463898D084}" dt="2023-11-14T16:38:56.249" v="118" actId="20577"/>
        <pc:sldMkLst>
          <pc:docMk/>
          <pc:sldMk cId="2706061501" sldId="259"/>
        </pc:sldMkLst>
        <pc:spChg chg="mod">
          <ac:chgData name="Isaiah L Leos" userId="S::307190240@stu.chino.k12.ca.us::3a935e20-87b5-41a0-b2fe-e6076a580b9e" providerId="AD" clId="Web-{CC2B3433-5638-A181-A55C-93463898D084}" dt="2023-11-14T16:38:56.249" v="118" actId="20577"/>
          <ac:spMkLst>
            <pc:docMk/>
            <pc:sldMk cId="2706061501" sldId="259"/>
            <ac:spMk id="3" creationId="{31BA26CA-88FB-9D48-32C8-3DF397626FF9}"/>
          </ac:spMkLst>
        </pc:spChg>
      </pc:sldChg>
      <pc:sldChg chg="modSp">
        <pc:chgData name="Isaiah L Leos" userId="S::307190240@stu.chino.k12.ca.us::3a935e20-87b5-41a0-b2fe-e6076a580b9e" providerId="AD" clId="Web-{CC2B3433-5638-A181-A55C-93463898D084}" dt="2023-11-14T17:18:29.942" v="475" actId="20577"/>
        <pc:sldMkLst>
          <pc:docMk/>
          <pc:sldMk cId="140800458" sldId="260"/>
        </pc:sldMkLst>
        <pc:spChg chg="mod">
          <ac:chgData name="Isaiah L Leos" userId="S::307190240@stu.chino.k12.ca.us::3a935e20-87b5-41a0-b2fe-e6076a580b9e" providerId="AD" clId="Web-{CC2B3433-5638-A181-A55C-93463898D084}" dt="2023-11-14T17:18:29.942" v="475" actId="20577"/>
          <ac:spMkLst>
            <pc:docMk/>
            <pc:sldMk cId="140800458" sldId="260"/>
            <ac:spMk id="3" creationId="{7234648B-E4FB-92BD-AD83-3697F669A0BA}"/>
          </ac:spMkLst>
        </pc:spChg>
      </pc:sldChg>
    </pc:docChg>
  </pc:docChgLst>
  <pc:docChgLst>
    <pc:chgData name="Isaiah L Leos" userId="S::307190240@stu.chino.k12.ca.us::3a935e20-87b5-41a0-b2fe-e6076a580b9e" providerId="AD" clId="Web-{175C9E63-CBF1-F66B-8425-3C70AEB81D98}"/>
    <pc:docChg chg="modSld modMainMaster">
      <pc:chgData name="Isaiah L Leos" userId="S::307190240@stu.chino.k12.ca.us::3a935e20-87b5-41a0-b2fe-e6076a580b9e" providerId="AD" clId="Web-{175C9E63-CBF1-F66B-8425-3C70AEB81D98}" dt="2023-11-15T19:00:42.560" v="29"/>
      <pc:docMkLst>
        <pc:docMk/>
      </pc:docMkLst>
      <pc:sldChg chg="modSp modTransition addAnim delAnim">
        <pc:chgData name="Isaiah L Leos" userId="S::307190240@stu.chino.k12.ca.us::3a935e20-87b5-41a0-b2fe-e6076a580b9e" providerId="AD" clId="Web-{175C9E63-CBF1-F66B-8425-3C70AEB81D98}" dt="2023-11-15T18:58:39.323" v="27"/>
        <pc:sldMkLst>
          <pc:docMk/>
          <pc:sldMk cId="109857222" sldId="256"/>
        </pc:sldMkLst>
        <pc:picChg chg="mod">
          <ac:chgData name="Isaiah L Leos" userId="S::307190240@stu.chino.k12.ca.us::3a935e20-87b5-41a0-b2fe-e6076a580b9e" providerId="AD" clId="Web-{175C9E63-CBF1-F66B-8425-3C70AEB81D98}" dt="2023-11-15T18:45:25.447" v="3" actId="1076"/>
          <ac:picMkLst>
            <pc:docMk/>
            <pc:sldMk cId="109857222" sldId="256"/>
            <ac:picMk id="13" creationId="{CAA47AB2-2063-8177-289A-D48A555FDE5C}"/>
          </ac:picMkLst>
        </pc:picChg>
      </pc:sldChg>
      <pc:sldChg chg="modTransition">
        <pc:chgData name="Isaiah L Leos" userId="S::307190240@stu.chino.k12.ca.us::3a935e20-87b5-41a0-b2fe-e6076a580b9e" providerId="AD" clId="Web-{175C9E63-CBF1-F66B-8425-3C70AEB81D98}" dt="2023-11-15T18:52:16.550" v="20"/>
        <pc:sldMkLst>
          <pc:docMk/>
          <pc:sldMk cId="2347932829" sldId="257"/>
        </pc:sldMkLst>
      </pc:sldChg>
      <pc:sldChg chg="modTransition">
        <pc:chgData name="Isaiah L Leos" userId="S::307190240@stu.chino.k12.ca.us::3a935e20-87b5-41a0-b2fe-e6076a580b9e" providerId="AD" clId="Web-{175C9E63-CBF1-F66B-8425-3C70AEB81D98}" dt="2023-11-15T18:53:09.816" v="21"/>
        <pc:sldMkLst>
          <pc:docMk/>
          <pc:sldMk cId="2617626225" sldId="258"/>
        </pc:sldMkLst>
      </pc:sldChg>
      <pc:sldChg chg="modTransition">
        <pc:chgData name="Isaiah L Leos" userId="S::307190240@stu.chino.k12.ca.us::3a935e20-87b5-41a0-b2fe-e6076a580b9e" providerId="AD" clId="Web-{175C9E63-CBF1-F66B-8425-3C70AEB81D98}" dt="2023-11-15T18:53:49.145" v="22"/>
        <pc:sldMkLst>
          <pc:docMk/>
          <pc:sldMk cId="2706061501" sldId="259"/>
        </pc:sldMkLst>
      </pc:sldChg>
      <pc:sldChg chg="modTransition addAnim">
        <pc:chgData name="Isaiah L Leos" userId="S::307190240@stu.chino.k12.ca.us::3a935e20-87b5-41a0-b2fe-e6076a580b9e" providerId="AD" clId="Web-{175C9E63-CBF1-F66B-8425-3C70AEB81D98}" dt="2023-11-15T19:00:42.560" v="29"/>
        <pc:sldMkLst>
          <pc:docMk/>
          <pc:sldMk cId="140800458" sldId="260"/>
        </pc:sldMkLst>
      </pc:sldChg>
      <pc:sldChg chg="modTransition">
        <pc:chgData name="Isaiah L Leos" userId="S::307190240@stu.chino.k12.ca.us::3a935e20-87b5-41a0-b2fe-e6076a580b9e" providerId="AD" clId="Web-{175C9E63-CBF1-F66B-8425-3C70AEB81D98}" dt="2023-11-15T18:50:27.125" v="17"/>
        <pc:sldMkLst>
          <pc:docMk/>
          <pc:sldMk cId="3677877828" sldId="261"/>
        </pc:sldMkLst>
      </pc:sldChg>
      <pc:sldMasterChg chg="modTransition modSldLayout">
        <pc:chgData name="Isaiah L Leos" userId="S::307190240@stu.chino.k12.ca.us::3a935e20-87b5-41a0-b2fe-e6076a580b9e" providerId="AD" clId="Web-{175C9E63-CBF1-F66B-8425-3C70AEB81D98}" dt="2023-11-15T18:50:27.125" v="17"/>
        <pc:sldMasterMkLst>
          <pc:docMk/>
          <pc:sldMasterMk cId="2100497586" sldId="2147483744"/>
        </pc:sldMasterMkLst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1260332543" sldId="2147483745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3334620873" sldId="2147483746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3130783827" sldId="2147483747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3239465214" sldId="2147483748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2703956650" sldId="2147483749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2298337216" sldId="2147483750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1101163900" sldId="2147483751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2710889306" sldId="2147483752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4216125350" sldId="2147483753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848420826" sldId="2147483754"/>
          </pc:sldLayoutMkLst>
        </pc:sldLayoutChg>
        <pc:sldLayoutChg chg="modTransition">
          <pc:chgData name="Isaiah L Leos" userId="S::307190240@stu.chino.k12.ca.us::3a935e20-87b5-41a0-b2fe-e6076a580b9e" providerId="AD" clId="Web-{175C9E63-CBF1-F66B-8425-3C70AEB81D98}" dt="2023-11-15T18:50:27.125" v="17"/>
          <pc:sldLayoutMkLst>
            <pc:docMk/>
            <pc:sldMasterMk cId="2100497586" sldId="2147483744"/>
            <pc:sldLayoutMk cId="4096089356" sldId="2147483755"/>
          </pc:sldLayoutMkLst>
        </pc:sldLayoutChg>
      </pc:sldMasterChg>
    </pc:docChg>
  </pc:docChgLst>
  <pc:docChgLst>
    <pc:chgData name="Isaiah L Leos" userId="S::307190240@stu.chino.k12.ca.us::3a935e20-87b5-41a0-b2fe-e6076a580b9e" providerId="AD" clId="Web-{8201D8A4-A053-C620-7F75-0F924E01639F}"/>
    <pc:docChg chg="addSld delSld modSld sldOrd addMainMaster delMainMaster modMainMaster">
      <pc:chgData name="Isaiah L Leos" userId="S::307190240@stu.chino.k12.ca.us::3a935e20-87b5-41a0-b2fe-e6076a580b9e" providerId="AD" clId="Web-{8201D8A4-A053-C620-7F75-0F924E01639F}" dt="2023-11-17T16:53:35.554" v="114"/>
      <pc:docMkLst>
        <pc:docMk/>
      </pc:docMkLst>
      <pc:sldChg chg="delSp modSp mod ord setBg modClrScheme addAnim delAnim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109857222" sldId="256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1:48.660" v="52"/>
          <ac:spMkLst>
            <pc:docMk/>
            <pc:sldMk cId="109857222" sldId="256"/>
            <ac:spMk id="5" creationId="{347E585C-3C47-53B9-A3A5-DE92D20A285A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1:50.894" v="53"/>
          <ac:spMkLst>
            <pc:docMk/>
            <pc:sldMk cId="109857222" sldId="256"/>
            <ac:spMk id="14" creationId="{330D0221-DD92-3113-3D6A-9AD348CD3D1D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109857222" sldId="256"/>
            <ac:spMk id="55" creationId="{C4879EFC-8E62-4E00-973C-C45EE9EC676D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109857222" sldId="256"/>
            <ac:spMk id="56" creationId="{D6A9C53F-5F90-40A5-8C85-5412D39C8C68}"/>
          </ac:spMkLst>
        </pc:spChg>
      </pc:sldChg>
      <pc:sldChg chg="delSp modSp mod modClrScheme modAnim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2347932829" sldId="257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2" creationId="{4AFAFAE3-C583-C249-966D-4D9A57178B28}"/>
          </ac:spMkLst>
        </pc:spChg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55" creationId="{076C1B47-D7C3-88E1-FD87-DA047E0CCEBD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92" creationId="{0D7B6173-1D58-48E2-83CF-37350F315F75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93" creationId="{2F36CA75-CFBF-4844-B719-8FE9EBADA9AF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94" creationId="{3D4A84B9-E564-4DD0-97F8-DBF1C460C28A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96" creationId="{102382E0-0A09-46AE-B955-B911CAFE7F00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347932829" sldId="257"/>
            <ac:spMk id="97" creationId="{7DE75D4A-0965-4973-BE75-DECCAC9A9614}"/>
          </ac:spMkLst>
        </pc:spChg>
        <pc:picChg chg="del">
          <ac:chgData name="Isaiah L Leos" userId="S::307190240@stu.chino.k12.ca.us::3a935e20-87b5-41a0-b2fe-e6076a580b9e" providerId="AD" clId="Web-{8201D8A4-A053-C620-7F75-0F924E01639F}" dt="2023-11-17T16:49:48.116" v="81"/>
          <ac:picMkLst>
            <pc:docMk/>
            <pc:sldMk cId="2347932829" sldId="257"/>
            <ac:picMk id="95" creationId="{4A599609-F5C2-4A0B-A992-913F814A631A}"/>
          </ac:picMkLst>
        </pc:picChg>
      </pc:sldChg>
      <pc:sldChg chg="delSp modSp mod setBg modClrScheme addAnim delAnim modAnim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2617626225" sldId="258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617626225" sldId="258"/>
            <ac:spMk id="2" creationId="{7219AF2B-D62F-5D8C-10D2-33E86C151C78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1:55.879" v="54"/>
          <ac:spMkLst>
            <pc:docMk/>
            <pc:sldMk cId="2617626225" sldId="258"/>
            <ac:spMk id="341" creationId="{B17510E8-6D13-173F-3F1E-C71F440A9822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617626225" sldId="258"/>
            <ac:spMk id="343" creationId="{3AFE8227-C443-417B-BA91-520EB1EF4559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617626225" sldId="258"/>
            <ac:spMk id="344" creationId="{907741FC-B544-4A6E-B831-6789D042333D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617626225" sldId="258"/>
            <ac:spMk id="345" creationId="{3F0BE7ED-7814-4273-B18A-F26CC0380380}"/>
          </ac:spMkLst>
        </pc:spChg>
        <pc:graphicFrameChg chg="mod ord">
          <ac:chgData name="Isaiah L Leos" userId="S::307190240@stu.chino.k12.ca.us::3a935e20-87b5-41a0-b2fe-e6076a580b9e" providerId="AD" clId="Web-{8201D8A4-A053-C620-7F75-0F924E01639F}" dt="2023-11-17T16:49:48.116" v="81"/>
          <ac:graphicFrameMkLst>
            <pc:docMk/>
            <pc:sldMk cId="2617626225" sldId="258"/>
            <ac:graphicFrameMk id="57" creationId="{E4F5594C-5655-880C-1DBD-46A0E42FD0C9}"/>
          </ac:graphicFrameMkLst>
        </pc:graphicFrameChg>
      </pc:sldChg>
      <pc:sldChg chg="delSp modSp mod setBg modClrScheme addAnim delAnim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2706061501" sldId="259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2" creationId="{B45A2A1D-FD95-0E19-BADA-CA0702FBC6C8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367" creationId="{B3F59054-3394-4D87-8BD0-A28DCD47F1BC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369" creationId="{2FE0ABA9-CAF1-4816-837D-5F28AAA08E0A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371" creationId="{BC8B9C14-70F0-4F42-85FF-0DD3D5A585A5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373" creationId="{98DE6C44-43F8-4DE4-AB81-66853FFEA09A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706061501" sldId="259"/>
            <ac:spMk id="375" creationId="{2409529B-9B56-4F10-BE4D-F934DB89E57E}"/>
          </ac:spMkLst>
        </pc:spChg>
        <pc:graphicFrameChg chg="mod ord">
          <ac:chgData name="Isaiah L Leos" userId="S::307190240@stu.chino.k12.ca.us::3a935e20-87b5-41a0-b2fe-e6076a580b9e" providerId="AD" clId="Web-{8201D8A4-A053-C620-7F75-0F924E01639F}" dt="2023-11-17T16:49:48.116" v="81"/>
          <ac:graphicFrameMkLst>
            <pc:docMk/>
            <pc:sldMk cId="2706061501" sldId="259"/>
            <ac:graphicFrameMk id="32" creationId="{1C3A2235-D39D-7558-D45C-834BF688725E}"/>
          </ac:graphicFrameMkLst>
        </pc:graphicFrameChg>
      </pc:sldChg>
      <pc:sldChg chg="delSp modSp mod setBg modClrScheme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140800458" sldId="260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140800458" sldId="260"/>
            <ac:spMk id="2" creationId="{2C99CE7F-E567-173A-452D-8CA1A93668C3}"/>
          </ac:spMkLst>
        </pc:spChg>
        <pc:grpChg chg="del">
          <ac:chgData name="Isaiah L Leos" userId="S::307190240@stu.chino.k12.ca.us::3a935e20-87b5-41a0-b2fe-e6076a580b9e" providerId="AD" clId="Web-{8201D8A4-A053-C620-7F75-0F924E01639F}" dt="2023-11-17T16:49:48.116" v="81"/>
          <ac:grpSpMkLst>
            <pc:docMk/>
            <pc:sldMk cId="140800458" sldId="260"/>
            <ac:grpSpMk id="108" creationId="{434FA563-76F6-CDCF-AEA0-A7B78E44647B}"/>
          </ac:grpSpMkLst>
        </pc:grpChg>
        <pc:graphicFrameChg chg="mod ord">
          <ac:chgData name="Isaiah L Leos" userId="S::307190240@stu.chino.k12.ca.us::3a935e20-87b5-41a0-b2fe-e6076a580b9e" providerId="AD" clId="Web-{8201D8A4-A053-C620-7F75-0F924E01639F}" dt="2023-11-17T16:49:48.116" v="81"/>
          <ac:graphicFrameMkLst>
            <pc:docMk/>
            <pc:sldMk cId="140800458" sldId="260"/>
            <ac:graphicFrameMk id="11" creationId="{4255944D-5C7C-9376-C5F6-38EACC2A3F54}"/>
          </ac:graphicFrameMkLst>
        </pc:graphicFrameChg>
      </pc:sldChg>
      <pc:sldChg chg="addSp delSp modSp mod ord setBg modClrScheme delDesignElem chgLayout">
        <pc:chgData name="Isaiah L Leos" userId="S::307190240@stu.chino.k12.ca.us::3a935e20-87b5-41a0-b2fe-e6076a580b9e" providerId="AD" clId="Web-{8201D8A4-A053-C620-7F75-0F924E01639F}" dt="2023-11-17T16:53:35.554" v="114"/>
        <pc:sldMkLst>
          <pc:docMk/>
          <pc:sldMk cId="3677877828" sldId="261"/>
        </pc:sldMkLst>
        <pc:spChg chg="mod ord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2" creationId="{57FDD62E-E2C1-159C-A973-10D22E49C597}"/>
          </ac:spMkLst>
        </pc:spChg>
        <pc:spChg chg="mod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5" creationId="{2B46DE5F-B64A-340F-F4D9-1E5913D266D2}"/>
          </ac:spMkLst>
        </pc:spChg>
        <pc:spChg chg="mod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6" creationId="{A1D84984-D0BB-C36A-2DD9-F68C95A21639}"/>
          </ac:spMkLst>
        </pc:spChg>
        <pc:spChg chg="add del mod">
          <ac:chgData name="Isaiah L Leos" userId="S::307190240@stu.chino.k12.ca.us::3a935e20-87b5-41a0-b2fe-e6076a580b9e" providerId="AD" clId="Web-{8201D8A4-A053-C620-7F75-0F924E01639F}" dt="2023-11-17T16:51:19.326" v="93"/>
          <ac:spMkLst>
            <pc:docMk/>
            <pc:sldMk cId="3677877828" sldId="261"/>
            <ac:spMk id="8" creationId="{E3943D8F-ADD5-D259-E2A5-107A158C5EF7}"/>
          </ac:spMkLst>
        </pc:spChg>
        <pc:spChg chg="add del mod">
          <ac:chgData name="Isaiah L Leos" userId="S::307190240@stu.chino.k12.ca.us::3a935e20-87b5-41a0-b2fe-e6076a580b9e" providerId="AD" clId="Web-{8201D8A4-A053-C620-7F75-0F924E01639F}" dt="2023-11-17T16:53:24.381" v="109"/>
          <ac:spMkLst>
            <pc:docMk/>
            <pc:sldMk cId="3677877828" sldId="261"/>
            <ac:spMk id="13" creationId="{7A610C99-3250-7647-AB3D-B6C316D53BE5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41" creationId="{FC3D2873-2194-4FB0-BFBA-7E7EEB984862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47" creationId="{B228652A-FD81-4A3C-B164-2012BF4EEA56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53" creationId="{FE8F25D8-4980-4C67-9E0C-7BE94C9CBFE6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54" creationId="{1A214C69-1234-4E5D-91CD-BEA00204258E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94" creationId="{F86E49C8-40C0-4E80-BAC0-9A66298F1D1C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0.804" v="111"/>
          <ac:spMkLst>
            <pc:docMk/>
            <pc:sldMk cId="3677877828" sldId="261"/>
            <ac:spMk id="97" creationId="{1A214C69-1234-4E5D-91CD-BEA00204258E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0.804" v="111"/>
          <ac:spMkLst>
            <pc:docMk/>
            <pc:sldMk cId="3677877828" sldId="261"/>
            <ac:spMk id="99" creationId="{FC3D2873-2194-4FB0-BFBA-7E7EEB984862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0.804" v="111"/>
          <ac:spMkLst>
            <pc:docMk/>
            <pc:sldMk cId="3677877828" sldId="261"/>
            <ac:spMk id="101" creationId="{B228652A-FD81-4A3C-B164-2012BF4EEA56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0.804" v="111"/>
          <ac:spMkLst>
            <pc:docMk/>
            <pc:sldMk cId="3677877828" sldId="261"/>
            <ac:spMk id="103" creationId="{FE8F25D8-4980-4C67-9E0C-7BE94C9CBFE6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0.804" v="111"/>
          <ac:spMkLst>
            <pc:docMk/>
            <pc:sldMk cId="3677877828" sldId="261"/>
            <ac:spMk id="107" creationId="{F86E49C8-40C0-4E80-BAC0-9A66298F1D1C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3"/>
          <ac:spMkLst>
            <pc:docMk/>
            <pc:sldMk cId="3677877828" sldId="261"/>
            <ac:spMk id="109" creationId="{ECEF6C2F-9906-4F89-9B4F-598E9F344B03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53:35.554" v="113"/>
          <ac:spMkLst>
            <pc:docMk/>
            <pc:sldMk cId="3677877828" sldId="261"/>
            <ac:spMk id="111" creationId="{91E12CD6-A76F-439F-9C98-C0211D8FD814}"/>
          </ac:spMkLst>
        </pc:spChg>
        <pc:spChg chg="add">
          <ac:chgData name="Isaiah L Leos" userId="S::307190240@stu.chino.k12.ca.us::3a935e20-87b5-41a0-b2fe-e6076a580b9e" providerId="AD" clId="Web-{8201D8A4-A053-C620-7F75-0F924E01639F}" dt="2023-11-17T16:53:35.554" v="114"/>
          <ac:spMkLst>
            <pc:docMk/>
            <pc:sldMk cId="3677877828" sldId="261"/>
            <ac:spMk id="113" creationId="{848F64AA-5BE2-4280-BEFA-DC288118FCCE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3677877828" sldId="261"/>
            <ac:spMk id="117" creationId="{848F64AA-5BE2-4280-BEFA-DC288118FCCE}"/>
          </ac:spMkLst>
        </pc:spChg>
        <pc:picChg chg="mod ord">
          <ac:chgData name="Isaiah L Leos" userId="S::307190240@stu.chino.k12.ca.us::3a935e20-87b5-41a0-b2fe-e6076a580b9e" providerId="AD" clId="Web-{8201D8A4-A053-C620-7F75-0F924E01639F}" dt="2023-11-17T16:53:35.554" v="114"/>
          <ac:picMkLst>
            <pc:docMk/>
            <pc:sldMk cId="3677877828" sldId="261"/>
            <ac:picMk id="3" creationId="{714B93BF-BA74-BBC7-0B2A-8A07E9B7C714}"/>
          </ac:picMkLst>
        </pc:picChg>
        <pc:picChg chg="mod ord">
          <ac:chgData name="Isaiah L Leos" userId="S::307190240@stu.chino.k12.ca.us::3a935e20-87b5-41a0-b2fe-e6076a580b9e" providerId="AD" clId="Web-{8201D8A4-A053-C620-7F75-0F924E01639F}" dt="2023-11-17T16:53:35.554" v="114"/>
          <ac:picMkLst>
            <pc:docMk/>
            <pc:sldMk cId="3677877828" sldId="261"/>
            <ac:picMk id="4" creationId="{A7E3F8EC-4BFD-4913-330F-7739008E66B9}"/>
          </ac:picMkLst>
        </pc:picChg>
        <pc:picChg chg="add del mod">
          <ac:chgData name="Isaiah L Leos" userId="S::307190240@stu.chino.k12.ca.us::3a935e20-87b5-41a0-b2fe-e6076a580b9e" providerId="AD" clId="Web-{8201D8A4-A053-C620-7F75-0F924E01639F}" dt="2023-11-17T16:51:32.248" v="94"/>
          <ac:picMkLst>
            <pc:docMk/>
            <pc:sldMk cId="3677877828" sldId="261"/>
            <ac:picMk id="7" creationId="{FED396A4-B089-555A-D60F-99ADD9A7DBBD}"/>
          </ac:picMkLst>
        </pc:picChg>
        <pc:picChg chg="mod">
          <ac:chgData name="Isaiah L Leos" userId="S::307190240@stu.chino.k12.ca.us::3a935e20-87b5-41a0-b2fe-e6076a580b9e" providerId="AD" clId="Web-{8201D8A4-A053-C620-7F75-0F924E01639F}" dt="2023-11-17T16:53:35.554" v="114"/>
          <ac:picMkLst>
            <pc:docMk/>
            <pc:sldMk cId="3677877828" sldId="261"/>
            <ac:picMk id="10" creationId="{E3DC2DCB-8476-7D20-7E21-A644E3712489}"/>
          </ac:picMkLst>
        </pc:picChg>
        <pc:picChg chg="add del mod">
          <ac:chgData name="Isaiah L Leos" userId="S::307190240@stu.chino.k12.ca.us::3a935e20-87b5-41a0-b2fe-e6076a580b9e" providerId="AD" clId="Web-{8201D8A4-A053-C620-7F75-0F924E01639F}" dt="2023-11-17T16:53:24.381" v="109"/>
          <ac:picMkLst>
            <pc:docMk/>
            <pc:sldMk cId="3677877828" sldId="261"/>
            <ac:picMk id="11" creationId="{66F2F442-6482-670F-C2D0-1308169826BD}"/>
          </ac:picMkLst>
        </pc:picChg>
      </pc:sldChg>
      <pc:sldChg chg="new del">
        <pc:chgData name="Isaiah L Leos" userId="S::307190240@stu.chino.k12.ca.us::3a935e20-87b5-41a0-b2fe-e6076a580b9e" providerId="AD" clId="Web-{8201D8A4-A053-C620-7F75-0F924E01639F}" dt="2023-11-17T16:42:04.098" v="55"/>
        <pc:sldMkLst>
          <pc:docMk/>
          <pc:sldMk cId="706577787" sldId="262"/>
        </pc:sldMkLst>
      </pc:sldChg>
      <pc:sldChg chg="addSp delSp modSp new mod ord setBg modClrScheme delDesignElem chgLayout">
        <pc:chgData name="Isaiah L Leos" userId="S::307190240@stu.chino.k12.ca.us::3a935e20-87b5-41a0-b2fe-e6076a580b9e" providerId="AD" clId="Web-{8201D8A4-A053-C620-7F75-0F924E01639F}" dt="2023-11-17T16:49:48.116" v="81"/>
        <pc:sldMkLst>
          <pc:docMk/>
          <pc:sldMk cId="2820602544" sldId="262"/>
        </pc:sldMkLst>
        <pc:spChg chg="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820602544" sldId="262"/>
            <ac:spMk id="2" creationId="{A27A79AC-42F8-1F9C-79B7-2971B41AF729}"/>
          </ac:spMkLst>
        </pc:spChg>
        <pc:spChg chg="del">
          <ac:chgData name="Isaiah L Leos" userId="S::307190240@stu.chino.k12.ca.us::3a935e20-87b5-41a0-b2fe-e6076a580b9e" providerId="AD" clId="Web-{8201D8A4-A053-C620-7F75-0F924E01639F}" dt="2023-11-17T16:47:15.761" v="62"/>
          <ac:spMkLst>
            <pc:docMk/>
            <pc:sldMk cId="2820602544" sldId="262"/>
            <ac:spMk id="3" creationId="{8ADF2097-F6BF-D0DE-8FFB-2C70656D6064}"/>
          </ac:spMkLst>
        </pc:spChg>
        <pc:spChg chg="add mod ord">
          <ac:chgData name="Isaiah L Leos" userId="S::307190240@stu.chino.k12.ca.us::3a935e20-87b5-41a0-b2fe-e6076a580b9e" providerId="AD" clId="Web-{8201D8A4-A053-C620-7F75-0F924E01639F}" dt="2023-11-17T16:49:24.474" v="80"/>
          <ac:spMkLst>
            <pc:docMk/>
            <pc:sldMk cId="2820602544" sldId="262"/>
            <ac:spMk id="5" creationId="{E8D454F2-7669-2D33-64A4-907B92418880}"/>
          </ac:spMkLst>
        </pc:spChg>
        <pc:spChg chg="add del mod">
          <ac:chgData name="Isaiah L Leos" userId="S::307190240@stu.chino.k12.ca.us::3a935e20-87b5-41a0-b2fe-e6076a580b9e" providerId="AD" clId="Web-{8201D8A4-A053-C620-7F75-0F924E01639F}" dt="2023-11-17T16:49:15.395" v="77"/>
          <ac:spMkLst>
            <pc:docMk/>
            <pc:sldMk cId="2820602544" sldId="262"/>
            <ac:spMk id="8" creationId="{9E8FB355-1737-91DE-A554-CF4C56CD1602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08.082" v="76"/>
          <ac:spMkLst>
            <pc:docMk/>
            <pc:sldMk cId="2820602544" sldId="262"/>
            <ac:spMk id="10" creationId="{4845A0EE-C4C8-4AE1-B3C6-1261368AC036}"/>
          </ac:spMkLst>
        </pc:spChg>
        <pc:spChg chg="add mod ord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820602544" sldId="262"/>
            <ac:spMk id="14" creationId="{A3BA4427-F531-A741-8D23-91070A1D9C47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24.474" v="80"/>
          <ac:spMkLst>
            <pc:docMk/>
            <pc:sldMk cId="2820602544" sldId="262"/>
            <ac:spMk id="17" creationId="{5A0118C5-4F8D-4CF4-BADD-53FEACC6C42A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24.474" v="80"/>
          <ac:spMkLst>
            <pc:docMk/>
            <pc:sldMk cId="2820602544" sldId="262"/>
            <ac:spMk id="27" creationId="{CAEBFCD5-5356-4326-8D39-8235A46CD7B2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23.958" v="79"/>
          <ac:spMkLst>
            <pc:docMk/>
            <pc:sldMk cId="2820602544" sldId="262"/>
            <ac:spMk id="47" creationId="{0D7C0CB9-1B26-4A22-A90B-1EE6BFFD50C4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23.958" v="79"/>
          <ac:spMkLst>
            <pc:docMk/>
            <pc:sldMk cId="2820602544" sldId="262"/>
            <ac:spMk id="49" creationId="{28143209-FADD-4B7E-A49A-BBA97A4E6E67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820602544" sldId="262"/>
            <ac:spMk id="52" creationId="{5C8908E2-EE49-44D2-9428-A28D2312A8D5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820602544" sldId="262"/>
            <ac:spMk id="53" creationId="{47159AC2-C98F-4C93-B774-B19EE1BEBDB1}"/>
          </ac:spMkLst>
        </pc:spChg>
        <pc:spChg chg="add del">
          <ac:chgData name="Isaiah L Leos" userId="S::307190240@stu.chino.k12.ca.us::3a935e20-87b5-41a0-b2fe-e6076a580b9e" providerId="AD" clId="Web-{8201D8A4-A053-C620-7F75-0F924E01639F}" dt="2023-11-17T16:49:48.116" v="81"/>
          <ac:spMkLst>
            <pc:docMk/>
            <pc:sldMk cId="2820602544" sldId="262"/>
            <ac:spMk id="55" creationId="{ED888B23-07FA-482A-96DF-47E31AF1A603}"/>
          </ac:spMkLst>
        </pc:spChg>
        <pc:grpChg chg="add del">
          <ac:chgData name="Isaiah L Leos" userId="S::307190240@stu.chino.k12.ca.us::3a935e20-87b5-41a0-b2fe-e6076a580b9e" providerId="AD" clId="Web-{8201D8A4-A053-C620-7F75-0F924E01639F}" dt="2023-11-17T16:49:24.474" v="80"/>
          <ac:grpSpMkLst>
            <pc:docMk/>
            <pc:sldMk cId="2820602544" sldId="262"/>
            <ac:grpSpMk id="19" creationId="{6B67BE95-96EF-433C-9F29-B0732AA6B6AC}"/>
          </ac:grpSpMkLst>
        </pc:grpChg>
        <pc:grpChg chg="add del">
          <ac:chgData name="Isaiah L Leos" userId="S::307190240@stu.chino.k12.ca.us::3a935e20-87b5-41a0-b2fe-e6076a580b9e" providerId="AD" clId="Web-{8201D8A4-A053-C620-7F75-0F924E01639F}" dt="2023-11-17T16:49:24.474" v="80"/>
          <ac:grpSpMkLst>
            <pc:docMk/>
            <pc:sldMk cId="2820602544" sldId="262"/>
            <ac:grpSpMk id="23" creationId="{5983D416-45F1-46D1-ACDB-D653B2E43456}"/>
          </ac:grpSpMkLst>
        </pc:grpChg>
        <pc:grpChg chg="add del">
          <ac:chgData name="Isaiah L Leos" userId="S::307190240@stu.chino.k12.ca.us::3a935e20-87b5-41a0-b2fe-e6076a580b9e" providerId="AD" clId="Web-{8201D8A4-A053-C620-7F75-0F924E01639F}" dt="2023-11-17T16:49:24.474" v="80"/>
          <ac:grpSpMkLst>
            <pc:docMk/>
            <pc:sldMk cId="2820602544" sldId="262"/>
            <ac:grpSpMk id="29" creationId="{D6E8B984-55B9-4A62-A043-997D00F0AE09}"/>
          </ac:grpSpMkLst>
        </pc:grpChg>
        <pc:grpChg chg="add del">
          <ac:chgData name="Isaiah L Leos" userId="S::307190240@stu.chino.k12.ca.us::3a935e20-87b5-41a0-b2fe-e6076a580b9e" providerId="AD" clId="Web-{8201D8A4-A053-C620-7F75-0F924E01639F}" dt="2023-11-17T16:49:48.116" v="81"/>
          <ac:grpSpMkLst>
            <pc:docMk/>
            <pc:sldMk cId="2820602544" sldId="262"/>
            <ac:grpSpMk id="54" creationId="{8553B86A-3688-4590-934F-8CD074A9BF68}"/>
          </ac:grpSpMkLst>
        </pc:grpChg>
        <pc:picChg chg="add mod ord">
          <ac:chgData name="Isaiah L Leos" userId="S::307190240@stu.chino.k12.ca.us::3a935e20-87b5-41a0-b2fe-e6076a580b9e" providerId="AD" clId="Web-{8201D8A4-A053-C620-7F75-0F924E01639F}" dt="2023-11-17T16:49:24.474" v="80"/>
          <ac:picMkLst>
            <pc:docMk/>
            <pc:sldMk cId="2820602544" sldId="262"/>
            <ac:picMk id="4" creationId="{B6595D92-45D2-3480-41D4-8CA3A69352DC}"/>
          </ac:picMkLst>
        </pc:picChg>
        <pc:picChg chg="add del mod">
          <ac:chgData name="Isaiah L Leos" userId="S::307190240@stu.chino.k12.ca.us::3a935e20-87b5-41a0-b2fe-e6076a580b9e" providerId="AD" clId="Web-{8201D8A4-A053-C620-7F75-0F924E01639F}" dt="2023-11-17T16:49:15.395" v="77"/>
          <ac:picMkLst>
            <pc:docMk/>
            <pc:sldMk cId="2820602544" sldId="262"/>
            <ac:picMk id="7" creationId="{2EF6B002-89A0-80FA-F689-5544EB5593C1}"/>
          </ac:picMkLst>
        </pc:picChg>
      </pc:sldChg>
      <pc:sldMasterChg chg="del delSldLayout">
        <pc:chgData name="Isaiah L Leos" userId="S::307190240@stu.chino.k12.ca.us::3a935e20-87b5-41a0-b2fe-e6076a580b9e" providerId="AD" clId="Web-{8201D8A4-A053-C620-7F75-0F924E01639F}" dt="2023-11-17T16:49:48.116" v="81"/>
        <pc:sldMasterMkLst>
          <pc:docMk/>
          <pc:sldMasterMk cId="2100497586" sldId="2147483744"/>
        </pc:sldMasterMkLst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1260332543" sldId="2147483745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3334620873" sldId="2147483746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3130783827" sldId="2147483747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3239465214" sldId="2147483748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2703956650" sldId="2147483749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2298337216" sldId="2147483750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1101163900" sldId="2147483751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2710889306" sldId="2147483752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4216125350" sldId="2147483753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848420826" sldId="2147483754"/>
          </pc:sldLayoutMkLst>
        </pc:sldLayoutChg>
        <pc:sldLayoutChg chg="del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2100497586" sldId="2147483744"/>
            <pc:sldLayoutMk cId="4096089356" sldId="2147483755"/>
          </pc:sldLayoutMkLst>
        </pc:sldLayoutChg>
      </pc:sldMasterChg>
      <pc:sldMasterChg chg="add modTransition addSldLayout modSldLayout">
        <pc:chgData name="Isaiah L Leos" userId="S::307190240@stu.chino.k12.ca.us::3a935e20-87b5-41a0-b2fe-e6076a580b9e" providerId="AD" clId="Web-{8201D8A4-A053-C620-7F75-0F924E01639F}" dt="2023-11-17T16:49:48.116" v="81"/>
        <pc:sldMasterMkLst>
          <pc:docMk/>
          <pc:sldMasterMk cId="3389533510" sldId="2147483756"/>
        </pc:sldMasterMkLst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3519310240" sldId="2147483757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529019414" sldId="2147483758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1124807692" sldId="2147483759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275239705" sldId="2147483760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395079919" sldId="2147483761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2753372384" sldId="2147483762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1351311940" sldId="2147483763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3095507481" sldId="2147483764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47043919" sldId="2147483765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2168901187" sldId="2147483766"/>
          </pc:sldLayoutMkLst>
        </pc:sldLayoutChg>
        <pc:sldLayoutChg chg="add mod replId">
          <pc:chgData name="Isaiah L Leos" userId="S::307190240@stu.chino.k12.ca.us::3a935e20-87b5-41a0-b2fe-e6076a580b9e" providerId="AD" clId="Web-{8201D8A4-A053-C620-7F75-0F924E01639F}" dt="2023-11-17T16:49:48.116" v="81"/>
          <pc:sldLayoutMkLst>
            <pc:docMk/>
            <pc:sldMasterMk cId="3389533510" sldId="2147483756"/>
            <pc:sldLayoutMk cId="370924453" sldId="2147483767"/>
          </pc:sldLayoutMkLst>
        </pc:sldLayoutChg>
      </pc:sldMasterChg>
    </pc:docChg>
  </pc:docChgLst>
  <pc:docChgLst>
    <pc:chgData name="Isaiah L Leos" userId="S::307190240@stu.chino.k12.ca.us::3a935e20-87b5-41a0-b2fe-e6076a580b9e" providerId="AD" clId="Web-{0FBAB711-80EA-0C6B-4D9A-4AEF99890CAC}"/>
    <pc:docChg chg="addSld delSld modSld addMainMaster delMainMaster">
      <pc:chgData name="Isaiah L Leos" userId="S::307190240@stu.chino.k12.ca.us::3a935e20-87b5-41a0-b2fe-e6076a580b9e" providerId="AD" clId="Web-{0FBAB711-80EA-0C6B-4D9A-4AEF99890CAC}" dt="2023-11-15T17:16:39.115" v="345"/>
      <pc:docMkLst>
        <pc:docMk/>
      </pc:docMkLst>
      <pc:sldChg chg="addSp delSp modSp mod setBg modClrScheme addAnim delAnim setClrOvrMap delDesignElem chgLayout">
        <pc:chgData name="Isaiah L Leos" userId="S::307190240@stu.chino.k12.ca.us::3a935e20-87b5-41a0-b2fe-e6076a580b9e" providerId="AD" clId="Web-{0FBAB711-80EA-0C6B-4D9A-4AEF99890CAC}" dt="2023-11-15T16:42:27.698" v="184"/>
        <pc:sldMkLst>
          <pc:docMk/>
          <pc:sldMk cId="109857222" sldId="256"/>
        </pc:sldMkLst>
        <pc:spChg chg="mod or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3" creationId="{00000000-0000-0000-0000-000000000000}"/>
          </ac:spMkLst>
        </pc:spChg>
        <pc:spChg chg="add mod or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5" creationId="{347E585C-3C47-53B9-A3A5-DE92D20A285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8:27.143" v="141"/>
          <ac:spMkLst>
            <pc:docMk/>
            <pc:sldMk cId="109857222" sldId="256"/>
            <ac:spMk id="7" creationId="{C1DD1A8A-57D5-4A81-AD04-532B043C561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8:27.143" v="141"/>
          <ac:spMkLst>
            <pc:docMk/>
            <pc:sldMk cId="109857222" sldId="256"/>
            <ac:spMk id="9" creationId="{007891EC-4501-44ED-A8C8-B11B6DB767AB}"/>
          </ac:spMkLst>
        </pc:spChg>
        <pc:spChg chg="add del mod">
          <ac:chgData name="Isaiah L Leos" userId="S::307190240@stu.chino.k12.ca.us::3a935e20-87b5-41a0-b2fe-e6076a580b9e" providerId="AD" clId="Web-{0FBAB711-80EA-0C6B-4D9A-4AEF99890CAC}" dt="2023-11-15T16:41:09.930" v="172"/>
          <ac:spMkLst>
            <pc:docMk/>
            <pc:sldMk cId="109857222" sldId="256"/>
            <ac:spMk id="10" creationId="{7DE94FA9-0D9C-B809-1DEC-0F69050CB1A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0:32.038" v="160"/>
          <ac:spMkLst>
            <pc:docMk/>
            <pc:sldMk cId="109857222" sldId="256"/>
            <ac:spMk id="11" creationId="{71B2258F-86CA-4D4D-8270-BC05FCDEBFB3}"/>
          </ac:spMkLst>
        </pc:spChg>
        <pc:spChg chg="add mo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14" creationId="{330D0221-DD92-3113-3D6A-9AD348CD3D1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17.510" v="179"/>
          <ac:spMkLst>
            <pc:docMk/>
            <pc:sldMk cId="109857222" sldId="256"/>
            <ac:spMk id="19" creationId="{FA69AAE0-49D5-4C8B-8BA2-55898C00E05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1.370" v="181"/>
          <ac:spMkLst>
            <pc:docMk/>
            <pc:sldMk cId="109857222" sldId="256"/>
            <ac:spMk id="24" creationId="{AC8EEB0F-BA72-49AC-956F-331B60FDE79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1.370" v="181"/>
          <ac:spMkLst>
            <pc:docMk/>
            <pc:sldMk cId="109857222" sldId="256"/>
            <ac:spMk id="26" creationId="{8CC700D5-9809-43F4-89D5-7DBBCB0DCC1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1.370" v="181"/>
          <ac:spMkLst>
            <pc:docMk/>
            <pc:sldMk cId="109857222" sldId="256"/>
            <ac:spMk id="34" creationId="{C7163242-6303-46DC-BAC1-2A204F06132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1.370" v="181"/>
          <ac:spMkLst>
            <pc:docMk/>
            <pc:sldMk cId="109857222" sldId="256"/>
            <ac:spMk id="36" creationId="{805C4C40-D70E-4C4F-B228-98A0A613260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7.542" v="183"/>
          <ac:spMkLst>
            <pc:docMk/>
            <pc:sldMk cId="109857222" sldId="256"/>
            <ac:spMk id="52" creationId="{A8CCCB6D-5162-4AAE-A5E3-3AC55410DBC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2:27.542" v="183"/>
          <ac:spMkLst>
            <pc:docMk/>
            <pc:sldMk cId="109857222" sldId="256"/>
            <ac:spMk id="53" creationId="{0BCD8C04-CC7B-40EF-82EB-E9821F79BB86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55" creationId="{C4879EFC-8E62-4E00-973C-C45EE9EC676D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6:42:27.698" v="184"/>
          <ac:spMkLst>
            <pc:docMk/>
            <pc:sldMk cId="109857222" sldId="256"/>
            <ac:spMk id="56" creationId="{D6A9C53F-5F90-40A5-8C85-5412D39C8C68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6:42:21.370" v="181"/>
          <ac:grpSpMkLst>
            <pc:docMk/>
            <pc:sldMk cId="109857222" sldId="256"/>
            <ac:grpSpMk id="27" creationId="{06536C0D-2219-44F1-94EC-B9A56501DB36}"/>
          </ac:grpSpMkLst>
        </pc:grpChg>
        <pc:picChg chg="add mod ord">
          <ac:chgData name="Isaiah L Leos" userId="S::307190240@stu.chino.k12.ca.us::3a935e20-87b5-41a0-b2fe-e6076a580b9e" providerId="AD" clId="Web-{0FBAB711-80EA-0C6B-4D9A-4AEF99890CAC}" dt="2023-11-15T16:42:27.698" v="184"/>
          <ac:picMkLst>
            <pc:docMk/>
            <pc:sldMk cId="109857222" sldId="256"/>
            <ac:picMk id="4" creationId="{D865445A-08EF-0570-CD90-017D0E3E8D5B}"/>
          </ac:picMkLst>
        </pc:picChg>
        <pc:picChg chg="add del mod">
          <ac:chgData name="Isaiah L Leos" userId="S::307190240@stu.chino.k12.ca.us::3a935e20-87b5-41a0-b2fe-e6076a580b9e" providerId="AD" clId="Web-{0FBAB711-80EA-0C6B-4D9A-4AEF99890CAC}" dt="2023-11-15T16:41:09.930" v="173"/>
          <ac:picMkLst>
            <pc:docMk/>
            <pc:sldMk cId="109857222" sldId="256"/>
            <ac:picMk id="8" creationId="{2C25756C-C08E-A73A-A2AF-CDBBDE8BB08F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6:42:27.698" v="184"/>
          <ac:picMkLst>
            <pc:docMk/>
            <pc:sldMk cId="109857222" sldId="256"/>
            <ac:picMk id="13" creationId="{CAA47AB2-2063-8177-289A-D48A555FDE5C}"/>
          </ac:picMkLst>
        </pc:picChg>
      </pc:sldChg>
      <pc:sldChg chg="addSp delSp modSp mod setBg modClrScheme delDesignElem chgLayout">
        <pc:chgData name="Isaiah L Leos" userId="S::307190240@stu.chino.k12.ca.us::3a935e20-87b5-41a0-b2fe-e6076a580b9e" providerId="AD" clId="Web-{0FBAB711-80EA-0C6B-4D9A-4AEF99890CAC}" dt="2023-11-15T17:12:44.059" v="339" actId="1076"/>
        <pc:sldMkLst>
          <pc:docMk/>
          <pc:sldMk cId="2347932829" sldId="257"/>
        </pc:sldMkLst>
        <pc:spChg chg="mod or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2" creationId="{4AFAFAE3-C583-C249-966D-4D9A57178B28}"/>
          </ac:spMkLst>
        </pc:spChg>
        <pc:spChg chg="add del mod ord">
          <ac:chgData name="Isaiah L Leos" userId="S::307190240@stu.chino.k12.ca.us::3a935e20-87b5-41a0-b2fe-e6076a580b9e" providerId="AD" clId="Web-{0FBAB711-80EA-0C6B-4D9A-4AEF99890CAC}" dt="2023-11-15T16:36:28.295" v="117"/>
          <ac:spMkLst>
            <pc:docMk/>
            <pc:sldMk cId="2347932829" sldId="257"/>
            <ac:spMk id="3" creationId="{076C1B47-D7C3-88E1-FD87-DA047E0CCEB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3.044" v="104"/>
          <ac:spMkLst>
            <pc:docMk/>
            <pc:sldMk cId="2347932829" sldId="257"/>
            <ac:spMk id="6" creationId="{04812C46-200A-4DEB-A05E-3ED6C68C238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3.044" v="104"/>
          <ac:spMkLst>
            <pc:docMk/>
            <pc:sldMk cId="2347932829" sldId="257"/>
            <ac:spMk id="8" creationId="{D1EA859B-E555-4109-94F3-6700E046E008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8.966" v="106"/>
          <ac:spMkLst>
            <pc:docMk/>
            <pc:sldMk cId="2347932829" sldId="257"/>
            <ac:spMk id="10" creationId="{0C541B88-1AE9-40C3-AFD5-967787C1979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8.966" v="106"/>
          <ac:spMkLst>
            <pc:docMk/>
            <pc:sldMk cId="2347932829" sldId="257"/>
            <ac:spMk id="12" creationId="{E5F17139-31EE-46AC-B04F-DBBD852DD6C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8.966" v="106"/>
          <ac:spMkLst>
            <pc:docMk/>
            <pc:sldMk cId="2347932829" sldId="257"/>
            <ac:spMk id="17" creationId="{89D16701-DA76-4F72-BB63-E2C3FFBDFE0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58.966" v="106"/>
          <ac:spMkLst>
            <pc:docMk/>
            <pc:sldMk cId="2347932829" sldId="257"/>
            <ac:spMk id="19" creationId="{1CC28BE1-9DC6-43FE-9582-39F091098D7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02.200" v="108"/>
          <ac:spMkLst>
            <pc:docMk/>
            <pc:sldMk cId="2347932829" sldId="257"/>
            <ac:spMk id="37" creationId="{B50AB553-2A96-4A92-96F2-93548E09695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05.279" v="110"/>
          <ac:spMkLst>
            <pc:docMk/>
            <pc:sldMk cId="2347932829" sldId="257"/>
            <ac:spMk id="40" creationId="{79BB35BC-D5C2-4C8B-A22A-A71E6191913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05.279" v="110"/>
          <ac:spMkLst>
            <pc:docMk/>
            <pc:sldMk cId="2347932829" sldId="257"/>
            <ac:spMk id="42" creationId="{076C1B47-D7C3-88E1-FD87-DA047E0CCEB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28.248" v="116"/>
          <ac:spMkLst>
            <pc:docMk/>
            <pc:sldMk cId="2347932829" sldId="257"/>
            <ac:spMk id="48" creationId="{04812C46-200A-4DEB-A05E-3ED6C68C238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28.248" v="116"/>
          <ac:spMkLst>
            <pc:docMk/>
            <pc:sldMk cId="2347932829" sldId="257"/>
            <ac:spMk id="50" creationId="{D1EA859B-E555-4109-94F3-6700E046E008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28.248" v="116"/>
          <ac:spMkLst>
            <pc:docMk/>
            <pc:sldMk cId="2347932829" sldId="257"/>
            <ac:spMk id="51" creationId="{076C1B47-D7C3-88E1-FD87-DA047E0CCEB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0:32.038" v="160"/>
          <ac:spMkLst>
            <pc:docMk/>
            <pc:sldMk cId="2347932829" sldId="257"/>
            <ac:spMk id="53" creationId="{79BB35BC-D5C2-4C8B-A22A-A71E6191913B}"/>
          </ac:spMkLst>
        </pc:spChg>
        <pc:spChg chg="add mod ord">
          <ac:chgData name="Isaiah L Leos" userId="S::307190240@stu.chino.k12.ca.us::3a935e20-87b5-41a0-b2fe-e6076a580b9e" providerId="AD" clId="Web-{0FBAB711-80EA-0C6B-4D9A-4AEF99890CAC}" dt="2023-11-15T17:12:41.372" v="338" actId="1076"/>
          <ac:spMkLst>
            <pc:docMk/>
            <pc:sldMk cId="2347932829" sldId="257"/>
            <ac:spMk id="55" creationId="{076C1B47-D7C3-88E1-FD87-DA047E0CCEB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4.819" v="197"/>
          <ac:spMkLst>
            <pc:docMk/>
            <pc:sldMk cId="2347932829" sldId="257"/>
            <ac:spMk id="60" creationId="{7DE220E6-BA55-4F04-B3C4-F4985F3E77A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4.819" v="197"/>
          <ac:spMkLst>
            <pc:docMk/>
            <pc:sldMk cId="2347932829" sldId="257"/>
            <ac:spMk id="62" creationId="{5AE190BC-D2FD-433E-AB89-0DF68EFD6D09}"/>
          </ac:spMkLst>
        </pc:spChg>
        <pc:spChg chg="add mo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63" creationId="{28F6A5FE-F882-9EA5-E3B6-F52011893EA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4.819" v="197"/>
          <ac:spMkLst>
            <pc:docMk/>
            <pc:sldMk cId="2347932829" sldId="257"/>
            <ac:spMk id="64" creationId="{43E8FEA2-54EE-4F84-B5DB-A055A7D805E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1.972" v="317"/>
          <ac:spMkLst>
            <pc:docMk/>
            <pc:sldMk cId="2347932829" sldId="257"/>
            <ac:spMk id="65" creationId="{0D7B6173-1D58-48E2-83CF-37350F315F7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8.834" v="199"/>
          <ac:spMkLst>
            <pc:docMk/>
            <pc:sldMk cId="2347932829" sldId="257"/>
            <ac:spMk id="66" creationId="{2596F992-698C-48C0-9D89-70DA4CE927E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8.834" v="199"/>
          <ac:spMkLst>
            <pc:docMk/>
            <pc:sldMk cId="2347932829" sldId="257"/>
            <ac:spMk id="67" creationId="{A344AAA5-41F4-4862-97EF-688D31DC756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38.834" v="199"/>
          <ac:spMkLst>
            <pc:docMk/>
            <pc:sldMk cId="2347932829" sldId="257"/>
            <ac:spMk id="68" creationId="{69E1A62C-2AAF-4B3E-8CDB-65E23708099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1.972" v="317"/>
          <ac:spMkLst>
            <pc:docMk/>
            <pc:sldMk cId="2347932829" sldId="257"/>
            <ac:spMk id="69" creationId="{2F36CA75-CFBF-4844-B719-8FE9EBADA9A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43.178" v="201"/>
          <ac:spMkLst>
            <pc:docMk/>
            <pc:sldMk cId="2347932829" sldId="257"/>
            <ac:spMk id="70" creationId="{AE3A741D-C19B-960A-5803-1C588714782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43.178" v="201"/>
          <ac:spMkLst>
            <pc:docMk/>
            <pc:sldMk cId="2347932829" sldId="257"/>
            <ac:spMk id="71" creationId="{9C3A50E9-9119-7BC3-083B-2D84CCC78E4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43.178" v="201"/>
          <ac:spMkLst>
            <pc:docMk/>
            <pc:sldMk cId="2347932829" sldId="257"/>
            <ac:spMk id="72" creationId="{DC39DE25-0E4E-0AA7-0932-1D78C237278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7:43.178" v="201"/>
          <ac:spMkLst>
            <pc:docMk/>
            <pc:sldMk cId="2347932829" sldId="257"/>
            <ac:spMk id="73" creationId="{8D6EA299-0840-6DEA-E670-C49AEBC87E8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1.972" v="317"/>
          <ac:spMkLst>
            <pc:docMk/>
            <pc:sldMk cId="2347932829" sldId="257"/>
            <ac:spMk id="75" creationId="{3D4A84B9-E564-4DD0-97F8-DBF1C460C28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1.972" v="317"/>
          <ac:spMkLst>
            <pc:docMk/>
            <pc:sldMk cId="2347932829" sldId="257"/>
            <ac:spMk id="76" creationId="{102382E0-0A09-46AE-B955-B911CAFE7F0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1.972" v="317"/>
          <ac:spMkLst>
            <pc:docMk/>
            <pc:sldMk cId="2347932829" sldId="257"/>
            <ac:spMk id="78" creationId="{7DE75D4A-0965-4973-BE75-DECCAC9A961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36.348" v="319"/>
          <ac:spMkLst>
            <pc:docMk/>
            <pc:sldMk cId="2347932829" sldId="257"/>
            <ac:spMk id="80" creationId="{99F1FFA9-D672-408C-9220-ADEEC6ABDD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45.348" v="321"/>
          <ac:spMkLst>
            <pc:docMk/>
            <pc:sldMk cId="2347932829" sldId="257"/>
            <ac:spMk id="82" creationId="{2172A0AC-3DCE-4672-BCAF-28FEF91F602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45.348" v="321"/>
          <ac:spMkLst>
            <pc:docMk/>
            <pc:sldMk cId="2347932829" sldId="257"/>
            <ac:spMk id="83" creationId="{AE6F1C77-EDC9-4C5F-8C1C-62DD46BDA3C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51.286" v="325"/>
          <ac:spMkLst>
            <pc:docMk/>
            <pc:sldMk cId="2347932829" sldId="257"/>
            <ac:spMk id="89" creationId="{69D47016-023F-44BD-981C-50E7A10A66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8:51.286" v="325"/>
          <ac:spMkLst>
            <pc:docMk/>
            <pc:sldMk cId="2347932829" sldId="257"/>
            <ac:spMk id="90" creationId="{6D8B37B0-0682-433E-BC8D-498C04ABD9A7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92" creationId="{0D7B6173-1D58-48E2-83CF-37350F315F75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93" creationId="{2F36CA75-CFBF-4844-B719-8FE9EBADA9AF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94" creationId="{3D4A84B9-E564-4DD0-97F8-DBF1C460C28A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96" creationId="{102382E0-0A09-46AE-B955-B911CAFE7F00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8:51.411" v="326"/>
          <ac:spMkLst>
            <pc:docMk/>
            <pc:sldMk cId="2347932829" sldId="257"/>
            <ac:spMk id="97" creationId="{7DE75D4A-0965-4973-BE75-DECCAC9A9614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6:35:58.966" v="106"/>
          <ac:grpSpMkLst>
            <pc:docMk/>
            <pc:sldMk cId="2347932829" sldId="257"/>
            <ac:grpSpMk id="16" creationId="{7CF625D3-71A3-4F30-A096-8EF334E959D0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35:58.966" v="106"/>
          <ac:grpSpMkLst>
            <pc:docMk/>
            <pc:sldMk cId="2347932829" sldId="257"/>
            <ac:grpSpMk id="21" creationId="{AF9AF3F3-CE0C-4125-BDD7-346487FA0B40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7:08:48.254" v="323"/>
          <ac:grpSpMkLst>
            <pc:docMk/>
            <pc:sldMk cId="2347932829" sldId="257"/>
            <ac:grpSpMk id="85" creationId="{EE6DDE04-9207-9649-A817-4425425F6001}"/>
          </ac:grpSpMkLst>
        </pc:grpChg>
        <pc:graphicFrameChg chg="add del">
          <ac:chgData name="Isaiah L Leos" userId="S::307190240@stu.chino.k12.ca.us::3a935e20-87b5-41a0-b2fe-e6076a580b9e" providerId="AD" clId="Web-{0FBAB711-80EA-0C6B-4D9A-4AEF99890CAC}" dt="2023-11-15T16:35:58.966" v="106"/>
          <ac:graphicFrameMkLst>
            <pc:docMk/>
            <pc:sldMk cId="2347932829" sldId="257"/>
            <ac:graphicFrameMk id="20" creationId="{23C12C05-B30B-09B6-B3BB-A2D6F2346D41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6:02.200" v="108"/>
          <ac:graphicFrameMkLst>
            <pc:docMk/>
            <pc:sldMk cId="2347932829" sldId="257"/>
            <ac:graphicFrameMk id="38" creationId="{7989D1A6-26ED-CB56-40F2-413518E9F12B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6:07.669" v="112"/>
          <ac:graphicFrameMkLst>
            <pc:docMk/>
            <pc:sldMk cId="2347932829" sldId="257"/>
            <ac:graphicFrameMk id="44" creationId="{14B88EE9-D8A6-C5DA-64A3-9BED894E4C9A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6:13.544" v="114"/>
          <ac:graphicFrameMkLst>
            <pc:docMk/>
            <pc:sldMk cId="2347932829" sldId="257"/>
            <ac:graphicFrameMk id="46" creationId="{C829288A-1EBC-7C6D-2816-8F85DC7EB7D2}"/>
          </ac:graphicFrameMkLst>
        </pc:graphicFrameChg>
        <pc:picChg chg="add del">
          <ac:chgData name="Isaiah L Leos" userId="S::307190240@stu.chino.k12.ca.us::3a935e20-87b5-41a0-b2fe-e6076a580b9e" providerId="AD" clId="Web-{0FBAB711-80EA-0C6B-4D9A-4AEF99890CAC}" dt="2023-11-15T16:35:53.044" v="104"/>
          <ac:picMkLst>
            <pc:docMk/>
            <pc:sldMk cId="2347932829" sldId="257"/>
            <ac:picMk id="7" creationId="{C2905FD0-4C43-3822-15CF-A178D676E9CF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6:02.200" v="108"/>
          <ac:picMkLst>
            <pc:docMk/>
            <pc:sldMk cId="2347932829" sldId="257"/>
            <ac:picMk id="36" creationId="{D9C35075-DBAF-7F7C-E2BE-F8DE7FAE8F60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6:05.279" v="110"/>
          <ac:picMkLst>
            <pc:docMk/>
            <pc:sldMk cId="2347932829" sldId="257"/>
            <ac:picMk id="41" creationId="{ACD0E097-4529-61C9-C12E-D53932F9B9E2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6:28.248" v="116"/>
          <ac:picMkLst>
            <pc:docMk/>
            <pc:sldMk cId="2347932829" sldId="257"/>
            <ac:picMk id="49" creationId="{C2905FD0-4C43-3822-15CF-A178D676E9CF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7:08:51.411" v="326"/>
          <ac:picMkLst>
            <pc:docMk/>
            <pc:sldMk cId="2347932829" sldId="257"/>
            <ac:picMk id="54" creationId="{ACD0E097-4529-61C9-C12E-D53932F9B9E2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7:12:44.059" v="339" actId="1076"/>
          <ac:picMkLst>
            <pc:docMk/>
            <pc:sldMk cId="2347932829" sldId="257"/>
            <ac:picMk id="61" creationId="{FB3879F9-148D-7F55-8788-C317F7FDDC52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7:08:31.972" v="317"/>
          <ac:picMkLst>
            <pc:docMk/>
            <pc:sldMk cId="2347932829" sldId="257"/>
            <ac:picMk id="74" creationId="{4A599609-F5C2-4A0B-A992-913F814A631A}"/>
          </ac:picMkLst>
        </pc:picChg>
        <pc:picChg chg="add">
          <ac:chgData name="Isaiah L Leos" userId="S::307190240@stu.chino.k12.ca.us::3a935e20-87b5-41a0-b2fe-e6076a580b9e" providerId="AD" clId="Web-{0FBAB711-80EA-0C6B-4D9A-4AEF99890CAC}" dt="2023-11-15T17:08:51.411" v="326"/>
          <ac:picMkLst>
            <pc:docMk/>
            <pc:sldMk cId="2347932829" sldId="257"/>
            <ac:picMk id="95" creationId="{4A599609-F5C2-4A0B-A992-913F814A631A}"/>
          </ac:picMkLst>
        </pc:picChg>
      </pc:sldChg>
      <pc:sldChg chg="addSp delSp modSp mod setBg modClrScheme setClrOvrMap delDesignElem chgLayout">
        <pc:chgData name="Isaiah L Leos" userId="S::307190240@stu.chino.k12.ca.us::3a935e20-87b5-41a0-b2fe-e6076a580b9e" providerId="AD" clId="Web-{0FBAB711-80EA-0C6B-4D9A-4AEF99890CAC}" dt="2023-11-15T16:58:09.591" v="246" actId="1076"/>
        <pc:sldMkLst>
          <pc:docMk/>
          <pc:sldMk cId="2617626225" sldId="258"/>
        </pc:sldMkLst>
        <pc:spChg chg="mod ord">
          <ac:chgData name="Isaiah L Leos" userId="S::307190240@stu.chino.k12.ca.us::3a935e20-87b5-41a0-b2fe-e6076a580b9e" providerId="AD" clId="Web-{0FBAB711-80EA-0C6B-4D9A-4AEF99890CAC}" dt="2023-11-15T16:46:41.035" v="195"/>
          <ac:spMkLst>
            <pc:docMk/>
            <pc:sldMk cId="2617626225" sldId="258"/>
            <ac:spMk id="2" creationId="{7219AF2B-D62F-5D8C-10D2-33E86C151C78}"/>
          </ac:spMkLst>
        </pc:spChg>
        <pc:spChg chg="add del mod ord">
          <ac:chgData name="Isaiah L Leos" userId="S::307190240@stu.chino.k12.ca.us::3a935e20-87b5-41a0-b2fe-e6076a580b9e" providerId="AD" clId="Web-{0FBAB711-80EA-0C6B-4D9A-4AEF99890CAC}" dt="2023-11-15T16:35:20.636" v="102"/>
          <ac:spMkLst>
            <pc:docMk/>
            <pc:sldMk cId="2617626225" sldId="258"/>
            <ac:spMk id="3" creationId="{558445CE-CB67-DCFB-6205-5C25AA76315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4:46.713" v="89"/>
          <ac:spMkLst>
            <pc:docMk/>
            <pc:sldMk cId="2617626225" sldId="258"/>
            <ac:spMk id="9" creationId="{9F7D5CDA-D291-4307-BF55-1381FED2963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0.276" v="91"/>
          <ac:spMkLst>
            <pc:docMk/>
            <pc:sldMk cId="2617626225" sldId="258"/>
            <ac:spMk id="11" creationId="{E0CBAC23-2E3F-4A90-BA59-F8299F6A543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0.276" v="91"/>
          <ac:spMkLst>
            <pc:docMk/>
            <pc:sldMk cId="2617626225" sldId="258"/>
            <ac:spMk id="12" creationId="{35DB3719-6FDC-4E5D-891D-FF40B7300F6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7.355" v="93"/>
          <ac:spMkLst>
            <pc:docMk/>
            <pc:sldMk cId="2617626225" sldId="258"/>
            <ac:spMk id="15" creationId="{063BBA22-50EA-4C4D-BE05-F1CE4E63AA5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7.355" v="93"/>
          <ac:spMkLst>
            <pc:docMk/>
            <pc:sldMk cId="2617626225" sldId="258"/>
            <ac:spMk id="16" creationId="{BACC6370-2D7E-4714-9D71-7542949D7D5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7.355" v="93"/>
          <ac:spMkLst>
            <pc:docMk/>
            <pc:sldMk cId="2617626225" sldId="258"/>
            <ac:spMk id="17" creationId="{F68B3F68-107C-434F-AA38-110D5EA91B8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07.355" v="93"/>
          <ac:spMkLst>
            <pc:docMk/>
            <pc:sldMk cId="2617626225" sldId="258"/>
            <ac:spMk id="18" creationId="{AAD0DBB9-1A4B-4391-81D4-CB19F9AB918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17.042" v="99"/>
          <ac:spMkLst>
            <pc:docMk/>
            <pc:sldMk cId="2617626225" sldId="258"/>
            <ac:spMk id="35" creationId="{0C541B88-1AE9-40C3-AFD5-967787C1979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17.042" v="99"/>
          <ac:spMkLst>
            <pc:docMk/>
            <pc:sldMk cId="2617626225" sldId="258"/>
            <ac:spMk id="36" creationId="{E5F17139-31EE-46AC-B04F-DBBD852DD6C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17.042" v="99"/>
          <ac:spMkLst>
            <pc:docMk/>
            <pc:sldMk cId="2617626225" sldId="258"/>
            <ac:spMk id="39" creationId="{89D16701-DA76-4F72-BB63-E2C3FFBDFE0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17.042" v="99"/>
          <ac:spMkLst>
            <pc:docMk/>
            <pc:sldMk cId="2617626225" sldId="258"/>
            <ac:spMk id="40" creationId="{1CC28BE1-9DC6-43FE-9582-39F091098D7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20.574" v="101"/>
          <ac:spMkLst>
            <pc:docMk/>
            <pc:sldMk cId="2617626225" sldId="258"/>
            <ac:spMk id="45" creationId="{9F7D5CDA-D291-4307-BF55-1381FED2963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5:20.574" v="101"/>
          <ac:spMkLst>
            <pc:docMk/>
            <pc:sldMk cId="2617626225" sldId="258"/>
            <ac:spMk id="46" creationId="{558445CE-CB67-DCFB-6205-5C25AA76315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50.905" v="122"/>
          <ac:spMkLst>
            <pc:docMk/>
            <pc:sldMk cId="2617626225" sldId="258"/>
            <ac:spMk id="49" creationId="{0C541B88-1AE9-40C3-AFD5-967787C1979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50.905" v="122"/>
          <ac:spMkLst>
            <pc:docMk/>
            <pc:sldMk cId="2617626225" sldId="258"/>
            <ac:spMk id="50" creationId="{E5F17139-31EE-46AC-B04F-DBBD852DD6C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50.905" v="122"/>
          <ac:spMkLst>
            <pc:docMk/>
            <pc:sldMk cId="2617626225" sldId="258"/>
            <ac:spMk id="53" creationId="{89D16701-DA76-4F72-BB63-E2C3FFBDFE0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50.905" v="122"/>
          <ac:spMkLst>
            <pc:docMk/>
            <pc:sldMk cId="2617626225" sldId="258"/>
            <ac:spMk id="54" creationId="{1CC28BE1-9DC6-43FE-9582-39F091098D7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50.843" v="121"/>
          <ac:spMkLst>
            <pc:docMk/>
            <pc:sldMk cId="2617626225" sldId="258"/>
            <ac:spMk id="62" creationId="{955A2079-FA98-4876-80F0-72364A7D2EA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46.218" v="119"/>
          <ac:spMkLst>
            <pc:docMk/>
            <pc:sldMk cId="2617626225" sldId="258"/>
            <ac:spMk id="63" creationId="{4F7EBAE4-9945-4473-9E34-B2C66EA0F03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0:32.038" v="160"/>
          <ac:spMkLst>
            <pc:docMk/>
            <pc:sldMk cId="2617626225" sldId="258"/>
            <ac:spMk id="64" creationId="{5628E5CB-913B-4378-97CE-18C9F6410C5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46.218" v="119"/>
          <ac:spMkLst>
            <pc:docMk/>
            <pc:sldMk cId="2617626225" sldId="258"/>
            <ac:spMk id="65" creationId="{70BEB1E7-2F88-40BC-B73D-42E5B6F80BF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6:46.218" v="119"/>
          <ac:spMkLst>
            <pc:docMk/>
            <pc:sldMk cId="2617626225" sldId="258"/>
            <ac:spMk id="67" creationId="{A7B99495-F43F-4D80-A44F-2CB4764EB90B}"/>
          </ac:spMkLst>
        </pc:spChg>
        <pc:spChg chg="add mod">
          <ac:chgData name="Isaiah L Leos" userId="S::307190240@stu.chino.k12.ca.us::3a935e20-87b5-41a0-b2fe-e6076a580b9e" providerId="AD" clId="Web-{0FBAB711-80EA-0C6B-4D9A-4AEF99890CAC}" dt="2023-11-15T16:46:41.035" v="195"/>
          <ac:spMkLst>
            <pc:docMk/>
            <pc:sldMk cId="2617626225" sldId="258"/>
            <ac:spMk id="341" creationId="{B17510E8-6D13-173F-3F1E-C71F440A9822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6:46:41.035" v="195"/>
          <ac:spMkLst>
            <pc:docMk/>
            <pc:sldMk cId="2617626225" sldId="258"/>
            <ac:spMk id="343" creationId="{3AFE8227-C443-417B-BA91-520EB1EF4559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6:46:41.035" v="195"/>
          <ac:spMkLst>
            <pc:docMk/>
            <pc:sldMk cId="2617626225" sldId="258"/>
            <ac:spMk id="344" creationId="{907741FC-B544-4A6E-B831-6789D042333D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6:46:41.035" v="195"/>
          <ac:spMkLst>
            <pc:docMk/>
            <pc:sldMk cId="2617626225" sldId="258"/>
            <ac:spMk id="345" creationId="{3F0BE7ED-7814-4273-B18A-F26CC038038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5:10.126" v="190"/>
          <ac:spMkLst>
            <pc:docMk/>
            <pc:sldMk cId="2617626225" sldId="258"/>
            <ac:spMk id="346" creationId="{F13C74B1-5B17-4795-BED0-7140497B445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5:10.126" v="190"/>
          <ac:spMkLst>
            <pc:docMk/>
            <pc:sldMk cId="2617626225" sldId="258"/>
            <ac:spMk id="348" creationId="{D4974D33-8DC5-464E-8C6D-BE58F0669C1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6:27.426" v="194"/>
          <ac:spMkLst>
            <pc:docMk/>
            <pc:sldMk cId="2617626225" sldId="258"/>
            <ac:spMk id="350" creationId="{80DF40B2-80F7-4E71-B46C-284163F3654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6:27.363" v="193"/>
          <ac:spMkLst>
            <pc:docMk/>
            <pc:sldMk cId="2617626225" sldId="258"/>
            <ac:spMk id="355" creationId="{80DF40B2-80F7-4E71-B46C-284163F3654A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6:35:17.042" v="99"/>
          <ac:grpSpMkLst>
            <pc:docMk/>
            <pc:sldMk cId="2617626225" sldId="258"/>
            <ac:grpSpMk id="37" creationId="{7CF625D3-71A3-4F30-A096-8EF334E959D0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35:17.042" v="99"/>
          <ac:grpSpMkLst>
            <pc:docMk/>
            <pc:sldMk cId="2617626225" sldId="258"/>
            <ac:grpSpMk id="41" creationId="{AF9AF3F3-CE0C-4125-BDD7-346487FA0B40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36:50.905" v="122"/>
          <ac:grpSpMkLst>
            <pc:docMk/>
            <pc:sldMk cId="2617626225" sldId="258"/>
            <ac:grpSpMk id="51" creationId="{7CF625D3-71A3-4F30-A096-8EF334E959D0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36:50.905" v="122"/>
          <ac:grpSpMkLst>
            <pc:docMk/>
            <pc:sldMk cId="2617626225" sldId="258"/>
            <ac:grpSpMk id="55" creationId="{AF9AF3F3-CE0C-4125-BDD7-346487FA0B40}"/>
          </ac:grpSpMkLst>
        </pc:grpChg>
        <pc:graphicFrameChg chg="add del">
          <ac:chgData name="Isaiah L Leos" userId="S::307190240@stu.chino.k12.ca.us::3a935e20-87b5-41a0-b2fe-e6076a580b9e" providerId="AD" clId="Web-{0FBAB711-80EA-0C6B-4D9A-4AEF99890CAC}" dt="2023-11-15T16:35:00.276" v="91"/>
          <ac:graphicFrameMkLst>
            <pc:docMk/>
            <pc:sldMk cId="2617626225" sldId="258"/>
            <ac:graphicFrameMk id="13" creationId="{C7D25F62-1CA0-2FB3-41C2-DF9A1753C9BA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5:07.355" v="93"/>
          <ac:graphicFrameMkLst>
            <pc:docMk/>
            <pc:sldMk cId="2617626225" sldId="258"/>
            <ac:graphicFrameMk id="19" creationId="{80E37120-1CCF-8272-F59D-BE29ED0D1C01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5:10.152" v="95"/>
          <ac:graphicFrameMkLst>
            <pc:docMk/>
            <pc:sldMk cId="2617626225" sldId="258"/>
            <ac:graphicFrameMk id="21" creationId="{239D6E8E-C2FA-0D23-7220-4FACC15E88D8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5:13.855" v="97"/>
          <ac:graphicFrameMkLst>
            <pc:docMk/>
            <pc:sldMk cId="2617626225" sldId="258"/>
            <ac:graphicFrameMk id="23" creationId="{2470F490-49C3-2B22-4DAF-FD84738FB202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5:17.042" v="99"/>
          <ac:graphicFrameMkLst>
            <pc:docMk/>
            <pc:sldMk cId="2617626225" sldId="258"/>
            <ac:graphicFrameMk id="43" creationId="{E4F5594C-5655-880C-1DBD-46A0E42FD0C9}"/>
          </ac:graphicFrameMkLst>
        </pc:graphicFrameChg>
        <pc:graphicFrameChg chg="add mod ord modGraphic">
          <ac:chgData name="Isaiah L Leos" userId="S::307190240@stu.chino.k12.ca.us::3a935e20-87b5-41a0-b2fe-e6076a580b9e" providerId="AD" clId="Web-{0FBAB711-80EA-0C6B-4D9A-4AEF99890CAC}" dt="2023-11-15T16:58:09.591" v="246" actId="1076"/>
          <ac:graphicFrameMkLst>
            <pc:docMk/>
            <pc:sldMk cId="2617626225" sldId="258"/>
            <ac:graphicFrameMk id="57" creationId="{E4F5594C-5655-880C-1DBD-46A0E42FD0C9}"/>
          </ac:graphicFrameMkLst>
        </pc:graphicFrameChg>
        <pc:picChg chg="add del">
          <ac:chgData name="Isaiah L Leos" userId="S::307190240@stu.chino.k12.ca.us::3a935e20-87b5-41a0-b2fe-e6076a580b9e" providerId="AD" clId="Web-{0FBAB711-80EA-0C6B-4D9A-4AEF99890CAC}" dt="2023-11-15T16:34:46.713" v="89"/>
          <ac:picMkLst>
            <pc:docMk/>
            <pc:sldMk cId="2617626225" sldId="258"/>
            <ac:picMk id="5" creationId="{48716C22-037C-BB0C-BBB5-FB4A0E4D2320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5:20.574" v="101"/>
          <ac:picMkLst>
            <pc:docMk/>
            <pc:sldMk cId="2617626225" sldId="258"/>
            <ac:picMk id="47" creationId="{48716C22-037C-BB0C-BBB5-FB4A0E4D2320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6:46.218" v="119"/>
          <ac:picMkLst>
            <pc:docMk/>
            <pc:sldMk cId="2617626225" sldId="258"/>
            <ac:picMk id="59" creationId="{F8B35B27-F3E3-CA25-EA45-6AA3A5D06110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6:46:41.035" v="195"/>
          <ac:picMkLst>
            <pc:docMk/>
            <pc:sldMk cId="2617626225" sldId="258"/>
            <ac:picMk id="340" creationId="{7E244A27-2A5C-6C01-482E-245C27538940}"/>
          </ac:picMkLst>
        </pc:picChg>
      </pc:sldChg>
      <pc:sldChg chg="addSp delSp modSp mod setBg modClrScheme chgLayout">
        <pc:chgData name="Isaiah L Leos" userId="S::307190240@stu.chino.k12.ca.us::3a935e20-87b5-41a0-b2fe-e6076a580b9e" providerId="AD" clId="Web-{0FBAB711-80EA-0C6B-4D9A-4AEF99890CAC}" dt="2023-11-15T17:16:39.115" v="345"/>
        <pc:sldMkLst>
          <pc:docMk/>
          <pc:sldMk cId="2706061501" sldId="259"/>
        </pc:sldMkLst>
        <pc:spChg chg="mod or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2" creationId="{B45A2A1D-FD95-0E19-BADA-CA0702FBC6C8}"/>
          </ac:spMkLst>
        </pc:spChg>
        <pc:spChg chg="add del mod ord">
          <ac:chgData name="Isaiah L Leos" userId="S::307190240@stu.chino.k12.ca.us::3a935e20-87b5-41a0-b2fe-e6076a580b9e" providerId="AD" clId="Web-{0FBAB711-80EA-0C6B-4D9A-4AEF99890CAC}" dt="2023-11-15T16:34:30.728" v="87"/>
          <ac:spMkLst>
            <pc:docMk/>
            <pc:sldMk cId="2706061501" sldId="259"/>
            <ac:spMk id="3" creationId="{31BA26CA-88FB-9D48-32C8-3DF397626FF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26.335" v="76"/>
          <ac:spMkLst>
            <pc:docMk/>
            <pc:sldMk cId="2706061501" sldId="259"/>
            <ac:spMk id="9" creationId="{6B5E2835-4E47-45B3-9CFE-732FF7B0547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58.946" v="82"/>
          <ac:spMkLst>
            <pc:docMk/>
            <pc:sldMk cId="2706061501" sldId="259"/>
            <ac:spMk id="10" creationId="{B50AB553-2A96-4A92-96F2-93548E09695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26.335" v="76"/>
          <ac:spMkLst>
            <pc:docMk/>
            <pc:sldMk cId="2706061501" sldId="259"/>
            <ac:spMk id="11" creationId="{5B45AD5D-AA52-4F7B-9362-576A39AD9E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26.335" v="76"/>
          <ac:spMkLst>
            <pc:docMk/>
            <pc:sldMk cId="2706061501" sldId="259"/>
            <ac:spMk id="13" creationId="{AEDD7960-4866-4399-BEF6-DD1431AB4E3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26.335" v="76"/>
          <ac:spMkLst>
            <pc:docMk/>
            <pc:sldMk cId="2706061501" sldId="259"/>
            <ac:spMk id="15" creationId="{55D4142C-5077-457F-A6AD-3FECFDB3968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26.335" v="76"/>
          <ac:spMkLst>
            <pc:docMk/>
            <pc:sldMk cId="2706061501" sldId="259"/>
            <ac:spMk id="17" creationId="{7A5F0580-5EE9-419F-96EE-B6529EF6E7D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44.024" v="78"/>
          <ac:spMkLst>
            <pc:docMk/>
            <pc:sldMk cId="2706061501" sldId="259"/>
            <ac:spMk id="19" creationId="{79BB35BC-D5C2-4C8B-A22A-A71E6191913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46.461" v="80"/>
          <ac:spMkLst>
            <pc:docMk/>
            <pc:sldMk cId="2706061501" sldId="259"/>
            <ac:spMk id="22" creationId="{C0763A76-9F1C-4FC5-82B7-DD475DA461B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3:46.461" v="80"/>
          <ac:spMkLst>
            <pc:docMk/>
            <pc:sldMk cId="2706061501" sldId="259"/>
            <ac:spMk id="23" creationId="{E81BF4F6-F2CF-4984-9D14-D6966D92F99F}"/>
          </ac:spMkLst>
        </pc:spChg>
        <pc:spChg chg="add del mod">
          <ac:chgData name="Isaiah L Leos" userId="S::307190240@stu.chino.k12.ca.us::3a935e20-87b5-41a0-b2fe-e6076a580b9e" providerId="AD" clId="Web-{0FBAB711-80EA-0C6B-4D9A-4AEF99890CAC}" dt="2023-11-15T16:57:26.902" v="245"/>
          <ac:spMkLst>
            <pc:docMk/>
            <pc:sldMk cId="2706061501" sldId="259"/>
            <ac:spMk id="138" creationId="{61180224-105C-83B5-D918-3F3565F9DCA0}"/>
          </ac:spMkLst>
        </pc:spChg>
        <pc:spChg chg="add mod or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290" creationId="{7A7F9871-03F9-AEA0-7B5C-62497E43A61B}"/>
          </ac:spMkLst>
        </pc:spChg>
        <pc:spChg chg="add del mod">
          <ac:chgData name="Isaiah L Leos" userId="S::307190240@stu.chino.k12.ca.us::3a935e20-87b5-41a0-b2fe-e6076a580b9e" providerId="AD" clId="Web-{0FBAB711-80EA-0C6B-4D9A-4AEF99890CAC}" dt="2023-11-15T17:16:39.115" v="345"/>
          <ac:spMkLst>
            <pc:docMk/>
            <pc:sldMk cId="2706061501" sldId="259"/>
            <ac:spMk id="293" creationId="{C148BCC9-FA75-76E1-F291-EB4DBD23F1C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4:44.996" v="294"/>
          <ac:spMkLst>
            <pc:docMk/>
            <pc:sldMk cId="2706061501" sldId="259"/>
            <ac:spMk id="295" creationId="{AD96FDFD-4E42-4A06-B8B5-768A1DB9C2A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18.575" v="301"/>
          <ac:spMkLst>
            <pc:docMk/>
            <pc:sldMk cId="2706061501" sldId="259"/>
            <ac:spMk id="296" creationId="{B3F59054-3394-4D87-8BD0-A28DCD47F1B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4:13.416" v="290"/>
          <ac:spMkLst>
            <pc:docMk/>
            <pc:sldMk cId="2706061501" sldId="259"/>
            <ac:spMk id="298" creationId="{AD96FDFD-4E42-4A06-B8B5-768A1DB9C2A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18.575" v="301"/>
          <ac:spMkLst>
            <pc:docMk/>
            <pc:sldMk cId="2706061501" sldId="259"/>
            <ac:spMk id="300" creationId="{2FE0ABA9-CAF1-4816-837D-5F28AAA08E0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18.575" v="301"/>
          <ac:spMkLst>
            <pc:docMk/>
            <pc:sldMk cId="2706061501" sldId="259"/>
            <ac:spMk id="302" creationId="{BC8B9C14-70F0-4F42-85FF-0DD3D5A585A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18.575" v="301"/>
          <ac:spMkLst>
            <pc:docMk/>
            <pc:sldMk cId="2706061501" sldId="259"/>
            <ac:spMk id="304" creationId="{98DE6C44-43F8-4DE4-AB81-66853FFEA09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18.575" v="301"/>
          <ac:spMkLst>
            <pc:docMk/>
            <pc:sldMk cId="2706061501" sldId="259"/>
            <ac:spMk id="306" creationId="{2409529B-9B56-4F10-BE4D-F934DB89E57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5:41.857" v="304"/>
          <ac:spMkLst>
            <pc:docMk/>
            <pc:sldMk cId="2706061501" sldId="259"/>
            <ac:spMk id="308" creationId="{09C509D2-0C1A-47B8-89C1-D3AB17D4525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6:45.375" v="310"/>
          <ac:spMkLst>
            <pc:docMk/>
            <pc:sldMk cId="2706061501" sldId="259"/>
            <ac:spMk id="322" creationId="{B3F59054-3394-4D87-8BD0-A28DCD47F1B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6:45.375" v="310"/>
          <ac:spMkLst>
            <pc:docMk/>
            <pc:sldMk cId="2706061501" sldId="259"/>
            <ac:spMk id="324" creationId="{2FE0ABA9-CAF1-4816-837D-5F28AAA08E0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6:45.375" v="310"/>
          <ac:spMkLst>
            <pc:docMk/>
            <pc:sldMk cId="2706061501" sldId="259"/>
            <ac:spMk id="326" creationId="{BC8B9C14-70F0-4F42-85FF-0DD3D5A585A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6:45.375" v="310"/>
          <ac:spMkLst>
            <pc:docMk/>
            <pc:sldMk cId="2706061501" sldId="259"/>
            <ac:spMk id="328" creationId="{98DE6C44-43F8-4DE4-AB81-66853FFEA09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7:06:45.375" v="310"/>
          <ac:spMkLst>
            <pc:docMk/>
            <pc:sldMk cId="2706061501" sldId="259"/>
            <ac:spMk id="330" creationId="{2409529B-9B56-4F10-BE4D-F934DB89E57E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332" creationId="{6B34B622-B8FA-47B4-AE9C-CF67C2D6CD61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333" creationId="{4F2A6A32-9ADF-4DD4-AEA5-0D1FF0F8B490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334" creationId="{E82F361B-984A-43B6-AFE8-1F14394284E4}"/>
          </ac:spMkLst>
        </pc:spChg>
        <pc:spChg chg="add">
          <ac:chgData name="Isaiah L Leos" userId="S::307190240@stu.chino.k12.ca.us::3a935e20-87b5-41a0-b2fe-e6076a580b9e" providerId="AD" clId="Web-{0FBAB711-80EA-0C6B-4D9A-4AEF99890CAC}" dt="2023-11-15T17:06:45.469" v="311"/>
          <ac:spMkLst>
            <pc:docMk/>
            <pc:sldMk cId="2706061501" sldId="259"/>
            <ac:spMk id="335" creationId="{CACDB5F7-773D-4473-B654-CBEDD5D39791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7:05:18.684" v="302"/>
          <ac:grpSpMkLst>
            <pc:docMk/>
            <pc:sldMk cId="2706061501" sldId="259"/>
            <ac:grpSpMk id="143" creationId="{434FA563-76F6-CDCF-AEA0-A7B78E44647B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7:01:01.769" v="249"/>
          <ac:grpSpMkLst>
            <pc:docMk/>
            <pc:sldMk cId="2706061501" sldId="259"/>
            <ac:grpSpMk id="210" creationId="{6258F736-B256-8039-9DC6-F4E49A5C5AD5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7:06:45.469" v="311"/>
          <ac:grpSpMkLst>
            <pc:docMk/>
            <pc:sldMk cId="2706061501" sldId="259"/>
            <ac:grpSpMk id="313" creationId="{74973377-805B-4874-55A0-B454D806E6A2}"/>
          </ac:grpSpMkLst>
        </pc:grpChg>
        <pc:graphicFrameChg chg="add del">
          <ac:chgData name="Isaiah L Leos" userId="S::307190240@stu.chino.k12.ca.us::3a935e20-87b5-41a0-b2fe-e6076a580b9e" providerId="AD" clId="Web-{0FBAB711-80EA-0C6B-4D9A-4AEF99890CAC}" dt="2023-11-15T16:33:58.946" v="82"/>
          <ac:graphicFrameMkLst>
            <pc:docMk/>
            <pc:sldMk cId="2706061501" sldId="259"/>
            <ac:graphicFrameMk id="26" creationId="{8A9FD2AB-198B-E013-2215-44F9CDDEE4F6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4:17.134" v="84"/>
          <ac:graphicFrameMkLst>
            <pc:docMk/>
            <pc:sldMk cId="2706061501" sldId="259"/>
            <ac:graphicFrameMk id="28" creationId="{3E8052ED-AC89-C0F6-EF0C-B2EF25203520}"/>
          </ac:graphicFrameMkLst>
        </pc:graphicFrameChg>
        <pc:graphicFrameChg chg="add del">
          <ac:chgData name="Isaiah L Leos" userId="S::307190240@stu.chino.k12.ca.us::3a935e20-87b5-41a0-b2fe-e6076a580b9e" providerId="AD" clId="Web-{0FBAB711-80EA-0C6B-4D9A-4AEF99890CAC}" dt="2023-11-15T16:34:30.697" v="86"/>
          <ac:graphicFrameMkLst>
            <pc:docMk/>
            <pc:sldMk cId="2706061501" sldId="259"/>
            <ac:graphicFrameMk id="30" creationId="{37155B27-B4D0-4D7E-39D5-92C16A5BC5D6}"/>
          </ac:graphicFrameMkLst>
        </pc:graphicFrameChg>
        <pc:graphicFrameChg chg="add mod ord modGraphic">
          <ac:chgData name="Isaiah L Leos" userId="S::307190240@stu.chino.k12.ca.us::3a935e20-87b5-41a0-b2fe-e6076a580b9e" providerId="AD" clId="Web-{0FBAB711-80EA-0C6B-4D9A-4AEF99890CAC}" dt="2023-11-15T17:06:45.469" v="311"/>
          <ac:graphicFrameMkLst>
            <pc:docMk/>
            <pc:sldMk cId="2706061501" sldId="259"/>
            <ac:graphicFrameMk id="32" creationId="{1C3A2235-D39D-7558-D45C-834BF688725E}"/>
          </ac:graphicFrameMkLst>
        </pc:graphicFrameChg>
        <pc:picChg chg="add del">
          <ac:chgData name="Isaiah L Leos" userId="S::307190240@stu.chino.k12.ca.us::3a935e20-87b5-41a0-b2fe-e6076a580b9e" providerId="AD" clId="Web-{0FBAB711-80EA-0C6B-4D9A-4AEF99890CAC}" dt="2023-11-15T16:33:26.335" v="76"/>
          <ac:picMkLst>
            <pc:docMk/>
            <pc:sldMk cId="2706061501" sldId="259"/>
            <ac:picMk id="5" creationId="{94E74D7D-1712-53C3-9000-ECAC1C4F3659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3:58.946" v="82"/>
          <ac:picMkLst>
            <pc:docMk/>
            <pc:sldMk cId="2706061501" sldId="259"/>
            <ac:picMk id="6" creationId="{778E81CA-9B39-3FAD-B169-E81B4471F698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3:44.024" v="78"/>
          <ac:picMkLst>
            <pc:docMk/>
            <pc:sldMk cId="2706061501" sldId="259"/>
            <ac:picMk id="20" creationId="{29D01ADF-DD83-F6AB-4D13-D675DE5BFFDC}"/>
          </ac:picMkLst>
        </pc:picChg>
        <pc:picChg chg="add del">
          <ac:chgData name="Isaiah L Leos" userId="S::307190240@stu.chino.k12.ca.us::3a935e20-87b5-41a0-b2fe-e6076a580b9e" providerId="AD" clId="Web-{0FBAB711-80EA-0C6B-4D9A-4AEF99890CAC}" dt="2023-11-15T16:33:46.461" v="80"/>
          <ac:picMkLst>
            <pc:docMk/>
            <pc:sldMk cId="2706061501" sldId="259"/>
            <ac:picMk id="24" creationId="{B539DC6F-A9A2-8A39-1D6A-E70FE0A988A7}"/>
          </ac:picMkLst>
        </pc:picChg>
        <pc:picChg chg="add del mod">
          <ac:chgData name="Isaiah L Leos" userId="S::307190240@stu.chino.k12.ca.us::3a935e20-87b5-41a0-b2fe-e6076a580b9e" providerId="AD" clId="Web-{0FBAB711-80EA-0C6B-4D9A-4AEF99890CAC}" dt="2023-11-15T16:57:26.902" v="245"/>
          <ac:picMkLst>
            <pc:docMk/>
            <pc:sldMk cId="2706061501" sldId="259"/>
            <ac:picMk id="137" creationId="{D05463F4-59CA-85D8-1408-9C99453713E5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7:06:45.469" v="311"/>
          <ac:picMkLst>
            <pc:docMk/>
            <pc:sldMk cId="2706061501" sldId="259"/>
            <ac:picMk id="205" creationId="{E7E43A91-6361-5E27-4988-AFE8C1FA244D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7:06:45.469" v="311"/>
          <ac:picMkLst>
            <pc:docMk/>
            <pc:sldMk cId="2706061501" sldId="259"/>
            <ac:picMk id="289" creationId="{33A6C211-C2BE-6393-6647-52B00F95BC6E}"/>
          </ac:picMkLst>
        </pc:picChg>
        <pc:picChg chg="add del mod ord">
          <ac:chgData name="Isaiah L Leos" userId="S::307190240@stu.chino.k12.ca.us::3a935e20-87b5-41a0-b2fe-e6076a580b9e" providerId="AD" clId="Web-{0FBAB711-80EA-0C6B-4D9A-4AEF99890CAC}" dt="2023-11-15T17:16:39.115" v="345"/>
          <ac:picMkLst>
            <pc:docMk/>
            <pc:sldMk cId="2706061501" sldId="259"/>
            <ac:picMk id="292" creationId="{FD8B662C-5D5E-6C78-4A9B-0018C634C291}"/>
          </ac:picMkLst>
        </pc:picChg>
      </pc:sldChg>
      <pc:sldChg chg="addSp delSp modSp mod setBg modClrScheme chgLayout">
        <pc:chgData name="Isaiah L Leos" userId="S::307190240@stu.chino.k12.ca.us::3a935e20-87b5-41a0-b2fe-e6076a580b9e" providerId="AD" clId="Web-{0FBAB711-80EA-0C6B-4D9A-4AEF99890CAC}" dt="2023-11-15T16:51:01.342" v="221"/>
        <pc:sldMkLst>
          <pc:docMk/>
          <pc:sldMk cId="140800458" sldId="260"/>
        </pc:sldMkLst>
        <pc:spChg chg="mod ord">
          <ac:chgData name="Isaiah L Leos" userId="S::307190240@stu.chino.k12.ca.us::3a935e20-87b5-41a0-b2fe-e6076a580b9e" providerId="AD" clId="Web-{0FBAB711-80EA-0C6B-4D9A-4AEF99890CAC}" dt="2023-11-15T16:51:01.342" v="221"/>
          <ac:spMkLst>
            <pc:docMk/>
            <pc:sldMk cId="140800458" sldId="260"/>
            <ac:spMk id="2" creationId="{2C99CE7F-E567-173A-452D-8CA1A93668C3}"/>
          </ac:spMkLst>
        </pc:spChg>
        <pc:spChg chg="del mod ord">
          <ac:chgData name="Isaiah L Leos" userId="S::307190240@stu.chino.k12.ca.us::3a935e20-87b5-41a0-b2fe-e6076a580b9e" providerId="AD" clId="Web-{0FBAB711-80EA-0C6B-4D9A-4AEF99890CAC}" dt="2023-11-15T16:37:23.438" v="125"/>
          <ac:spMkLst>
            <pc:docMk/>
            <pc:sldMk cId="140800458" sldId="260"/>
            <ac:spMk id="3" creationId="{7234648B-E4FB-92BD-AD83-3697F669A0B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7:23.406" v="124"/>
          <ac:spMkLst>
            <pc:docMk/>
            <pc:sldMk cId="140800458" sldId="260"/>
            <ac:spMk id="9" creationId="{79BB35BC-D5C2-4C8B-A22A-A71E6191913B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6:51:01.279" v="220"/>
          <ac:grpSpMkLst>
            <pc:docMk/>
            <pc:sldMk cId="140800458" sldId="260"/>
            <ac:grpSpMk id="100" creationId="{434FA563-76F6-CDCF-AEA0-A7B78E44647B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0:21.887" v="216"/>
          <ac:grpSpMkLst>
            <pc:docMk/>
            <pc:sldMk cId="140800458" sldId="260"/>
            <ac:grpSpMk id="103" creationId="{434FA563-76F6-CDCF-AEA0-A7B78E44647B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0:35.434" v="218"/>
          <ac:grpSpMkLst>
            <pc:docMk/>
            <pc:sldMk cId="140800458" sldId="260"/>
            <ac:grpSpMk id="107" creationId="{434FA563-76F6-CDCF-AEA0-A7B78E44647B}"/>
          </ac:grpSpMkLst>
        </pc:grpChg>
        <pc:grpChg chg="add">
          <ac:chgData name="Isaiah L Leos" userId="S::307190240@stu.chino.k12.ca.us::3a935e20-87b5-41a0-b2fe-e6076a580b9e" providerId="AD" clId="Web-{0FBAB711-80EA-0C6B-4D9A-4AEF99890CAC}" dt="2023-11-15T16:51:01.342" v="221"/>
          <ac:grpSpMkLst>
            <pc:docMk/>
            <pc:sldMk cId="140800458" sldId="260"/>
            <ac:grpSpMk id="108" creationId="{434FA563-76F6-CDCF-AEA0-A7B78E44647B}"/>
          </ac:grpSpMkLst>
        </pc:grpChg>
        <pc:graphicFrameChg chg="add mod ord modGraphic">
          <ac:chgData name="Isaiah L Leos" userId="S::307190240@stu.chino.k12.ca.us::3a935e20-87b5-41a0-b2fe-e6076a580b9e" providerId="AD" clId="Web-{0FBAB711-80EA-0C6B-4D9A-4AEF99890CAC}" dt="2023-11-15T16:51:01.342" v="221"/>
          <ac:graphicFrameMkLst>
            <pc:docMk/>
            <pc:sldMk cId="140800458" sldId="260"/>
            <ac:graphicFrameMk id="11" creationId="{4255944D-5C7C-9376-C5F6-38EACC2A3F54}"/>
          </ac:graphicFrameMkLst>
        </pc:graphicFrameChg>
        <pc:picChg chg="add del">
          <ac:chgData name="Isaiah L Leos" userId="S::307190240@stu.chino.k12.ca.us::3a935e20-87b5-41a0-b2fe-e6076a580b9e" providerId="AD" clId="Web-{0FBAB711-80EA-0C6B-4D9A-4AEF99890CAC}" dt="2023-11-15T16:37:23.406" v="124"/>
          <ac:picMkLst>
            <pc:docMk/>
            <pc:sldMk cId="140800458" sldId="260"/>
            <ac:picMk id="5" creationId="{96BC10B9-F0F8-874D-73CD-50FD70B634E1}"/>
          </ac:picMkLst>
        </pc:picChg>
        <pc:picChg chg="add mod">
          <ac:chgData name="Isaiah L Leos" userId="S::307190240@stu.chino.k12.ca.us::3a935e20-87b5-41a0-b2fe-e6076a580b9e" providerId="AD" clId="Web-{0FBAB711-80EA-0C6B-4D9A-4AEF99890CAC}" dt="2023-11-15T16:51:01.342" v="221"/>
          <ac:picMkLst>
            <pc:docMk/>
            <pc:sldMk cId="140800458" sldId="260"/>
            <ac:picMk id="98" creationId="{AADF0E11-C3A0-8563-48DC-FE93C6EE6040}"/>
          </ac:picMkLst>
        </pc:picChg>
      </pc:sldChg>
      <pc:sldChg chg="addSp delSp modSp mod setBg modClrScheme addAnim delAnim delDesignElem chgLayout">
        <pc:chgData name="Isaiah L Leos" userId="S::307190240@stu.chino.k12.ca.us::3a935e20-87b5-41a0-b2fe-e6076a580b9e" providerId="AD" clId="Web-{0FBAB711-80EA-0C6B-4D9A-4AEF99890CAC}" dt="2023-11-15T16:52:42.173" v="242"/>
        <pc:sldMkLst>
          <pc:docMk/>
          <pc:sldMk cId="3677877828" sldId="261"/>
        </pc:sldMkLst>
        <pc:spChg chg="mod ord">
          <ac:chgData name="Isaiah L Leos" userId="S::307190240@stu.chino.k12.ca.us::3a935e20-87b5-41a0-b2fe-e6076a580b9e" providerId="AD" clId="Web-{0FBAB711-80EA-0C6B-4D9A-4AEF99890CAC}" dt="2023-11-15T16:52:42.173" v="242"/>
          <ac:spMkLst>
            <pc:docMk/>
            <pc:sldMk cId="3677877828" sldId="261"/>
            <ac:spMk id="2" creationId="{57FDD62E-E2C1-159C-A973-10D22E49C597}"/>
          </ac:spMkLst>
        </pc:spChg>
        <pc:spChg chg="mod">
          <ac:chgData name="Isaiah L Leos" userId="S::307190240@stu.chino.k12.ca.us::3a935e20-87b5-41a0-b2fe-e6076a580b9e" providerId="AD" clId="Web-{0FBAB711-80EA-0C6B-4D9A-4AEF99890CAC}" dt="2023-11-15T16:52:42.173" v="242"/>
          <ac:spMkLst>
            <pc:docMk/>
            <pc:sldMk cId="3677877828" sldId="261"/>
            <ac:spMk id="5" creationId="{2B46DE5F-B64A-340F-F4D9-1E5913D266D2}"/>
          </ac:spMkLst>
        </pc:spChg>
        <pc:spChg chg="add del mod">
          <ac:chgData name="Isaiah L Leos" userId="S::307190240@stu.chino.k12.ca.us::3a935e20-87b5-41a0-b2fe-e6076a580b9e" providerId="AD" clId="Web-{0FBAB711-80EA-0C6B-4D9A-4AEF99890CAC}" dt="2023-11-15T16:52:06.547" v="228"/>
          <ac:spMkLst>
            <pc:docMk/>
            <pc:sldMk cId="3677877828" sldId="261"/>
            <ac:spMk id="6" creationId="{60CB7EFC-501A-E3AB-FCE0-B3EC1217F68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7" creationId="{327D73B4-9F5C-4A64-A179-51B9500CB8B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8" creationId="{C1F06963-6374-4B48-844F-071A9BAAAE0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11" creationId="{6CB927A4-E432-4310-9CD5-E89FF5063179}"/>
          </ac:spMkLst>
        </pc:spChg>
        <pc:spChg chg="add mod">
          <ac:chgData name="Isaiah L Leos" userId="S::307190240@stu.chino.k12.ca.us::3a935e20-87b5-41a0-b2fe-e6076a580b9e" providerId="AD" clId="Web-{0FBAB711-80EA-0C6B-4D9A-4AEF99890CAC}" dt="2023-11-15T16:52:42.173" v="242"/>
          <ac:spMkLst>
            <pc:docMk/>
            <pc:sldMk cId="3677877828" sldId="261"/>
            <ac:spMk id="12" creationId="{C421615A-3E7D-1F01-600C-A8711BC2253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13" creationId="{DE62EF30-E740-2541-A84A-174B19957B42}"/>
          </ac:spMkLst>
        </pc:spChg>
        <pc:spChg chg="add mod ord">
          <ac:chgData name="Isaiah L Leos" userId="S::307190240@stu.chino.k12.ca.us::3a935e20-87b5-41a0-b2fe-e6076a580b9e" providerId="AD" clId="Web-{0FBAB711-80EA-0C6B-4D9A-4AEF99890CAC}" dt="2023-11-15T16:52:42.173" v="242"/>
          <ac:spMkLst>
            <pc:docMk/>
            <pc:sldMk cId="3677877828" sldId="261"/>
            <ac:spMk id="16" creationId="{1C7B6565-AB43-03FB-33CC-FEC4BB5F2DD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06.545" v="29"/>
          <ac:spMkLst>
            <pc:docMk/>
            <pc:sldMk cId="3677877828" sldId="261"/>
            <ac:spMk id="17" creationId="{DB8424AB-D56B-4256-866A-5B54DE93C20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18" creationId="{1453BF6C-B012-48B7-B4E8-6D7AC7C27D0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06.545" v="29"/>
          <ac:spMkLst>
            <pc:docMk/>
            <pc:sldMk cId="3677877828" sldId="261"/>
            <ac:spMk id="19" creationId="{FC999C28-AD33-4EB7-A5F1-C06D10A5FDF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7:49.292" v="8"/>
          <ac:spMkLst>
            <pc:docMk/>
            <pc:sldMk cId="3677877828" sldId="261"/>
            <ac:spMk id="20" creationId="{E3020543-B24B-4EC4-8FFC-8DD88EEA91A8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06.545" v="29"/>
          <ac:spMkLst>
            <pc:docMk/>
            <pc:sldMk cId="3677877828" sldId="261"/>
            <ac:spMk id="21" creationId="{0864E5C9-52C9-4572-AC75-548B9B9C2648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06.545" v="29"/>
          <ac:spMkLst>
            <pc:docMk/>
            <pc:sldMk cId="3677877828" sldId="261"/>
            <ac:spMk id="23" creationId="{45CC6500-4DBD-4C34-BC14-2387FB483BEB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8:24.872" v="22"/>
          <ac:spMkLst>
            <pc:docMk/>
            <pc:sldMk cId="3677877828" sldId="261"/>
            <ac:spMk id="24" creationId="{37C89E4B-3C9F-44B9-8B86-D9E3D112D8E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06.545" v="29"/>
          <ac:spMkLst>
            <pc:docMk/>
            <pc:sldMk cId="3677877828" sldId="261"/>
            <ac:spMk id="27" creationId="{4E34A3B6-BAD2-4156-BDC6-4736248BFDE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14.889" v="31"/>
          <ac:spMkLst>
            <pc:docMk/>
            <pc:sldMk cId="3677877828" sldId="261"/>
            <ac:spMk id="28" creationId="{333F0879-3DA0-4CB8-B35E-A0AD4255819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14.889" v="31"/>
          <ac:spMkLst>
            <pc:docMk/>
            <pc:sldMk cId="3677877828" sldId="261"/>
            <ac:spMk id="29" creationId="{324D2183-F388-476E-92A9-D6639D69858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14.889" v="31"/>
          <ac:spMkLst>
            <pc:docMk/>
            <pc:sldMk cId="3677877828" sldId="261"/>
            <ac:spMk id="30" creationId="{243462E7-1698-4B21-BE89-AEFAC7C2FEFA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8:24.872" v="21"/>
          <ac:spMkLst>
            <pc:docMk/>
            <pc:sldMk cId="3677877828" sldId="261"/>
            <ac:spMk id="31" creationId="{FD451EE1-06AB-4684-8B7A-59133962CD2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14.889" v="31"/>
          <ac:spMkLst>
            <pc:docMk/>
            <pc:sldMk cId="3677877828" sldId="261"/>
            <ac:spMk id="32" creationId="{C9EEF2F3-55BD-DA08-D7BA-4E06A8F9976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8:24.872" v="21"/>
          <ac:spMkLst>
            <pc:docMk/>
            <pc:sldMk cId="3677877828" sldId="261"/>
            <ac:spMk id="33" creationId="{E402D69F-ABEF-47E0-B154-C6656A2B3F2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14.889" v="31"/>
          <ac:spMkLst>
            <pc:docMk/>
            <pc:sldMk cId="3677877828" sldId="261"/>
            <ac:spMk id="34" creationId="{6C22FCAC-D7EC-4A52-B153-FF761E2235B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8:53.466" v="27"/>
          <ac:spMkLst>
            <pc:docMk/>
            <pc:sldMk cId="3677877828" sldId="261"/>
            <ac:spMk id="36" creationId="{37C89E4B-3C9F-44B9-8B86-D9E3D112D8E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22.483" v="33"/>
          <ac:spMkLst>
            <pc:docMk/>
            <pc:sldMk cId="3677877828" sldId="261"/>
            <ac:spMk id="38" creationId="{ED56E41F-B8E0-4D18-B554-FD40260DE0E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23.751" v="231"/>
          <ac:spMkLst>
            <pc:docMk/>
            <pc:sldMk cId="3677877828" sldId="261"/>
            <ac:spMk id="40" creationId="{99F1FFA9-D672-408C-9220-ADEEC6ABDD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29.110" v="233"/>
          <ac:spMkLst>
            <pc:docMk/>
            <pc:sldMk cId="3677877828" sldId="261"/>
            <ac:spMk id="42" creationId="{2DAA6C16-BF9B-4A3E-BC70-EE6015D4F96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22.483" v="33"/>
          <ac:spMkLst>
            <pc:docMk/>
            <pc:sldMk cId="3677877828" sldId="261"/>
            <ac:spMk id="44" creationId="{23E937B9-07EE-456A-A31C-41A8866E28A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22.483" v="33"/>
          <ac:spMkLst>
            <pc:docMk/>
            <pc:sldMk cId="3677877828" sldId="261"/>
            <ac:spMk id="46" creationId="{C369ABAF-D727-A5E9-B755-B15F5F0F077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32.030" v="35"/>
          <ac:spMkLst>
            <pc:docMk/>
            <pc:sldMk cId="3677877828" sldId="261"/>
            <ac:spMk id="48" creationId="{333F0879-3DA0-4CB8-B35E-A0AD42558191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32.030" v="35"/>
          <ac:spMkLst>
            <pc:docMk/>
            <pc:sldMk cId="3677877828" sldId="261"/>
            <ac:spMk id="49" creationId="{324D2183-F388-476E-92A9-D6639D69858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32.030" v="35"/>
          <ac:spMkLst>
            <pc:docMk/>
            <pc:sldMk cId="3677877828" sldId="261"/>
            <ac:spMk id="50" creationId="{243462E7-1698-4B21-BE89-AEFAC7C2FEFA}"/>
          </ac:spMkLst>
        </pc:spChg>
        <pc:spChg chg="add del mod ord">
          <ac:chgData name="Isaiah L Leos" userId="S::307190240@stu.chino.k12.ca.us::3a935e20-87b5-41a0-b2fe-e6076a580b9e" providerId="AD" clId="Web-{0FBAB711-80EA-0C6B-4D9A-4AEF99890CAC}" dt="2023-11-15T16:31:43.097" v="40"/>
          <ac:spMkLst>
            <pc:docMk/>
            <pc:sldMk cId="3677877828" sldId="261"/>
            <ac:spMk id="51" creationId="{C9EEF2F3-55BD-DA08-D7BA-4E06A8F9976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32.030" v="35"/>
          <ac:spMkLst>
            <pc:docMk/>
            <pc:sldMk cId="3677877828" sldId="261"/>
            <ac:spMk id="52" creationId="{6C22FCAC-D7EC-4A52-B153-FF761E2235B3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55" creationId="{231BF440-39FA-4087-84CC-2EEC0BBDAF2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44.609" v="38"/>
          <ac:spMkLst>
            <pc:docMk/>
            <pc:sldMk cId="3677877828" sldId="261"/>
            <ac:spMk id="56" creationId="{131BAD53-4E89-4F62-BBB7-26359763ED3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57" creationId="{F04E4CBA-303B-48BD-8451-C2701CB0EEB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29:44.609" v="38"/>
          <ac:spMkLst>
            <pc:docMk/>
            <pc:sldMk cId="3677877828" sldId="261"/>
            <ac:spMk id="58" creationId="{62756DA2-40EB-4C6F-B962-5822FFB54FB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59" creationId="{F6CA58B3-AFCC-4A40-9882-50D5080879B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81" v="74"/>
          <ac:spMkLst>
            <pc:docMk/>
            <pc:sldMk cId="3677877828" sldId="261"/>
            <ac:spMk id="60" creationId="{AEDD7960-4866-4399-BEF6-DD1431AB4E3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81" v="74"/>
          <ac:spMkLst>
            <pc:docMk/>
            <pc:sldMk cId="3677877828" sldId="261"/>
            <ac:spMk id="61" creationId="{6B5E2835-4E47-45B3-9CFE-732FF7B0547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81" v="74"/>
          <ac:spMkLst>
            <pc:docMk/>
            <pc:sldMk cId="3677877828" sldId="261"/>
            <ac:spMk id="62" creationId="{55D4142C-5077-457F-A6AD-3FECFDB3968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81" v="74"/>
          <ac:spMkLst>
            <pc:docMk/>
            <pc:sldMk cId="3677877828" sldId="261"/>
            <ac:spMk id="63" creationId="{5B45AD5D-AA52-4F7B-9362-576A39AD9E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81" v="74"/>
          <ac:spMkLst>
            <pc:docMk/>
            <pc:sldMk cId="3677877828" sldId="261"/>
            <ac:spMk id="64" creationId="{7A5F0580-5EE9-419F-96EE-B6529EF6E7D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65" creationId="{75C56826-D4E5-42ED-8529-079651CB300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3.365" v="69"/>
          <ac:spMkLst>
            <pc:docMk/>
            <pc:sldMk cId="3677877828" sldId="261"/>
            <ac:spMk id="66" creationId="{27BDFED6-6E33-4606-AFE2-886ADB1C018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3.365" v="69"/>
          <ac:spMkLst>
            <pc:docMk/>
            <pc:sldMk cId="3677877828" sldId="261"/>
            <ac:spMk id="67" creationId="{890DEF05-784E-4B61-89E4-04C4ECF4E5A0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68" creationId="{9707716E-BFDB-8F41-FD58-98ABCFF727C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1:59.489" v="50"/>
          <ac:spMkLst>
            <pc:docMk/>
            <pc:sldMk cId="3677877828" sldId="261"/>
            <ac:spMk id="69" creationId="{FC3D2873-2194-4FB0-BFBA-7E7EEB98486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1:59.489" v="50"/>
          <ac:spMkLst>
            <pc:docMk/>
            <pc:sldMk cId="3677877828" sldId="261"/>
            <ac:spMk id="71" creationId="{B228652A-FD81-4A3C-B164-2012BF4EEA5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65" v="73"/>
          <ac:spMkLst>
            <pc:docMk/>
            <pc:sldMk cId="3677877828" sldId="261"/>
            <ac:spMk id="72" creationId="{6234BCC6-39B9-47D9-8BF8-C665401AE23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1:59.489" v="50"/>
          <ac:spMkLst>
            <pc:docMk/>
            <pc:sldMk cId="3677877828" sldId="261"/>
            <ac:spMk id="73" creationId="{FE8F25D8-4980-4C67-9E0C-7BE94C9CBFE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65" v="73"/>
          <ac:spMkLst>
            <pc:docMk/>
            <pc:sldMk cId="3677877828" sldId="261"/>
            <ac:spMk id="74" creationId="{72A9CE9D-DAC3-40AF-B504-78A64A909F9D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1:59.489" v="50"/>
          <ac:spMkLst>
            <pc:docMk/>
            <pc:sldMk cId="3677877828" sldId="261"/>
            <ac:spMk id="75" creationId="{1A214C69-1234-4E5D-91CD-BEA00204258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65" v="73"/>
          <ac:spMkLst>
            <pc:docMk/>
            <pc:sldMk cId="3677877828" sldId="261"/>
            <ac:spMk id="76" creationId="{506D7452-6CDE-4381-86CE-07B2459383D5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1:59.489" v="50"/>
          <ac:spMkLst>
            <pc:docMk/>
            <pc:sldMk cId="3677877828" sldId="261"/>
            <ac:spMk id="77" creationId="{F86E49C8-40C0-4E80-BAC0-9A66298F1D1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65" v="73"/>
          <ac:spMkLst>
            <pc:docMk/>
            <pc:sldMk cId="3677877828" sldId="261"/>
            <ac:spMk id="78" creationId="{762DA937-8B55-4317-BD32-98D7AF30E39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79" creationId="{DE74FCE8-866C-4AFA-B45C-FACE2A6094E4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80" creationId="{B43B9CA2-4B31-4ACD-9A9F-B8E6C642038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81" creationId="{33F94DB1-BC5D-454D-845C-7BA3A1F4699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82" creationId="{5676B86F-860B-4586-BCAA-C0650C09B7B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02.489" v="52"/>
          <ac:spMkLst>
            <pc:docMk/>
            <pc:sldMk cId="3677877828" sldId="261"/>
            <ac:spMk id="83" creationId="{8C818ED5-2F56-4171-9445-3AA4F446239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47.365" v="73"/>
          <ac:spMkLst>
            <pc:docMk/>
            <pc:sldMk cId="3677877828" sldId="261"/>
            <ac:spMk id="84" creationId="{C52EE5A8-045B-4D39-8ED1-513334085EE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15.286" v="56"/>
          <ac:spMkLst>
            <pc:docMk/>
            <pc:sldMk cId="3677877828" sldId="261"/>
            <ac:spMk id="85" creationId="{FC3D2873-2194-4FB0-BFBA-7E7EEB984862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15.286" v="56"/>
          <ac:spMkLst>
            <pc:docMk/>
            <pc:sldMk cId="3677877828" sldId="261"/>
            <ac:spMk id="86" creationId="{B228652A-FD81-4A3C-B164-2012BF4EEA5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15.286" v="56"/>
          <ac:spMkLst>
            <pc:docMk/>
            <pc:sldMk cId="3677877828" sldId="261"/>
            <ac:spMk id="87" creationId="{FE8F25D8-4980-4C67-9E0C-7BE94C9CBFE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15.286" v="56"/>
          <ac:spMkLst>
            <pc:docMk/>
            <pc:sldMk cId="3677877828" sldId="261"/>
            <ac:spMk id="88" creationId="{1A214C69-1234-4E5D-91CD-BEA00204258E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32:15.286" v="56"/>
          <ac:spMkLst>
            <pc:docMk/>
            <pc:sldMk cId="3677877828" sldId="261"/>
            <ac:spMk id="89" creationId="{F86E49C8-40C0-4E80-BAC0-9A66298F1D1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0:32.038" v="160"/>
          <ac:spMkLst>
            <pc:docMk/>
            <pc:sldMk cId="3677877828" sldId="261"/>
            <ac:spMk id="90" creationId="{0A597D97-203B-498B-95D3-E90DC961039F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40:32.038" v="160"/>
          <ac:spMkLst>
            <pc:docMk/>
            <pc:sldMk cId="3677877828" sldId="261"/>
            <ac:spMk id="91" creationId="{6A6EF10E-DF41-4BD3-8EB4-6F646531DC26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92" creationId="{82095FCE-EF05-4443-B97A-85DEE3A5CA1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1.563" v="235"/>
          <ac:spMkLst>
            <pc:docMk/>
            <pc:sldMk cId="3677877828" sldId="261"/>
            <ac:spMk id="93" creationId="{CA00AE6B-AA30-4CF8-BA6F-339B780AD76C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3.985" v="237"/>
          <ac:spMkLst>
            <pc:docMk/>
            <pc:sldMk cId="3677877828" sldId="261"/>
            <ac:spMk id="95" creationId="{69D47016-023F-44BD-981C-50E7A10A6609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33.985" v="237"/>
          <ac:spMkLst>
            <pc:docMk/>
            <pc:sldMk cId="3677877828" sldId="261"/>
            <ac:spMk id="96" creationId="{6D8B37B0-0682-433E-BC8D-498C04ABD9A7}"/>
          </ac:spMkLst>
        </pc:spChg>
        <pc:spChg chg="add del">
          <ac:chgData name="Isaiah L Leos" userId="S::307190240@stu.chino.k12.ca.us::3a935e20-87b5-41a0-b2fe-e6076a580b9e" providerId="AD" clId="Web-{0FBAB711-80EA-0C6B-4D9A-4AEF99890CAC}" dt="2023-11-15T16:52:42.158" v="241"/>
          <ac:spMkLst>
            <pc:docMk/>
            <pc:sldMk cId="3677877828" sldId="261"/>
            <ac:spMk id="105" creationId="{40C68385-847A-D2AB-91D9-ECD0EA7AC511}"/>
          </ac:spMkLst>
        </pc:spChg>
        <pc:grpChg chg="add del">
          <ac:chgData name="Isaiah L Leos" userId="S::307190240@stu.chino.k12.ca.us::3a935e20-87b5-41a0-b2fe-e6076a580b9e" providerId="AD" clId="Web-{0FBAB711-80EA-0C6B-4D9A-4AEF99890CAC}" dt="2023-11-15T16:29:22.483" v="33"/>
          <ac:grpSpMkLst>
            <pc:docMk/>
            <pc:sldMk cId="3677877828" sldId="261"/>
            <ac:grpSpMk id="39" creationId="{2DB31E17-E562-4F82-98D0-858C84120F34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2:29.110" v="233"/>
          <ac:grpSpMkLst>
            <pc:docMk/>
            <pc:sldMk cId="3677877828" sldId="261"/>
            <ac:grpSpMk id="43" creationId="{A4AE1828-51FD-4AD7-BCF6-9AF5C696CE5D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2:36.611" v="239"/>
          <ac:grpSpMkLst>
            <pc:docMk/>
            <pc:sldMk cId="3677877828" sldId="261"/>
            <ac:grpSpMk id="98" creationId="{9E2F459E-8EB3-985C-3049-33F6B920DE8D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2:42.158" v="241"/>
          <ac:grpSpMkLst>
            <pc:docMk/>
            <pc:sldMk cId="3677877828" sldId="261"/>
            <ac:grpSpMk id="102" creationId="{BD446A3B-A990-56BE-D929-107D00C69894}"/>
          </ac:grpSpMkLst>
        </pc:grpChg>
        <pc:grpChg chg="add del">
          <ac:chgData name="Isaiah L Leos" userId="S::307190240@stu.chino.k12.ca.us::3a935e20-87b5-41a0-b2fe-e6076a580b9e" providerId="AD" clId="Web-{0FBAB711-80EA-0C6B-4D9A-4AEF99890CAC}" dt="2023-11-15T16:52:42.158" v="241"/>
          <ac:grpSpMkLst>
            <pc:docMk/>
            <pc:sldMk cId="3677877828" sldId="261"/>
            <ac:grpSpMk id="106" creationId="{B7697A67-F159-44A2-2800-CAC8595B6AD3}"/>
          </ac:grpSpMkLst>
        </pc:grpChg>
        <pc:grpChg chg="add">
          <ac:chgData name="Isaiah L Leos" userId="S::307190240@stu.chino.k12.ca.us::3a935e20-87b5-41a0-b2fe-e6076a580b9e" providerId="AD" clId="Web-{0FBAB711-80EA-0C6B-4D9A-4AEF99890CAC}" dt="2023-11-15T16:52:42.173" v="242"/>
          <ac:grpSpMkLst>
            <pc:docMk/>
            <pc:sldMk cId="3677877828" sldId="261"/>
            <ac:grpSpMk id="110" creationId="{9E2F459E-8EB3-985C-3049-33F6B920DE8D}"/>
          </ac:grpSpMkLst>
        </pc:grpChg>
        <pc:picChg chg="add del mod ord">
          <ac:chgData name="Isaiah L Leos" userId="S::307190240@stu.chino.k12.ca.us::3a935e20-87b5-41a0-b2fe-e6076a580b9e" providerId="AD" clId="Web-{0FBAB711-80EA-0C6B-4D9A-4AEF99890CAC}" dt="2023-11-15T16:52:06.547" v="228"/>
          <ac:picMkLst>
            <pc:docMk/>
            <pc:sldMk cId="3677877828" sldId="261"/>
            <ac:picMk id="3" creationId="{DC5CD629-CBD9-28D1-D107-BBB612E34CA4}"/>
          </ac:picMkLst>
        </pc:picChg>
        <pc:picChg chg="mod ord">
          <ac:chgData name="Isaiah L Leos" userId="S::307190240@stu.chino.k12.ca.us::3a935e20-87b5-41a0-b2fe-e6076a580b9e" providerId="AD" clId="Web-{0FBAB711-80EA-0C6B-4D9A-4AEF99890CAC}" dt="2023-11-15T16:52:42.173" v="242"/>
          <ac:picMkLst>
            <pc:docMk/>
            <pc:sldMk cId="3677877828" sldId="261"/>
            <ac:picMk id="4" creationId="{A7E3F8EC-4BFD-4913-330F-7739008E66B9}"/>
          </ac:picMkLst>
        </pc:picChg>
        <pc:picChg chg="add mod ord">
          <ac:chgData name="Isaiah L Leos" userId="S::307190240@stu.chino.k12.ca.us::3a935e20-87b5-41a0-b2fe-e6076a580b9e" providerId="AD" clId="Web-{0FBAB711-80EA-0C6B-4D9A-4AEF99890CAC}" dt="2023-11-15T16:52:42.173" v="242"/>
          <ac:picMkLst>
            <pc:docMk/>
            <pc:sldMk cId="3677877828" sldId="261"/>
            <ac:picMk id="10" creationId="{E3DC2DCB-8476-7D20-7E21-A644E3712489}"/>
          </ac:picMkLst>
        </pc:picChg>
        <pc:cxnChg chg="add del">
          <ac:chgData name="Isaiah L Leos" userId="S::307190240@stu.chino.k12.ca.us::3a935e20-87b5-41a0-b2fe-e6076a580b9e" providerId="AD" clId="Web-{0FBAB711-80EA-0C6B-4D9A-4AEF99890CAC}" dt="2023-11-15T16:27:49.292" v="8"/>
          <ac:cxnSpMkLst>
            <pc:docMk/>
            <pc:sldMk cId="3677877828" sldId="261"/>
            <ac:cxnSpMk id="22" creationId="{C49DA8F6-BCC1-4447-B54C-57856834B94B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28:24.872" v="22"/>
          <ac:cxnSpMkLst>
            <pc:docMk/>
            <pc:sldMk cId="3677877828" sldId="261"/>
            <ac:cxnSpMk id="25" creationId="{AA2EAA10-076F-46BD-8F0F-B9A2FB77A85C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28:24.872" v="22"/>
          <ac:cxnSpMkLst>
            <pc:docMk/>
            <pc:sldMk cId="3677877828" sldId="261"/>
            <ac:cxnSpMk id="26" creationId="{D891E407-403B-4764-86C9-33A56D3BCAA3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28:53.466" v="27"/>
          <ac:cxnSpMkLst>
            <pc:docMk/>
            <pc:sldMk cId="3677877828" sldId="261"/>
            <ac:cxnSpMk id="35" creationId="{D891E407-403B-4764-86C9-33A56D3BCAA3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28:53.466" v="27"/>
          <ac:cxnSpMkLst>
            <pc:docMk/>
            <pc:sldMk cId="3677877828" sldId="261"/>
            <ac:cxnSpMk id="37" creationId="{AA2EAA10-076F-46BD-8F0F-B9A2FB77A85C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29:22.483" v="33"/>
          <ac:cxnSpMkLst>
            <pc:docMk/>
            <pc:sldMk cId="3677877828" sldId="261"/>
            <ac:cxnSpMk id="45" creationId="{FD2308B7-2829-44DD-B213-27EEBDED1411}"/>
          </ac:cxnSpMkLst>
        </pc:cxnChg>
        <pc:cxnChg chg="add del">
          <ac:chgData name="Isaiah L Leos" userId="S::307190240@stu.chino.k12.ca.us::3a935e20-87b5-41a0-b2fe-e6076a580b9e" providerId="AD" clId="Web-{0FBAB711-80EA-0C6B-4D9A-4AEF99890CAC}" dt="2023-11-15T16:32:43.365" v="69"/>
          <ac:cxnSpMkLst>
            <pc:docMk/>
            <pc:sldMk cId="3677877828" sldId="261"/>
            <ac:cxnSpMk id="70" creationId="{C41BAEC7-F7B0-4224-8B18-8F74B7D87F0B}"/>
          </ac:cxnSpMkLst>
        </pc:cxnChg>
      </pc:sldChg>
      <pc:sldChg chg="new del">
        <pc:chgData name="Isaiah L Leos" userId="S::307190240@stu.chino.k12.ca.us::3a935e20-87b5-41a0-b2fe-e6076a580b9e" providerId="AD" clId="Web-{0FBAB711-80EA-0C6B-4D9A-4AEF99890CAC}" dt="2023-11-15T16:37:44.891" v="127"/>
        <pc:sldMkLst>
          <pc:docMk/>
          <pc:sldMk cId="2966100460" sldId="262"/>
        </pc:sldMkLst>
      </pc:sldChg>
      <pc:sldChg chg="new del">
        <pc:chgData name="Isaiah L Leos" userId="S::307190240@stu.chino.k12.ca.us::3a935e20-87b5-41a0-b2fe-e6076a580b9e" providerId="AD" clId="Web-{0FBAB711-80EA-0C6B-4D9A-4AEF99890CAC}" dt="2023-11-15T16:38:35.487" v="146"/>
        <pc:sldMkLst>
          <pc:docMk/>
          <pc:sldMk cId="3429087336" sldId="262"/>
        </pc:sldMkLst>
      </pc:sldChg>
      <pc:sldMasterChg chg="del delSldLayout">
        <pc:chgData name="Isaiah L Leos" userId="S::307190240@stu.chino.k12.ca.us::3a935e20-87b5-41a0-b2fe-e6076a580b9e" providerId="AD" clId="Web-{0FBAB711-80EA-0C6B-4D9A-4AEF99890CAC}" dt="2023-11-15T16:28:53.466" v="27"/>
        <pc:sldMasterMkLst>
          <pc:docMk/>
          <pc:sldMasterMk cId="2460954070" sldId="2147483660"/>
        </pc:sldMasterMkLst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Isaiah L Leos" userId="S::307190240@stu.chino.k12.ca.us::3a935e20-87b5-41a0-b2fe-e6076a580b9e" providerId="AD" clId="Web-{0FBAB711-80EA-0C6B-4D9A-4AEF99890CAC}" dt="2023-11-15T16:28:53.466" v="2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Isaiah L Leos" userId="S::307190240@stu.chino.k12.ca.us::3a935e20-87b5-41a0-b2fe-e6076a580b9e" providerId="AD" clId="Web-{0FBAB711-80EA-0C6B-4D9A-4AEF99890CAC}" dt="2023-11-15T16:29:06.545" v="29"/>
        <pc:sldMasterMkLst>
          <pc:docMk/>
          <pc:sldMasterMk cId="1461919102" sldId="2147483672"/>
        </pc:sldMasterMkLst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1900070478" sldId="214748367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3048028692" sldId="214748367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681697033" sldId="214748367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2320752381" sldId="214748367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3313963164" sldId="214748367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3446987178" sldId="214748367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1193548393" sldId="214748367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3309217976" sldId="214748368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770135724" sldId="2147483681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85559949" sldId="2147483682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06.545" v="29"/>
          <pc:sldLayoutMkLst>
            <pc:docMk/>
            <pc:sldMasterMk cId="1461919102" sldId="2147483672"/>
            <pc:sldLayoutMk cId="1765459360" sldId="2147483683"/>
          </pc:sldLayoutMkLst>
        </pc:sldLayoutChg>
      </pc:sldMasterChg>
      <pc:sldMasterChg chg="add del addSldLayout delSldLayout modSldLayout">
        <pc:chgData name="Isaiah L Leos" userId="S::307190240@stu.chino.k12.ca.us::3a935e20-87b5-41a0-b2fe-e6076a580b9e" providerId="AD" clId="Web-{0FBAB711-80EA-0C6B-4D9A-4AEF99890CAC}" dt="2023-11-15T16:29:32.030" v="35"/>
        <pc:sldMasterMkLst>
          <pc:docMk/>
          <pc:sldMasterMk cId="179431815" sldId="2147483684"/>
        </pc:sldMasterMkLst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3882818280" sldId="214748368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3650911725" sldId="214748368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1836743968" sldId="214748368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2259872158" sldId="214748368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1332114965" sldId="214748368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801347553" sldId="214748369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518268456" sldId="2147483691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98996736" sldId="2147483692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1715209377" sldId="214748369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595126563" sldId="214748369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751040008" sldId="214748369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2192369516" sldId="214748369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1721851114" sldId="214748369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932932348" sldId="214748369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838092171" sldId="214748369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1381999748" sldId="214748370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2.030" v="35"/>
          <pc:sldLayoutMkLst>
            <pc:docMk/>
            <pc:sldMasterMk cId="179431815" sldId="2147483684"/>
            <pc:sldLayoutMk cId="3695927387" sldId="2147483701"/>
          </pc:sldLayoutMkLst>
        </pc:sldLayoutChg>
      </pc:sldMasterChg>
      <pc:sldMasterChg chg="add del addSldLayout delSldLayout modSldLayout">
        <pc:chgData name="Isaiah L Leos" userId="S::307190240@stu.chino.k12.ca.us::3a935e20-87b5-41a0-b2fe-e6076a580b9e" providerId="AD" clId="Web-{0FBAB711-80EA-0C6B-4D9A-4AEF99890CAC}" dt="2023-11-15T16:29:35.155" v="36"/>
        <pc:sldMasterMkLst>
          <pc:docMk/>
          <pc:sldMasterMk cId="3820625213" sldId="2147483702"/>
        </pc:sldMasterMkLst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685481559" sldId="214748370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739507814" sldId="214748370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2557571989" sldId="214748370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2459975478" sldId="214748370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17348639" sldId="214748370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3676692761" sldId="214748370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3681831198" sldId="214748370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3514187176" sldId="214748371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2620872040" sldId="2147483711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1430047718" sldId="2147483712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1466955675" sldId="214748371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3829904059" sldId="214748371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2962662391" sldId="214748371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1919491332" sldId="214748371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22051173" sldId="214748371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4013029676" sldId="214748371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29:35.155" v="36"/>
          <pc:sldLayoutMkLst>
            <pc:docMk/>
            <pc:sldMasterMk cId="3820625213" sldId="2147483702"/>
            <pc:sldLayoutMk cId="3204663376" sldId="2147483719"/>
          </pc:sldLayoutMkLst>
        </pc:sldLayoutChg>
      </pc:sldMasterChg>
      <pc:sldMasterChg chg="add del addSldLayout delSldLayout modSldLayout">
        <pc:chgData name="Isaiah L Leos" userId="S::307190240@stu.chino.k12.ca.us::3a935e20-87b5-41a0-b2fe-e6076a580b9e" providerId="AD" clId="Web-{0FBAB711-80EA-0C6B-4D9A-4AEF99890CAC}" dt="2023-11-15T16:40:32.038" v="160"/>
        <pc:sldMasterMkLst>
          <pc:docMk/>
          <pc:sldMasterMk cId="1909259912" sldId="2147483720"/>
        </pc:sldMasterMkLst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715241240" sldId="2147483721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397606223" sldId="2147483722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3246490741" sldId="214748372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1243971174" sldId="214748372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1305113086" sldId="214748372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1205416237" sldId="214748372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1080443782" sldId="214748372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3516195362" sldId="214748372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3731385988" sldId="214748372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4102878160" sldId="214748373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2.038" v="160"/>
          <pc:sldLayoutMkLst>
            <pc:docMk/>
            <pc:sldMasterMk cId="1909259912" sldId="2147483720"/>
            <pc:sldLayoutMk cId="1301983653" sldId="2147483731"/>
          </pc:sldLayoutMkLst>
        </pc:sldLayoutChg>
      </pc:sldMasterChg>
      <pc:sldMasterChg chg="add del addSldLayout delSldLayout modSldLayout">
        <pc:chgData name="Isaiah L Leos" userId="S::307190240@stu.chino.k12.ca.us::3a935e20-87b5-41a0-b2fe-e6076a580b9e" providerId="AD" clId="Web-{0FBAB711-80EA-0C6B-4D9A-4AEF99890CAC}" dt="2023-11-15T16:40:34.522" v="161"/>
        <pc:sldMasterMkLst>
          <pc:docMk/>
          <pc:sldMasterMk cId="222502841" sldId="2147483732"/>
        </pc:sldMasterMkLst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2192663400" sldId="2147483733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3440254609" sldId="2147483734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1493644779" sldId="2147483735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437801987" sldId="2147483736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2810771946" sldId="2147483737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4214579725" sldId="2147483738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1268657895" sldId="2147483739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4129605502" sldId="2147483740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1585433560" sldId="2147483741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3420141077" sldId="2147483742"/>
          </pc:sldLayoutMkLst>
        </pc:sldLayoutChg>
        <pc:sldLayoutChg chg="add del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22502841" sldId="2147483732"/>
            <pc:sldLayoutMk cId="1948604980" sldId="2147483743"/>
          </pc:sldLayoutMkLst>
        </pc:sldLayoutChg>
      </pc:sldMasterChg>
      <pc:sldMasterChg chg="add addSldLayout modSldLayout">
        <pc:chgData name="Isaiah L Leos" userId="S::307190240@stu.chino.k12.ca.us::3a935e20-87b5-41a0-b2fe-e6076a580b9e" providerId="AD" clId="Web-{0FBAB711-80EA-0C6B-4D9A-4AEF99890CAC}" dt="2023-11-15T16:40:34.522" v="161"/>
        <pc:sldMasterMkLst>
          <pc:docMk/>
          <pc:sldMasterMk cId="2100497586" sldId="2147483744"/>
        </pc:sldMasterMkLst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1260332543" sldId="2147483745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3334620873" sldId="2147483746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3130783827" sldId="2147483747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3239465214" sldId="2147483748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2703956650" sldId="2147483749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2298337216" sldId="2147483750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1101163900" sldId="2147483751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2710889306" sldId="2147483752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4216125350" sldId="2147483753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848420826" sldId="2147483754"/>
          </pc:sldLayoutMkLst>
        </pc:sldLayoutChg>
        <pc:sldLayoutChg chg="add mod replId">
          <pc:chgData name="Isaiah L Leos" userId="S::307190240@stu.chino.k12.ca.us::3a935e20-87b5-41a0-b2fe-e6076a580b9e" providerId="AD" clId="Web-{0FBAB711-80EA-0C6B-4D9A-4AEF99890CAC}" dt="2023-11-15T16:40:34.522" v="161"/>
          <pc:sldLayoutMkLst>
            <pc:docMk/>
            <pc:sldMasterMk cId="2100497586" sldId="2147483744"/>
            <pc:sldLayoutMk cId="4096089356" sldId="2147483755"/>
          </pc:sldLayoutMkLst>
        </pc:sldLayoutChg>
      </pc:sldMasterChg>
    </pc:docChg>
  </pc:docChgLst>
  <pc:docChgLst>
    <pc:chgData name="Isaiah L Leos" userId="S::307190240@stu.chino.k12.ca.us::3a935e20-87b5-41a0-b2fe-e6076a580b9e" providerId="AD" clId="Web-{711C68C2-9A3E-F805-6C85-BF8A54463E1F}"/>
    <pc:docChg chg="addSld delSld modSld sldOrd">
      <pc:chgData name="Isaiah L Leos" userId="S::307190240@stu.chino.k12.ca.us::3a935e20-87b5-41a0-b2fe-e6076a580b9e" providerId="AD" clId="Web-{711C68C2-9A3E-F805-6C85-BF8A54463E1F}" dt="2023-11-17T17:18:59.419" v="95"/>
      <pc:docMkLst>
        <pc:docMk/>
      </pc:docMkLst>
      <pc:sldChg chg="modSp ord">
        <pc:chgData name="Isaiah L Leos" userId="S::307190240@stu.chino.k12.ca.us::3a935e20-87b5-41a0-b2fe-e6076a580b9e" providerId="AD" clId="Web-{711C68C2-9A3E-F805-6C85-BF8A54463E1F}" dt="2023-11-17T16:59:43.706" v="6" actId="1076"/>
        <pc:sldMkLst>
          <pc:docMk/>
          <pc:sldMk cId="3677877828" sldId="261"/>
        </pc:sldMkLst>
        <pc:picChg chg="mod">
          <ac:chgData name="Isaiah L Leos" userId="S::307190240@stu.chino.k12.ca.us::3a935e20-87b5-41a0-b2fe-e6076a580b9e" providerId="AD" clId="Web-{711C68C2-9A3E-F805-6C85-BF8A54463E1F}" dt="2023-11-17T16:59:43.706" v="6" actId="1076"/>
          <ac:picMkLst>
            <pc:docMk/>
            <pc:sldMk cId="3677877828" sldId="261"/>
            <ac:picMk id="10" creationId="{E3DC2DCB-8476-7D20-7E21-A644E3712489}"/>
          </ac:picMkLst>
        </pc:picChg>
      </pc:sldChg>
      <pc:sldChg chg="addSp delSp modSp new mod ord setBg addAnim delAnim modAnim">
        <pc:chgData name="Isaiah L Leos" userId="S::307190240@stu.chino.k12.ca.us::3a935e20-87b5-41a0-b2fe-e6076a580b9e" providerId="AD" clId="Web-{711C68C2-9A3E-F805-6C85-BF8A54463E1F}" dt="2023-11-17T17:18:59.419" v="95"/>
        <pc:sldMkLst>
          <pc:docMk/>
          <pc:sldMk cId="419557149" sldId="262"/>
        </pc:sldMkLst>
        <pc:spChg chg="mod ord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2" creationId="{E717C595-FC3A-5846-ED85-66A5AF119963}"/>
          </ac:spMkLst>
        </pc:spChg>
        <pc:spChg chg="del mod">
          <ac:chgData name="Isaiah L Leos" userId="S::307190240@stu.chino.k12.ca.us::3a935e20-87b5-41a0-b2fe-e6076a580b9e" providerId="AD" clId="Web-{711C68C2-9A3E-F805-6C85-BF8A54463E1F}" dt="2023-11-17T17:08:28.426" v="53"/>
          <ac:spMkLst>
            <pc:docMk/>
            <pc:sldMk cId="419557149" sldId="262"/>
            <ac:spMk id="3" creationId="{D4A79BA2-DADE-990D-A969-693EE5561D8D}"/>
          </ac:spMkLst>
        </pc:spChg>
        <pc:spChg chg="add del mod ord">
          <ac:chgData name="Isaiah L Leos" userId="S::307190240@stu.chino.k12.ca.us::3a935e20-87b5-41a0-b2fe-e6076a580b9e" providerId="AD" clId="Web-{711C68C2-9A3E-F805-6C85-BF8A54463E1F}" dt="2023-11-17T17:15:02.232" v="91"/>
          <ac:spMkLst>
            <pc:docMk/>
            <pc:sldMk cId="419557149" sldId="262"/>
            <ac:spMk id="5" creationId="{4F8F8F55-BBC5-ECE8-BAF8-655AFD35C0AB}"/>
          </ac:spMkLst>
        </pc:spChg>
        <pc:spChg chg="add mod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9" creationId="{2D9C5F55-BEB0-0003-1085-9727C1B07924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0:01.463" v="59"/>
          <ac:spMkLst>
            <pc:docMk/>
            <pc:sldMk cId="419557149" sldId="262"/>
            <ac:spMk id="10" creationId="{37C89E4B-3C9F-44B9-8B86-D9E3D112D8EC}"/>
          </ac:spMkLst>
        </pc:spChg>
        <pc:spChg chg="add mod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15" creationId="{B6F5D4F5-CBFF-F946-C524-FB460A0BE212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1:16.359" v="69"/>
          <ac:spMkLst>
            <pc:docMk/>
            <pc:sldMk cId="419557149" sldId="262"/>
            <ac:spMk id="26" creationId="{AD3A145D-AFB1-778C-6FA0-6D21D5C36E9B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1:24.781" v="75"/>
          <ac:spMkLst>
            <pc:docMk/>
            <pc:sldMk cId="419557149" sldId="262"/>
            <ac:spMk id="29" creationId="{2172A0AC-3DCE-4672-BCAF-28FEF91F6020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1:24.781" v="75"/>
          <ac:spMkLst>
            <pc:docMk/>
            <pc:sldMk cId="419557149" sldId="262"/>
            <ac:spMk id="31" creationId="{AE6F1C77-EDC9-4C5F-8C1C-62DD46BDA3C3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1:24.328" v="74"/>
          <ac:spMkLst>
            <pc:docMk/>
            <pc:sldMk cId="419557149" sldId="262"/>
            <ac:spMk id="35" creationId="{3D391195-145F-B8F6-0673-B568D0977EEF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1:24.328" v="74"/>
          <ac:spMkLst>
            <pc:docMk/>
            <pc:sldMk cId="419557149" sldId="262"/>
            <ac:spMk id="38" creationId="{114C78B5-EC6B-4A39-8860-705100867457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42" creationId="{5676B86F-860B-4586-BCAA-C0650C09B7B9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44" creationId="{8C818ED5-2F56-4171-9445-3AA4F4462396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45" creationId="{B43B9CA2-4B31-4ACD-9A9F-B8E6C6420386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46" creationId="{DE74FCE8-866C-4AFA-B45C-FACE2A6094E4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47" creationId="{33F94DB1-BC5D-454D-845C-7BA3A1F46999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03.409" v="76"/>
          <ac:spMkLst>
            <pc:docMk/>
            <pc:sldMk cId="419557149" sldId="262"/>
            <ac:spMk id="48" creationId="{5186B439-5E67-BE53-5956-D7BDC9497DE9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597" v="81"/>
          <ac:spMkLst>
            <pc:docMk/>
            <pc:sldMk cId="419557149" sldId="262"/>
            <ac:spMk id="52" creationId="{602E5CEE-91F4-469A-8DB0-B083D4E6D3C8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597" v="81"/>
          <ac:spMkLst>
            <pc:docMk/>
            <pc:sldMk cId="419557149" sldId="262"/>
            <ac:spMk id="54" creationId="{E2AC6510-3E38-4777-B5FF-489AB2AFC8EE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597" v="81"/>
          <ac:spMkLst>
            <pc:docMk/>
            <pc:sldMk cId="419557149" sldId="262"/>
            <ac:spMk id="56" creationId="{01E4E464-521F-49A9-8D9D-6F6979C45401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597" v="81"/>
          <ac:spMkLst>
            <pc:docMk/>
            <pc:sldMk cId="419557149" sldId="262"/>
            <ac:spMk id="58" creationId="{D1CD565B-6ECC-4F9F-9651-D9B02A7EB29D}"/>
          </ac:spMkLst>
        </pc:spChg>
        <pc:spChg chg="add del">
          <ac:chgData name="Isaiah L Leos" userId="S::307190240@stu.chino.k12.ca.us::3a935e20-87b5-41a0-b2fe-e6076a580b9e" providerId="AD" clId="Web-{711C68C2-9A3E-F805-6C85-BF8A54463E1F}" dt="2023-11-17T17:12:21.597" v="81"/>
          <ac:spMkLst>
            <pc:docMk/>
            <pc:sldMk cId="419557149" sldId="262"/>
            <ac:spMk id="60" creationId="{E52DEE4C-2D60-4B27-8ABB-1D595DF08E42}"/>
          </ac:spMkLst>
        </pc:spChg>
        <pc:spChg chg="add">
          <ac:chgData name="Isaiah L Leos" userId="S::307190240@stu.chino.k12.ca.us::3a935e20-87b5-41a0-b2fe-e6076a580b9e" providerId="AD" clId="Web-{711C68C2-9A3E-F805-6C85-BF8A54463E1F}" dt="2023-11-17T17:12:21.613" v="82"/>
          <ac:spMkLst>
            <pc:docMk/>
            <pc:sldMk cId="419557149" sldId="262"/>
            <ac:spMk id="62" creationId="{A26C624C-963C-4795-B05B-6565DB5ABD39}"/>
          </ac:spMkLst>
        </pc:spChg>
        <pc:grpChg chg="add del">
          <ac:chgData name="Isaiah L Leos" userId="S::307190240@stu.chino.k12.ca.us::3a935e20-87b5-41a0-b2fe-e6076a580b9e" providerId="AD" clId="Web-{711C68C2-9A3E-F805-6C85-BF8A54463E1F}" dt="2023-11-17T17:10:35.278" v="68"/>
          <ac:grpSpMkLst>
            <pc:docMk/>
            <pc:sldMk cId="419557149" sldId="262"/>
            <ac:grpSpMk id="19" creationId="{BF65200E-BE19-61BA-8C12-E73CE7790A3F}"/>
          </ac:grpSpMkLst>
        </pc:grpChg>
        <pc:grpChg chg="add del">
          <ac:chgData name="Isaiah L Leos" userId="S::307190240@stu.chino.k12.ca.us::3a935e20-87b5-41a0-b2fe-e6076a580b9e" providerId="AD" clId="Web-{711C68C2-9A3E-F805-6C85-BF8A54463E1F}" dt="2023-11-17T17:11:24.328" v="74"/>
          <ac:grpSpMkLst>
            <pc:docMk/>
            <pc:sldMk cId="419557149" sldId="262"/>
            <ac:grpSpMk id="40" creationId="{A50943B0-FDF7-4C2C-B784-9208C945A8C3}"/>
          </ac:grpSpMkLst>
        </pc:grpChg>
        <pc:picChg chg="add mod ord">
          <ac:chgData name="Isaiah L Leos" userId="S::307190240@stu.chino.k12.ca.us::3a935e20-87b5-41a0-b2fe-e6076a580b9e" providerId="AD" clId="Web-{711C68C2-9A3E-F805-6C85-BF8A54463E1F}" dt="2023-11-17T17:12:21.613" v="82"/>
          <ac:picMkLst>
            <pc:docMk/>
            <pc:sldMk cId="419557149" sldId="262"/>
            <ac:picMk id="4" creationId="{18D6482C-062D-3783-B794-42E6336844A0}"/>
          </ac:picMkLst>
        </pc:picChg>
        <pc:picChg chg="add mod ord">
          <ac:chgData name="Isaiah L Leos" userId="S::307190240@stu.chino.k12.ca.us::3a935e20-87b5-41a0-b2fe-e6076a580b9e" providerId="AD" clId="Web-{711C68C2-9A3E-F805-6C85-BF8A54463E1F}" dt="2023-11-17T17:12:21.613" v="82"/>
          <ac:picMkLst>
            <pc:docMk/>
            <pc:sldMk cId="419557149" sldId="262"/>
            <ac:picMk id="7" creationId="{79C883B4-67CE-643F-ED9D-1CDE2BDA5DEC}"/>
          </ac:picMkLst>
        </pc:picChg>
        <pc:picChg chg="add mod ord">
          <ac:chgData name="Isaiah L Leos" userId="S::307190240@stu.chino.k12.ca.us::3a935e20-87b5-41a0-b2fe-e6076a580b9e" providerId="AD" clId="Web-{711C68C2-9A3E-F805-6C85-BF8A54463E1F}" dt="2023-11-17T17:12:26.535" v="83" actId="1076"/>
          <ac:picMkLst>
            <pc:docMk/>
            <pc:sldMk cId="419557149" sldId="262"/>
            <ac:picMk id="8" creationId="{8CD4EE92-1787-CF63-AFD3-F2610446897F}"/>
          </ac:picMkLst>
        </pc:picChg>
        <pc:picChg chg="add mod ord">
          <ac:chgData name="Isaiah L Leos" userId="S::307190240@stu.chino.k12.ca.us::3a935e20-87b5-41a0-b2fe-e6076a580b9e" providerId="AD" clId="Web-{711C68C2-9A3E-F805-6C85-BF8A54463E1F}" dt="2023-11-17T17:12:21.613" v="82"/>
          <ac:picMkLst>
            <pc:docMk/>
            <pc:sldMk cId="419557149" sldId="262"/>
            <ac:picMk id="13" creationId="{70CF04B1-FEFE-DEAF-4048-78D3D793352E}"/>
          </ac:picMkLst>
        </pc:picChg>
        <pc:cxnChg chg="add del">
          <ac:chgData name="Isaiah L Leos" userId="S::307190240@stu.chino.k12.ca.us::3a935e20-87b5-41a0-b2fe-e6076a580b9e" providerId="AD" clId="Web-{711C68C2-9A3E-F805-6C85-BF8A54463E1F}" dt="2023-11-17T17:10:01.463" v="59"/>
          <ac:cxnSpMkLst>
            <pc:docMk/>
            <pc:sldMk cId="419557149" sldId="262"/>
            <ac:cxnSpMk id="12" creationId="{AA2EAA10-076F-46BD-8F0F-B9A2FB77A85C}"/>
          </ac:cxnSpMkLst>
        </pc:cxnChg>
        <pc:cxnChg chg="add del">
          <ac:chgData name="Isaiah L Leos" userId="S::307190240@stu.chino.k12.ca.us::3a935e20-87b5-41a0-b2fe-e6076a580b9e" providerId="AD" clId="Web-{711C68C2-9A3E-F805-6C85-BF8A54463E1F}" dt="2023-11-17T17:10:01.463" v="59"/>
          <ac:cxnSpMkLst>
            <pc:docMk/>
            <pc:sldMk cId="419557149" sldId="262"/>
            <ac:cxnSpMk id="14" creationId="{D891E407-403B-4764-86C9-33A56D3BCAA3}"/>
          </ac:cxnSpMkLst>
        </pc:cxnChg>
      </pc:sldChg>
      <pc:sldChg chg="new del">
        <pc:chgData name="Isaiah L Leos" userId="S::307190240@stu.chino.k12.ca.us::3a935e20-87b5-41a0-b2fe-e6076a580b9e" providerId="AD" clId="Web-{711C68C2-9A3E-F805-6C85-BF8A54463E1F}" dt="2023-11-17T16:59:44.831" v="7"/>
        <pc:sldMkLst>
          <pc:docMk/>
          <pc:sldMk cId="2608009475" sldId="262"/>
        </pc:sldMkLst>
      </pc:sldChg>
      <pc:sldChg chg="modSp del">
        <pc:chgData name="Isaiah L Leos" userId="S::307190240@stu.chino.k12.ca.us::3a935e20-87b5-41a0-b2fe-e6076a580b9e" providerId="AD" clId="Web-{711C68C2-9A3E-F805-6C85-BF8A54463E1F}" dt="2023-11-17T16:57:06.164" v="3"/>
        <pc:sldMkLst>
          <pc:docMk/>
          <pc:sldMk cId="2820602544" sldId="262"/>
        </pc:sldMkLst>
        <pc:spChg chg="mod">
          <ac:chgData name="Isaiah L Leos" userId="S::307190240@stu.chino.k12.ca.us::3a935e20-87b5-41a0-b2fe-e6076a580b9e" providerId="AD" clId="Web-{711C68C2-9A3E-F805-6C85-BF8A54463E1F}" dt="2023-11-17T16:56:14.599" v="2" actId="20577"/>
          <ac:spMkLst>
            <pc:docMk/>
            <pc:sldMk cId="2820602544" sldId="262"/>
            <ac:spMk id="5" creationId="{E8D454F2-7669-2D33-64A4-907B92418880}"/>
          </ac:spMkLst>
        </pc:spChg>
      </pc:sldChg>
      <pc:sldChg chg="new del">
        <pc:chgData name="Isaiah L Leos" userId="S::307190240@stu.chino.k12.ca.us::3a935e20-87b5-41a0-b2fe-e6076a580b9e" providerId="AD" clId="Web-{711C68C2-9A3E-F805-6C85-BF8A54463E1F}" dt="2023-11-17T16:59:59.410" v="18"/>
        <pc:sldMkLst>
          <pc:docMk/>
          <pc:sldMk cId="4207508417" sldId="263"/>
        </pc:sldMkLst>
      </pc:sldChg>
      <pc:sldChg chg="new del">
        <pc:chgData name="Isaiah L Leos" userId="S::307190240@stu.chino.k12.ca.us::3a935e20-87b5-41a0-b2fe-e6076a580b9e" providerId="AD" clId="Web-{711C68C2-9A3E-F805-6C85-BF8A54463E1F}" dt="2023-11-17T16:59:58.847" v="17"/>
        <pc:sldMkLst>
          <pc:docMk/>
          <pc:sldMk cId="3406185992" sldId="264"/>
        </pc:sldMkLst>
      </pc:sldChg>
      <pc:sldChg chg="new del">
        <pc:chgData name="Isaiah L Leos" userId="S::307190240@stu.chino.k12.ca.us::3a935e20-87b5-41a0-b2fe-e6076a580b9e" providerId="AD" clId="Web-{711C68C2-9A3E-F805-6C85-BF8A54463E1F}" dt="2023-11-17T16:59:52.737" v="12"/>
        <pc:sldMkLst>
          <pc:docMk/>
          <pc:sldMk cId="1101485653" sldId="265"/>
        </pc:sldMkLst>
      </pc:sldChg>
      <pc:sldChg chg="new del">
        <pc:chgData name="Isaiah L Leos" userId="S::307190240@stu.chino.k12.ca.us::3a935e20-87b5-41a0-b2fe-e6076a580b9e" providerId="AD" clId="Web-{711C68C2-9A3E-F805-6C85-BF8A54463E1F}" dt="2023-11-17T16:59:58.128" v="16"/>
        <pc:sldMkLst>
          <pc:docMk/>
          <pc:sldMk cId="1974539931" sldId="265"/>
        </pc:sldMkLst>
      </pc:sldChg>
      <pc:sldChg chg="new del">
        <pc:chgData name="Isaiah L Leos" userId="S::307190240@stu.chino.k12.ca.us::3a935e20-87b5-41a0-b2fe-e6076a580b9e" providerId="AD" clId="Web-{711C68C2-9A3E-F805-6C85-BF8A54463E1F}" dt="2023-11-17T16:59:55.097" v="14"/>
        <pc:sldMkLst>
          <pc:docMk/>
          <pc:sldMk cId="3551628200" sldId="265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9BC63-0FA8-4600-B9B9-06F9CCCEF010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2F648C-2C2C-4BFA-BA11-AD13A8CDC8CE}">
      <dgm:prSet/>
      <dgm:spPr/>
      <dgm:t>
        <a:bodyPr/>
        <a:lstStyle/>
        <a:p>
          <a:r>
            <a:rPr lang="en-US"/>
            <a:t>The Hopi shelter protected the tribe from the environment.</a:t>
          </a:r>
        </a:p>
      </dgm:t>
    </dgm:pt>
    <dgm:pt modelId="{14707CBB-A92F-4E47-A887-71F69D67DD9F}" type="parTrans" cxnId="{23977391-749B-4CE6-86FA-1BE4987FA7B6}">
      <dgm:prSet/>
      <dgm:spPr/>
      <dgm:t>
        <a:bodyPr/>
        <a:lstStyle/>
        <a:p>
          <a:endParaRPr lang="en-US"/>
        </a:p>
      </dgm:t>
    </dgm:pt>
    <dgm:pt modelId="{9526B3A2-A12B-48DF-A80A-CA5C581B4355}" type="sibTrans" cxnId="{23977391-749B-4CE6-86FA-1BE4987FA7B6}">
      <dgm:prSet/>
      <dgm:spPr/>
      <dgm:t>
        <a:bodyPr/>
        <a:lstStyle/>
        <a:p>
          <a:endParaRPr lang="en-US"/>
        </a:p>
      </dgm:t>
    </dgm:pt>
    <dgm:pt modelId="{34CC6CC3-C155-4B65-B2A0-26667CE1F3A2}">
      <dgm:prSet/>
      <dgm:spPr/>
      <dgm:t>
        <a:bodyPr/>
        <a:lstStyle/>
        <a:p>
          <a:r>
            <a:rPr lang="en-US"/>
            <a:t>They were made of dry clay  and stone.</a:t>
          </a:r>
        </a:p>
      </dgm:t>
    </dgm:pt>
    <dgm:pt modelId="{38EEC675-2C0C-4456-9180-61E5C17314ED}" type="parTrans" cxnId="{CC3F5D49-0C60-4C55-A9F2-1A10079C64A1}">
      <dgm:prSet/>
      <dgm:spPr/>
      <dgm:t>
        <a:bodyPr/>
        <a:lstStyle/>
        <a:p>
          <a:endParaRPr lang="en-US"/>
        </a:p>
      </dgm:t>
    </dgm:pt>
    <dgm:pt modelId="{1FCD2F28-87D7-49EC-AE33-9B0C7026AA81}" type="sibTrans" cxnId="{CC3F5D49-0C60-4C55-A9F2-1A10079C64A1}">
      <dgm:prSet/>
      <dgm:spPr/>
      <dgm:t>
        <a:bodyPr/>
        <a:lstStyle/>
        <a:p>
          <a:endParaRPr lang="en-US"/>
        </a:p>
      </dgm:t>
    </dgm:pt>
    <dgm:pt modelId="{7B76B751-304E-4B1A-BC3F-C7691978D18B}">
      <dgm:prSet/>
      <dgm:spPr/>
      <dgm:t>
        <a:bodyPr/>
        <a:lstStyle/>
        <a:p>
          <a:r>
            <a:rPr lang="en-US"/>
            <a:t>They have a flat roof​s and ​​multiple levels accessible by ladder. </a:t>
          </a:r>
        </a:p>
      </dgm:t>
    </dgm:pt>
    <dgm:pt modelId="{46EAE9F9-A13F-4A0E-919A-394FCE1EC75A}" type="parTrans" cxnId="{7A956818-7740-4FE7-8CDD-1047F88B56AB}">
      <dgm:prSet/>
      <dgm:spPr/>
      <dgm:t>
        <a:bodyPr/>
        <a:lstStyle/>
        <a:p>
          <a:endParaRPr lang="en-US"/>
        </a:p>
      </dgm:t>
    </dgm:pt>
    <dgm:pt modelId="{355DAE23-37EE-451B-B597-54B805E436F8}" type="sibTrans" cxnId="{7A956818-7740-4FE7-8CDD-1047F88B56AB}">
      <dgm:prSet/>
      <dgm:spPr/>
      <dgm:t>
        <a:bodyPr/>
        <a:lstStyle/>
        <a:p>
          <a:endParaRPr lang="en-US"/>
        </a:p>
      </dgm:t>
    </dgm:pt>
    <dgm:pt modelId="{DE7E24D1-31FD-4C21-99A4-7E85FCC2E417}">
      <dgm:prSet/>
      <dgm:spPr/>
      <dgm:t>
        <a:bodyPr/>
        <a:lstStyle/>
        <a:p>
          <a:r>
            <a:rPr lang="en-US"/>
            <a:t>The bottom level was under ground(called a kiva) and was used for religious ceremonies. </a:t>
          </a:r>
        </a:p>
      </dgm:t>
    </dgm:pt>
    <dgm:pt modelId="{B17C8CF8-BCDE-4E9E-957A-EDE15D4CCEB0}" type="parTrans" cxnId="{BCED90C0-B824-4E94-9A7D-44CBB9AC0964}">
      <dgm:prSet/>
      <dgm:spPr/>
      <dgm:t>
        <a:bodyPr/>
        <a:lstStyle/>
        <a:p>
          <a:endParaRPr lang="en-US"/>
        </a:p>
      </dgm:t>
    </dgm:pt>
    <dgm:pt modelId="{35C4915F-C6CE-4CDF-8257-3BCCC9F36946}" type="sibTrans" cxnId="{BCED90C0-B824-4E94-9A7D-44CBB9AC0964}">
      <dgm:prSet/>
      <dgm:spPr/>
      <dgm:t>
        <a:bodyPr/>
        <a:lstStyle/>
        <a:p>
          <a:endParaRPr lang="en-US"/>
        </a:p>
      </dgm:t>
    </dgm:pt>
    <dgm:pt modelId="{E5151D8B-B7FE-4816-AA93-B2893EBD0D20}">
      <dgm:prSet/>
      <dgm:spPr/>
      <dgm:t>
        <a:bodyPr/>
        <a:lstStyle/>
        <a:p>
          <a:r>
            <a:rPr lang="en-US"/>
            <a:t>They lived in teepees.</a:t>
          </a:r>
        </a:p>
      </dgm:t>
    </dgm:pt>
    <dgm:pt modelId="{AC6E5F8D-D26F-40A3-9479-577A68377642}" type="parTrans" cxnId="{A37035A1-060D-44A0-8D62-F535861A4A50}">
      <dgm:prSet/>
      <dgm:spPr/>
      <dgm:t>
        <a:bodyPr/>
        <a:lstStyle/>
        <a:p>
          <a:endParaRPr lang="en-US"/>
        </a:p>
      </dgm:t>
    </dgm:pt>
    <dgm:pt modelId="{E8FF5C3F-C8D4-4A92-9EF6-D3118CBCA7A8}" type="sibTrans" cxnId="{A37035A1-060D-44A0-8D62-F535861A4A50}">
      <dgm:prSet/>
      <dgm:spPr/>
      <dgm:t>
        <a:bodyPr/>
        <a:lstStyle/>
        <a:p>
          <a:endParaRPr lang="en-US"/>
        </a:p>
      </dgm:t>
    </dgm:pt>
    <dgm:pt modelId="{C8F06F26-8F70-4535-8E84-476FEAAFA49F}">
      <dgm:prSet/>
      <dgm:spPr/>
      <dgm:t>
        <a:bodyPr/>
        <a:lstStyle/>
        <a:p>
          <a:r>
            <a:rPr lang="en-US"/>
            <a:t>The outside was wrapped in buffalo hide.</a:t>
          </a:r>
        </a:p>
      </dgm:t>
    </dgm:pt>
    <dgm:pt modelId="{4CACD0E4-7975-490E-8FFF-AEA1755F943F}" type="parTrans" cxnId="{5C8EB5CD-8370-471F-A2C2-6237DD6F5090}">
      <dgm:prSet/>
      <dgm:spPr/>
      <dgm:t>
        <a:bodyPr/>
        <a:lstStyle/>
        <a:p>
          <a:endParaRPr lang="en-US"/>
        </a:p>
      </dgm:t>
    </dgm:pt>
    <dgm:pt modelId="{2519E8C5-E18D-420F-8B89-B272CE57C777}" type="sibTrans" cxnId="{5C8EB5CD-8370-471F-A2C2-6237DD6F5090}">
      <dgm:prSet/>
      <dgm:spPr/>
      <dgm:t>
        <a:bodyPr/>
        <a:lstStyle/>
        <a:p>
          <a:endParaRPr lang="en-US"/>
        </a:p>
      </dgm:t>
    </dgm:pt>
    <dgm:pt modelId="{09EEC2CF-31EE-45BB-A507-CB392A0BB302}">
      <dgm:prSet/>
      <dgm:spPr/>
      <dgm:t>
        <a:bodyPr/>
        <a:lstStyle/>
        <a:p>
          <a:r>
            <a:rPr lang="en-US"/>
            <a:t>In the summer the covering would be raised to let air in.</a:t>
          </a:r>
        </a:p>
      </dgm:t>
    </dgm:pt>
    <dgm:pt modelId="{0AE5DF74-74C4-4DBA-B467-95E858CDE857}" type="parTrans" cxnId="{693D715F-DF9E-4FE2-8319-17B0AAFC543C}">
      <dgm:prSet/>
      <dgm:spPr/>
      <dgm:t>
        <a:bodyPr/>
        <a:lstStyle/>
        <a:p>
          <a:endParaRPr lang="en-US"/>
        </a:p>
      </dgm:t>
    </dgm:pt>
    <dgm:pt modelId="{07782532-0683-40A6-843E-152B3755FD12}" type="sibTrans" cxnId="{693D715F-DF9E-4FE2-8319-17B0AAFC543C}">
      <dgm:prSet/>
      <dgm:spPr/>
      <dgm:t>
        <a:bodyPr/>
        <a:lstStyle/>
        <a:p>
          <a:endParaRPr lang="en-US"/>
        </a:p>
      </dgm:t>
    </dgm:pt>
    <dgm:pt modelId="{76B98922-9716-4DFB-9A09-21179A7A6B2A}" type="pres">
      <dgm:prSet presAssocID="{DCC9BC63-0FA8-4600-B9B9-06F9CCCEF010}" presName="vert0" presStyleCnt="0">
        <dgm:presLayoutVars>
          <dgm:dir/>
          <dgm:animOne val="branch"/>
          <dgm:animLvl val="lvl"/>
        </dgm:presLayoutVars>
      </dgm:prSet>
      <dgm:spPr/>
    </dgm:pt>
    <dgm:pt modelId="{CD3561C7-3DF1-49E6-999F-6EBE97DBAF8C}" type="pres">
      <dgm:prSet presAssocID="{532F648C-2C2C-4BFA-BA11-AD13A8CDC8CE}" presName="thickLine" presStyleLbl="alignNode1" presStyleIdx="0" presStyleCnt="7"/>
      <dgm:spPr/>
    </dgm:pt>
    <dgm:pt modelId="{381EF364-3DC2-46C0-B475-3C1B630176F5}" type="pres">
      <dgm:prSet presAssocID="{532F648C-2C2C-4BFA-BA11-AD13A8CDC8CE}" presName="horz1" presStyleCnt="0"/>
      <dgm:spPr/>
    </dgm:pt>
    <dgm:pt modelId="{20C66FE1-FD2F-4F3E-BA60-849514A1B32D}" type="pres">
      <dgm:prSet presAssocID="{532F648C-2C2C-4BFA-BA11-AD13A8CDC8CE}" presName="tx1" presStyleLbl="revTx" presStyleIdx="0" presStyleCnt="7"/>
      <dgm:spPr/>
    </dgm:pt>
    <dgm:pt modelId="{F52C2517-1C4F-41DB-9C59-ADF60AB4200E}" type="pres">
      <dgm:prSet presAssocID="{532F648C-2C2C-4BFA-BA11-AD13A8CDC8CE}" presName="vert1" presStyleCnt="0"/>
      <dgm:spPr/>
    </dgm:pt>
    <dgm:pt modelId="{9C63A101-6D24-42DB-9520-C0E39277DBB1}" type="pres">
      <dgm:prSet presAssocID="{34CC6CC3-C155-4B65-B2A0-26667CE1F3A2}" presName="thickLine" presStyleLbl="alignNode1" presStyleIdx="1" presStyleCnt="7"/>
      <dgm:spPr/>
    </dgm:pt>
    <dgm:pt modelId="{34168CCD-485B-465F-A261-E53C59498F4B}" type="pres">
      <dgm:prSet presAssocID="{34CC6CC3-C155-4B65-B2A0-26667CE1F3A2}" presName="horz1" presStyleCnt="0"/>
      <dgm:spPr/>
    </dgm:pt>
    <dgm:pt modelId="{BF57CAD3-1A72-4AD9-90B8-E26275375588}" type="pres">
      <dgm:prSet presAssocID="{34CC6CC3-C155-4B65-B2A0-26667CE1F3A2}" presName="tx1" presStyleLbl="revTx" presStyleIdx="1" presStyleCnt="7"/>
      <dgm:spPr/>
    </dgm:pt>
    <dgm:pt modelId="{637D7937-DFFF-44CB-85A1-4EBBA741E6DB}" type="pres">
      <dgm:prSet presAssocID="{34CC6CC3-C155-4B65-B2A0-26667CE1F3A2}" presName="vert1" presStyleCnt="0"/>
      <dgm:spPr/>
    </dgm:pt>
    <dgm:pt modelId="{F907086A-4540-4E6A-B64A-ED4475049DF7}" type="pres">
      <dgm:prSet presAssocID="{7B76B751-304E-4B1A-BC3F-C7691978D18B}" presName="thickLine" presStyleLbl="alignNode1" presStyleIdx="2" presStyleCnt="7"/>
      <dgm:spPr/>
    </dgm:pt>
    <dgm:pt modelId="{F682D706-5B2E-48EB-93FD-361EB9659210}" type="pres">
      <dgm:prSet presAssocID="{7B76B751-304E-4B1A-BC3F-C7691978D18B}" presName="horz1" presStyleCnt="0"/>
      <dgm:spPr/>
    </dgm:pt>
    <dgm:pt modelId="{7CB8E6E1-59DA-453F-A931-8CECE5D5EC41}" type="pres">
      <dgm:prSet presAssocID="{7B76B751-304E-4B1A-BC3F-C7691978D18B}" presName="tx1" presStyleLbl="revTx" presStyleIdx="2" presStyleCnt="7"/>
      <dgm:spPr/>
    </dgm:pt>
    <dgm:pt modelId="{67396DF7-5688-46C0-BEE0-948594C97639}" type="pres">
      <dgm:prSet presAssocID="{7B76B751-304E-4B1A-BC3F-C7691978D18B}" presName="vert1" presStyleCnt="0"/>
      <dgm:spPr/>
    </dgm:pt>
    <dgm:pt modelId="{27D5580D-45FD-4CBC-8D60-F59A00681935}" type="pres">
      <dgm:prSet presAssocID="{DE7E24D1-31FD-4C21-99A4-7E85FCC2E417}" presName="thickLine" presStyleLbl="alignNode1" presStyleIdx="3" presStyleCnt="7"/>
      <dgm:spPr/>
    </dgm:pt>
    <dgm:pt modelId="{5A12DC21-4933-458F-9548-DB13C3EB8F3C}" type="pres">
      <dgm:prSet presAssocID="{DE7E24D1-31FD-4C21-99A4-7E85FCC2E417}" presName="horz1" presStyleCnt="0"/>
      <dgm:spPr/>
    </dgm:pt>
    <dgm:pt modelId="{231DD094-A1BE-4F63-ACCC-907A8953DA69}" type="pres">
      <dgm:prSet presAssocID="{DE7E24D1-31FD-4C21-99A4-7E85FCC2E417}" presName="tx1" presStyleLbl="revTx" presStyleIdx="3" presStyleCnt="7"/>
      <dgm:spPr/>
    </dgm:pt>
    <dgm:pt modelId="{FC5AC339-AE29-4324-A5BA-1106FEE64FC8}" type="pres">
      <dgm:prSet presAssocID="{DE7E24D1-31FD-4C21-99A4-7E85FCC2E417}" presName="vert1" presStyleCnt="0"/>
      <dgm:spPr/>
    </dgm:pt>
    <dgm:pt modelId="{B1EF78AD-FB16-482E-BA06-329C4C8489ED}" type="pres">
      <dgm:prSet presAssocID="{E5151D8B-B7FE-4816-AA93-B2893EBD0D20}" presName="thickLine" presStyleLbl="alignNode1" presStyleIdx="4" presStyleCnt="7"/>
      <dgm:spPr/>
    </dgm:pt>
    <dgm:pt modelId="{D8B9121D-41C8-43CD-AD29-F97059974EA6}" type="pres">
      <dgm:prSet presAssocID="{E5151D8B-B7FE-4816-AA93-B2893EBD0D20}" presName="horz1" presStyleCnt="0"/>
      <dgm:spPr/>
    </dgm:pt>
    <dgm:pt modelId="{5898B802-6BFE-47D8-B460-60A09E05EF49}" type="pres">
      <dgm:prSet presAssocID="{E5151D8B-B7FE-4816-AA93-B2893EBD0D20}" presName="tx1" presStyleLbl="revTx" presStyleIdx="4" presStyleCnt="7"/>
      <dgm:spPr/>
    </dgm:pt>
    <dgm:pt modelId="{07666B12-6BF6-446F-9602-33B8F8E20F62}" type="pres">
      <dgm:prSet presAssocID="{E5151D8B-B7FE-4816-AA93-B2893EBD0D20}" presName="vert1" presStyleCnt="0"/>
      <dgm:spPr/>
    </dgm:pt>
    <dgm:pt modelId="{D094B3AA-5518-4962-B255-4E3E0C07B251}" type="pres">
      <dgm:prSet presAssocID="{C8F06F26-8F70-4535-8E84-476FEAAFA49F}" presName="thickLine" presStyleLbl="alignNode1" presStyleIdx="5" presStyleCnt="7"/>
      <dgm:spPr/>
    </dgm:pt>
    <dgm:pt modelId="{50D536E5-FEC5-4F78-91F3-AE766A60F9F4}" type="pres">
      <dgm:prSet presAssocID="{C8F06F26-8F70-4535-8E84-476FEAAFA49F}" presName="horz1" presStyleCnt="0"/>
      <dgm:spPr/>
    </dgm:pt>
    <dgm:pt modelId="{E084B9BE-F44E-4077-B86B-975C540F48BE}" type="pres">
      <dgm:prSet presAssocID="{C8F06F26-8F70-4535-8E84-476FEAAFA49F}" presName="tx1" presStyleLbl="revTx" presStyleIdx="5" presStyleCnt="7"/>
      <dgm:spPr/>
    </dgm:pt>
    <dgm:pt modelId="{401F0542-AB0E-456E-AD17-18C60DE408DD}" type="pres">
      <dgm:prSet presAssocID="{C8F06F26-8F70-4535-8E84-476FEAAFA49F}" presName="vert1" presStyleCnt="0"/>
      <dgm:spPr/>
    </dgm:pt>
    <dgm:pt modelId="{A259A628-08ED-44C5-B782-27D02D040B29}" type="pres">
      <dgm:prSet presAssocID="{09EEC2CF-31EE-45BB-A507-CB392A0BB302}" presName="thickLine" presStyleLbl="alignNode1" presStyleIdx="6" presStyleCnt="7"/>
      <dgm:spPr/>
    </dgm:pt>
    <dgm:pt modelId="{929A6050-1475-4BE0-9F84-36CF7BF5A494}" type="pres">
      <dgm:prSet presAssocID="{09EEC2CF-31EE-45BB-A507-CB392A0BB302}" presName="horz1" presStyleCnt="0"/>
      <dgm:spPr/>
    </dgm:pt>
    <dgm:pt modelId="{2574BEB8-BD03-4AC4-B6D3-4CA886367E10}" type="pres">
      <dgm:prSet presAssocID="{09EEC2CF-31EE-45BB-A507-CB392A0BB302}" presName="tx1" presStyleLbl="revTx" presStyleIdx="6" presStyleCnt="7"/>
      <dgm:spPr/>
    </dgm:pt>
    <dgm:pt modelId="{3D670977-5B99-45E1-ADB7-0F8A4735E8F7}" type="pres">
      <dgm:prSet presAssocID="{09EEC2CF-31EE-45BB-A507-CB392A0BB302}" presName="vert1" presStyleCnt="0"/>
      <dgm:spPr/>
    </dgm:pt>
  </dgm:ptLst>
  <dgm:cxnLst>
    <dgm:cxn modelId="{7A956818-7740-4FE7-8CDD-1047F88B56AB}" srcId="{DCC9BC63-0FA8-4600-B9B9-06F9CCCEF010}" destId="{7B76B751-304E-4B1A-BC3F-C7691978D18B}" srcOrd="2" destOrd="0" parTransId="{46EAE9F9-A13F-4A0E-919A-394FCE1EC75A}" sibTransId="{355DAE23-37EE-451B-B597-54B805E436F8}"/>
    <dgm:cxn modelId="{8FED853A-48CD-4C2A-A866-47793A08DB88}" type="presOf" srcId="{532F648C-2C2C-4BFA-BA11-AD13A8CDC8CE}" destId="{20C66FE1-FD2F-4F3E-BA60-849514A1B32D}" srcOrd="0" destOrd="0" presId="urn:microsoft.com/office/officeart/2008/layout/LinedList"/>
    <dgm:cxn modelId="{693D715F-DF9E-4FE2-8319-17B0AAFC543C}" srcId="{DCC9BC63-0FA8-4600-B9B9-06F9CCCEF010}" destId="{09EEC2CF-31EE-45BB-A507-CB392A0BB302}" srcOrd="6" destOrd="0" parTransId="{0AE5DF74-74C4-4DBA-B467-95E858CDE857}" sibTransId="{07782532-0683-40A6-843E-152B3755FD12}"/>
    <dgm:cxn modelId="{11C9D763-D33E-4FCC-B592-58970BFE11B1}" type="presOf" srcId="{E5151D8B-B7FE-4816-AA93-B2893EBD0D20}" destId="{5898B802-6BFE-47D8-B460-60A09E05EF49}" srcOrd="0" destOrd="0" presId="urn:microsoft.com/office/officeart/2008/layout/LinedList"/>
    <dgm:cxn modelId="{6EC21947-43D3-4848-8819-0D98ED2EBF55}" type="presOf" srcId="{DE7E24D1-31FD-4C21-99A4-7E85FCC2E417}" destId="{231DD094-A1BE-4F63-ACCC-907A8953DA69}" srcOrd="0" destOrd="0" presId="urn:microsoft.com/office/officeart/2008/layout/LinedList"/>
    <dgm:cxn modelId="{CC3F5D49-0C60-4C55-A9F2-1A10079C64A1}" srcId="{DCC9BC63-0FA8-4600-B9B9-06F9CCCEF010}" destId="{34CC6CC3-C155-4B65-B2A0-26667CE1F3A2}" srcOrd="1" destOrd="0" parTransId="{38EEC675-2C0C-4456-9180-61E5C17314ED}" sibTransId="{1FCD2F28-87D7-49EC-AE33-9B0C7026AA81}"/>
    <dgm:cxn modelId="{80990588-79FF-4B63-A209-89BD85937381}" type="presOf" srcId="{C8F06F26-8F70-4535-8E84-476FEAAFA49F}" destId="{E084B9BE-F44E-4077-B86B-975C540F48BE}" srcOrd="0" destOrd="0" presId="urn:microsoft.com/office/officeart/2008/layout/LinedList"/>
    <dgm:cxn modelId="{23977391-749B-4CE6-86FA-1BE4987FA7B6}" srcId="{DCC9BC63-0FA8-4600-B9B9-06F9CCCEF010}" destId="{532F648C-2C2C-4BFA-BA11-AD13A8CDC8CE}" srcOrd="0" destOrd="0" parTransId="{14707CBB-A92F-4E47-A887-71F69D67DD9F}" sibTransId="{9526B3A2-A12B-48DF-A80A-CA5C581B4355}"/>
    <dgm:cxn modelId="{266E629A-3853-4B3F-B74C-4A49A9FAA6F9}" type="presOf" srcId="{09EEC2CF-31EE-45BB-A507-CB392A0BB302}" destId="{2574BEB8-BD03-4AC4-B6D3-4CA886367E10}" srcOrd="0" destOrd="0" presId="urn:microsoft.com/office/officeart/2008/layout/LinedList"/>
    <dgm:cxn modelId="{A37035A1-060D-44A0-8D62-F535861A4A50}" srcId="{DCC9BC63-0FA8-4600-B9B9-06F9CCCEF010}" destId="{E5151D8B-B7FE-4816-AA93-B2893EBD0D20}" srcOrd="4" destOrd="0" parTransId="{AC6E5F8D-D26F-40A3-9479-577A68377642}" sibTransId="{E8FF5C3F-C8D4-4A92-9EF6-D3118CBCA7A8}"/>
    <dgm:cxn modelId="{E1C4BDBE-B7A2-4000-8B76-A04080A9474D}" type="presOf" srcId="{7B76B751-304E-4B1A-BC3F-C7691978D18B}" destId="{7CB8E6E1-59DA-453F-A931-8CECE5D5EC41}" srcOrd="0" destOrd="0" presId="urn:microsoft.com/office/officeart/2008/layout/LinedList"/>
    <dgm:cxn modelId="{BCED90C0-B824-4E94-9A7D-44CBB9AC0964}" srcId="{DCC9BC63-0FA8-4600-B9B9-06F9CCCEF010}" destId="{DE7E24D1-31FD-4C21-99A4-7E85FCC2E417}" srcOrd="3" destOrd="0" parTransId="{B17C8CF8-BCDE-4E9E-957A-EDE15D4CCEB0}" sibTransId="{35C4915F-C6CE-4CDF-8257-3BCCC9F36946}"/>
    <dgm:cxn modelId="{5C8EB5CD-8370-471F-A2C2-6237DD6F5090}" srcId="{DCC9BC63-0FA8-4600-B9B9-06F9CCCEF010}" destId="{C8F06F26-8F70-4535-8E84-476FEAAFA49F}" srcOrd="5" destOrd="0" parTransId="{4CACD0E4-7975-490E-8FFF-AEA1755F943F}" sibTransId="{2519E8C5-E18D-420F-8B89-B272CE57C777}"/>
    <dgm:cxn modelId="{609618DB-1D44-4A37-8ECE-C4692419DBF7}" type="presOf" srcId="{34CC6CC3-C155-4B65-B2A0-26667CE1F3A2}" destId="{BF57CAD3-1A72-4AD9-90B8-E26275375588}" srcOrd="0" destOrd="0" presId="urn:microsoft.com/office/officeart/2008/layout/LinedList"/>
    <dgm:cxn modelId="{DFF710FD-9D64-4C45-A214-A2193A5C37A6}" type="presOf" srcId="{DCC9BC63-0FA8-4600-B9B9-06F9CCCEF010}" destId="{76B98922-9716-4DFB-9A09-21179A7A6B2A}" srcOrd="0" destOrd="0" presId="urn:microsoft.com/office/officeart/2008/layout/LinedList"/>
    <dgm:cxn modelId="{40100FFB-EB83-43BC-9F7C-503C13A4B8BC}" type="presParOf" srcId="{76B98922-9716-4DFB-9A09-21179A7A6B2A}" destId="{CD3561C7-3DF1-49E6-999F-6EBE97DBAF8C}" srcOrd="0" destOrd="0" presId="urn:microsoft.com/office/officeart/2008/layout/LinedList"/>
    <dgm:cxn modelId="{FFDDB9C3-8776-4EF7-BEBD-AD08CA086037}" type="presParOf" srcId="{76B98922-9716-4DFB-9A09-21179A7A6B2A}" destId="{381EF364-3DC2-46C0-B475-3C1B630176F5}" srcOrd="1" destOrd="0" presId="urn:microsoft.com/office/officeart/2008/layout/LinedList"/>
    <dgm:cxn modelId="{B2E26BE4-E0CC-4483-A7AD-AC0E85C8D2EA}" type="presParOf" srcId="{381EF364-3DC2-46C0-B475-3C1B630176F5}" destId="{20C66FE1-FD2F-4F3E-BA60-849514A1B32D}" srcOrd="0" destOrd="0" presId="urn:microsoft.com/office/officeart/2008/layout/LinedList"/>
    <dgm:cxn modelId="{B866D661-BDF9-426D-8B44-8D1E8207EFDC}" type="presParOf" srcId="{381EF364-3DC2-46C0-B475-3C1B630176F5}" destId="{F52C2517-1C4F-41DB-9C59-ADF60AB4200E}" srcOrd="1" destOrd="0" presId="urn:microsoft.com/office/officeart/2008/layout/LinedList"/>
    <dgm:cxn modelId="{C3DF96A9-0383-427C-8520-53C20C283990}" type="presParOf" srcId="{76B98922-9716-4DFB-9A09-21179A7A6B2A}" destId="{9C63A101-6D24-42DB-9520-C0E39277DBB1}" srcOrd="2" destOrd="0" presId="urn:microsoft.com/office/officeart/2008/layout/LinedList"/>
    <dgm:cxn modelId="{834FBA8A-DF86-4F93-A2E7-EFAD12FC707D}" type="presParOf" srcId="{76B98922-9716-4DFB-9A09-21179A7A6B2A}" destId="{34168CCD-485B-465F-A261-E53C59498F4B}" srcOrd="3" destOrd="0" presId="urn:microsoft.com/office/officeart/2008/layout/LinedList"/>
    <dgm:cxn modelId="{374B8CDA-D919-4B67-B289-E00F87777E35}" type="presParOf" srcId="{34168CCD-485B-465F-A261-E53C59498F4B}" destId="{BF57CAD3-1A72-4AD9-90B8-E26275375588}" srcOrd="0" destOrd="0" presId="urn:microsoft.com/office/officeart/2008/layout/LinedList"/>
    <dgm:cxn modelId="{17F7B354-5BF6-4E4E-9226-31446C4DEA32}" type="presParOf" srcId="{34168CCD-485B-465F-A261-E53C59498F4B}" destId="{637D7937-DFFF-44CB-85A1-4EBBA741E6DB}" srcOrd="1" destOrd="0" presId="urn:microsoft.com/office/officeart/2008/layout/LinedList"/>
    <dgm:cxn modelId="{0EA2B1F6-0A37-46B2-80E3-07D6602B4D2D}" type="presParOf" srcId="{76B98922-9716-4DFB-9A09-21179A7A6B2A}" destId="{F907086A-4540-4E6A-B64A-ED4475049DF7}" srcOrd="4" destOrd="0" presId="urn:microsoft.com/office/officeart/2008/layout/LinedList"/>
    <dgm:cxn modelId="{6E9CB310-E203-4DFB-8DF6-79A488C0E649}" type="presParOf" srcId="{76B98922-9716-4DFB-9A09-21179A7A6B2A}" destId="{F682D706-5B2E-48EB-93FD-361EB9659210}" srcOrd="5" destOrd="0" presId="urn:microsoft.com/office/officeart/2008/layout/LinedList"/>
    <dgm:cxn modelId="{77288291-2090-45C3-AE4B-A8926B3C80A9}" type="presParOf" srcId="{F682D706-5B2E-48EB-93FD-361EB9659210}" destId="{7CB8E6E1-59DA-453F-A931-8CECE5D5EC41}" srcOrd="0" destOrd="0" presId="urn:microsoft.com/office/officeart/2008/layout/LinedList"/>
    <dgm:cxn modelId="{BFA14B46-7D64-4BA6-B68C-C77EC543A07D}" type="presParOf" srcId="{F682D706-5B2E-48EB-93FD-361EB9659210}" destId="{67396DF7-5688-46C0-BEE0-948594C97639}" srcOrd="1" destOrd="0" presId="urn:microsoft.com/office/officeart/2008/layout/LinedList"/>
    <dgm:cxn modelId="{BACE7213-C958-4A79-87ED-B449029F8880}" type="presParOf" srcId="{76B98922-9716-4DFB-9A09-21179A7A6B2A}" destId="{27D5580D-45FD-4CBC-8D60-F59A00681935}" srcOrd="6" destOrd="0" presId="urn:microsoft.com/office/officeart/2008/layout/LinedList"/>
    <dgm:cxn modelId="{91A2D879-66B1-491D-BF74-101AD774FAEC}" type="presParOf" srcId="{76B98922-9716-4DFB-9A09-21179A7A6B2A}" destId="{5A12DC21-4933-458F-9548-DB13C3EB8F3C}" srcOrd="7" destOrd="0" presId="urn:microsoft.com/office/officeart/2008/layout/LinedList"/>
    <dgm:cxn modelId="{E429AB65-FE9F-4811-95B4-6490905DC11F}" type="presParOf" srcId="{5A12DC21-4933-458F-9548-DB13C3EB8F3C}" destId="{231DD094-A1BE-4F63-ACCC-907A8953DA69}" srcOrd="0" destOrd="0" presId="urn:microsoft.com/office/officeart/2008/layout/LinedList"/>
    <dgm:cxn modelId="{8F41BB71-8D61-4164-9DE8-324C55526F35}" type="presParOf" srcId="{5A12DC21-4933-458F-9548-DB13C3EB8F3C}" destId="{FC5AC339-AE29-4324-A5BA-1106FEE64FC8}" srcOrd="1" destOrd="0" presId="urn:microsoft.com/office/officeart/2008/layout/LinedList"/>
    <dgm:cxn modelId="{C02EF52C-0A2A-400B-9461-9B21650C4F32}" type="presParOf" srcId="{76B98922-9716-4DFB-9A09-21179A7A6B2A}" destId="{B1EF78AD-FB16-482E-BA06-329C4C8489ED}" srcOrd="8" destOrd="0" presId="urn:microsoft.com/office/officeart/2008/layout/LinedList"/>
    <dgm:cxn modelId="{F457363D-0976-4E54-9E95-7C0434C9635F}" type="presParOf" srcId="{76B98922-9716-4DFB-9A09-21179A7A6B2A}" destId="{D8B9121D-41C8-43CD-AD29-F97059974EA6}" srcOrd="9" destOrd="0" presId="urn:microsoft.com/office/officeart/2008/layout/LinedList"/>
    <dgm:cxn modelId="{E79B2920-4035-49F6-BAC7-62F37A60CB37}" type="presParOf" srcId="{D8B9121D-41C8-43CD-AD29-F97059974EA6}" destId="{5898B802-6BFE-47D8-B460-60A09E05EF49}" srcOrd="0" destOrd="0" presId="urn:microsoft.com/office/officeart/2008/layout/LinedList"/>
    <dgm:cxn modelId="{CBCE3F77-25F8-458A-9B98-F2719D8058B3}" type="presParOf" srcId="{D8B9121D-41C8-43CD-AD29-F97059974EA6}" destId="{07666B12-6BF6-446F-9602-33B8F8E20F62}" srcOrd="1" destOrd="0" presId="urn:microsoft.com/office/officeart/2008/layout/LinedList"/>
    <dgm:cxn modelId="{1852FCD0-E3E2-4FB0-BD71-3BBF566001BB}" type="presParOf" srcId="{76B98922-9716-4DFB-9A09-21179A7A6B2A}" destId="{D094B3AA-5518-4962-B255-4E3E0C07B251}" srcOrd="10" destOrd="0" presId="urn:microsoft.com/office/officeart/2008/layout/LinedList"/>
    <dgm:cxn modelId="{0289EC87-7146-406E-93CE-EA84221B9F8C}" type="presParOf" srcId="{76B98922-9716-4DFB-9A09-21179A7A6B2A}" destId="{50D536E5-FEC5-4F78-91F3-AE766A60F9F4}" srcOrd="11" destOrd="0" presId="urn:microsoft.com/office/officeart/2008/layout/LinedList"/>
    <dgm:cxn modelId="{ECEAA776-29C8-4660-8BFA-BCA9C45AA101}" type="presParOf" srcId="{50D536E5-FEC5-4F78-91F3-AE766A60F9F4}" destId="{E084B9BE-F44E-4077-B86B-975C540F48BE}" srcOrd="0" destOrd="0" presId="urn:microsoft.com/office/officeart/2008/layout/LinedList"/>
    <dgm:cxn modelId="{1F7B1315-C7AA-44ED-A17C-D3AD59556247}" type="presParOf" srcId="{50D536E5-FEC5-4F78-91F3-AE766A60F9F4}" destId="{401F0542-AB0E-456E-AD17-18C60DE408DD}" srcOrd="1" destOrd="0" presId="urn:microsoft.com/office/officeart/2008/layout/LinedList"/>
    <dgm:cxn modelId="{16E11540-5BCA-47E5-82EC-299E97989C0C}" type="presParOf" srcId="{76B98922-9716-4DFB-9A09-21179A7A6B2A}" destId="{A259A628-08ED-44C5-B782-27D02D040B29}" srcOrd="12" destOrd="0" presId="urn:microsoft.com/office/officeart/2008/layout/LinedList"/>
    <dgm:cxn modelId="{24FAAF95-B5C3-4B21-BE66-338FB9665898}" type="presParOf" srcId="{76B98922-9716-4DFB-9A09-21179A7A6B2A}" destId="{929A6050-1475-4BE0-9F84-36CF7BF5A494}" srcOrd="13" destOrd="0" presId="urn:microsoft.com/office/officeart/2008/layout/LinedList"/>
    <dgm:cxn modelId="{A57A6FD0-213B-4394-A270-D9843A984CA7}" type="presParOf" srcId="{929A6050-1475-4BE0-9F84-36CF7BF5A494}" destId="{2574BEB8-BD03-4AC4-B6D3-4CA886367E10}" srcOrd="0" destOrd="0" presId="urn:microsoft.com/office/officeart/2008/layout/LinedList"/>
    <dgm:cxn modelId="{0437BFFA-7C83-472C-8C87-D50937687C6C}" type="presParOf" srcId="{929A6050-1475-4BE0-9F84-36CF7BF5A494}" destId="{3D670977-5B99-45E1-ADB7-0F8A4735E8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4A7D3-3635-4B38-9CAC-C3E8563D092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1_2" csCatId="accent1" phldr="1"/>
      <dgm:spPr/>
      <dgm:t>
        <a:bodyPr/>
        <a:lstStyle/>
        <a:p>
          <a:endParaRPr lang="en-US"/>
        </a:p>
      </dgm:t>
    </dgm:pt>
    <dgm:pt modelId="{EFD7D3A4-8415-4641-B684-435EF8BBD6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They hunted rabbit, bear, and birds</a:t>
          </a:r>
        </a:p>
      </dgm:t>
    </dgm:pt>
    <dgm:pt modelId="{C0A78B37-2ACF-432C-B4DC-32A4AC8C9C84}" type="parTrans" cxnId="{F8990403-E114-49F9-A1A4-64B09C397E2A}">
      <dgm:prSet/>
      <dgm:spPr/>
      <dgm:t>
        <a:bodyPr/>
        <a:lstStyle/>
        <a:p>
          <a:endParaRPr lang="en-US"/>
        </a:p>
      </dgm:t>
    </dgm:pt>
    <dgm:pt modelId="{D85905D6-5EDF-4AB5-BE67-790B4B53684B}" type="sibTrans" cxnId="{F8990403-E114-49F9-A1A4-64B09C397E2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5A8D68-8BF4-4DAC-B2F7-F6448709B5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They ate corn, beans, gourds and pumpkin </a:t>
          </a:r>
        </a:p>
      </dgm:t>
    </dgm:pt>
    <dgm:pt modelId="{F6B11A16-3764-4EB4-9071-820052BF8E5B}" type="parTrans" cxnId="{51E3EA0C-402D-4E23-BCB8-594DB411D22F}">
      <dgm:prSet/>
      <dgm:spPr/>
      <dgm:t>
        <a:bodyPr/>
        <a:lstStyle/>
        <a:p>
          <a:endParaRPr lang="en-US"/>
        </a:p>
      </dgm:t>
    </dgm:pt>
    <dgm:pt modelId="{D239B050-9673-4C7C-9351-8DD37E525F84}" type="sibTrans" cxnId="{51E3EA0C-402D-4E23-BCB8-594DB411D2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5A4425-58F4-4EC4-BFB5-527207234B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They also eat peaches, apricots and melons</a:t>
          </a:r>
        </a:p>
      </dgm:t>
    </dgm:pt>
    <dgm:pt modelId="{0F7DFD4C-1222-4AE0-9C66-140DCC8B1311}" type="parTrans" cxnId="{ED8D8E7F-5AF8-4861-AC43-93DFB78F2607}">
      <dgm:prSet/>
      <dgm:spPr/>
      <dgm:t>
        <a:bodyPr/>
        <a:lstStyle/>
        <a:p>
          <a:endParaRPr lang="en-US"/>
        </a:p>
      </dgm:t>
    </dgm:pt>
    <dgm:pt modelId="{398D97F4-FCF5-4507-866F-39C5F5B26A59}" type="sibTrans" cxnId="{ED8D8E7F-5AF8-4861-AC43-93DFB78F260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34EA5D-B8AD-4B95-A10A-C9C48F8690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They would also eat piki bread </a:t>
          </a:r>
        </a:p>
      </dgm:t>
    </dgm:pt>
    <dgm:pt modelId="{723E22BA-29D4-430B-9CB5-AA6A33BA3A08}" type="parTrans" cxnId="{CA65F9F8-5566-4833-B0D3-4FEBE968A6D3}">
      <dgm:prSet/>
      <dgm:spPr/>
      <dgm:t>
        <a:bodyPr/>
        <a:lstStyle/>
        <a:p>
          <a:endParaRPr lang="en-US"/>
        </a:p>
      </dgm:t>
    </dgm:pt>
    <dgm:pt modelId="{1F81A934-4CCC-4B7B-93F0-DFCCEB8A1FE3}" type="sibTrans" cxnId="{CA65F9F8-5566-4833-B0D3-4FEBE968A6D3}">
      <dgm:prSet/>
      <dgm:spPr/>
      <dgm:t>
        <a:bodyPr/>
        <a:lstStyle/>
        <a:p>
          <a:endParaRPr lang="en-US"/>
        </a:p>
      </dgm:t>
    </dgm:pt>
    <dgm:pt modelId="{F0325AA3-8B1D-4FBA-87BF-DA287823D8C2}" type="pres">
      <dgm:prSet presAssocID="{5D84A7D3-3635-4B38-9CAC-C3E8563D092F}" presName="root" presStyleCnt="0">
        <dgm:presLayoutVars>
          <dgm:dir/>
          <dgm:resizeHandles val="exact"/>
        </dgm:presLayoutVars>
      </dgm:prSet>
      <dgm:spPr/>
    </dgm:pt>
    <dgm:pt modelId="{78CE1583-2EFF-46D7-9E6B-CF8DA0B494A1}" type="pres">
      <dgm:prSet presAssocID="{5D84A7D3-3635-4B38-9CAC-C3E8563D092F}" presName="container" presStyleCnt="0">
        <dgm:presLayoutVars>
          <dgm:dir/>
          <dgm:resizeHandles val="exact"/>
        </dgm:presLayoutVars>
      </dgm:prSet>
      <dgm:spPr/>
    </dgm:pt>
    <dgm:pt modelId="{8BCD9297-758F-4890-AF7D-E4FAA3634CF0}" type="pres">
      <dgm:prSet presAssocID="{EFD7D3A4-8415-4641-B684-435EF8BBD6B1}" presName="compNode" presStyleCnt="0"/>
      <dgm:spPr/>
    </dgm:pt>
    <dgm:pt modelId="{86B51BBD-347A-4217-92C8-D9143557AF33}" type="pres">
      <dgm:prSet presAssocID="{EFD7D3A4-8415-4641-B684-435EF8BBD6B1}" presName="iconBgRect" presStyleLbl="bgShp" presStyleIdx="0" presStyleCnt="4"/>
      <dgm:spPr/>
    </dgm:pt>
    <dgm:pt modelId="{3CA6D45A-CF7E-4984-A3DE-45A734EC8E61}" type="pres">
      <dgm:prSet presAssocID="{EFD7D3A4-8415-4641-B684-435EF8BBD6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nny Face"/>
        </a:ext>
      </dgm:extLst>
    </dgm:pt>
    <dgm:pt modelId="{B9C73182-0A1C-4FF5-93DF-4DBD69863438}" type="pres">
      <dgm:prSet presAssocID="{EFD7D3A4-8415-4641-B684-435EF8BBD6B1}" presName="spaceRect" presStyleCnt="0"/>
      <dgm:spPr/>
    </dgm:pt>
    <dgm:pt modelId="{26605D4F-9392-4C96-8B34-E326913D7ECA}" type="pres">
      <dgm:prSet presAssocID="{EFD7D3A4-8415-4641-B684-435EF8BBD6B1}" presName="textRect" presStyleLbl="revTx" presStyleIdx="0" presStyleCnt="4">
        <dgm:presLayoutVars>
          <dgm:chMax val="1"/>
          <dgm:chPref val="1"/>
        </dgm:presLayoutVars>
      </dgm:prSet>
      <dgm:spPr/>
    </dgm:pt>
    <dgm:pt modelId="{C9411847-A602-42A0-A0EF-5BE14428C482}" type="pres">
      <dgm:prSet presAssocID="{D85905D6-5EDF-4AB5-BE67-790B4B53684B}" presName="sibTrans" presStyleLbl="sibTrans2D1" presStyleIdx="0" presStyleCnt="0"/>
      <dgm:spPr/>
    </dgm:pt>
    <dgm:pt modelId="{0FCDA65C-B530-487F-A5D9-3240B471FF97}" type="pres">
      <dgm:prSet presAssocID="{565A8D68-8BF4-4DAC-B2F7-F6448709B51B}" presName="compNode" presStyleCnt="0"/>
      <dgm:spPr/>
    </dgm:pt>
    <dgm:pt modelId="{E65F8C96-54AE-4EBB-807A-2A2B9FD86A4B}" type="pres">
      <dgm:prSet presAssocID="{565A8D68-8BF4-4DAC-B2F7-F6448709B51B}" presName="iconBgRect" presStyleLbl="bgShp" presStyleIdx="1" presStyleCnt="4"/>
      <dgm:spPr/>
    </dgm:pt>
    <dgm:pt modelId="{9D1305BE-B694-43F1-B52B-5ECDFE7171D6}" type="pres">
      <dgm:prSet presAssocID="{565A8D68-8BF4-4DAC-B2F7-F6448709B51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mpkin"/>
        </a:ext>
      </dgm:extLst>
    </dgm:pt>
    <dgm:pt modelId="{36A1A0D5-9278-4340-9243-0B7B2CAD7648}" type="pres">
      <dgm:prSet presAssocID="{565A8D68-8BF4-4DAC-B2F7-F6448709B51B}" presName="spaceRect" presStyleCnt="0"/>
      <dgm:spPr/>
    </dgm:pt>
    <dgm:pt modelId="{1993298C-79BE-40FD-9DE9-960799537F3B}" type="pres">
      <dgm:prSet presAssocID="{565A8D68-8BF4-4DAC-B2F7-F6448709B51B}" presName="textRect" presStyleLbl="revTx" presStyleIdx="1" presStyleCnt="4">
        <dgm:presLayoutVars>
          <dgm:chMax val="1"/>
          <dgm:chPref val="1"/>
        </dgm:presLayoutVars>
      </dgm:prSet>
      <dgm:spPr/>
    </dgm:pt>
    <dgm:pt modelId="{B999926F-1C41-458D-90BD-6C9288A7ED66}" type="pres">
      <dgm:prSet presAssocID="{D239B050-9673-4C7C-9351-8DD37E525F84}" presName="sibTrans" presStyleLbl="sibTrans2D1" presStyleIdx="0" presStyleCnt="0"/>
      <dgm:spPr/>
    </dgm:pt>
    <dgm:pt modelId="{9ABBA7EC-C6AC-4076-B6E4-36C752A987A3}" type="pres">
      <dgm:prSet presAssocID="{4E5A4425-58F4-4EC4-BFB5-527207234BE6}" presName="compNode" presStyleCnt="0"/>
      <dgm:spPr/>
    </dgm:pt>
    <dgm:pt modelId="{D7826535-237A-4650-99E4-7BA50E4A7EAF}" type="pres">
      <dgm:prSet presAssocID="{4E5A4425-58F4-4EC4-BFB5-527207234BE6}" presName="iconBgRect" presStyleLbl="bgShp" presStyleIdx="2" presStyleCnt="4"/>
      <dgm:spPr/>
    </dgm:pt>
    <dgm:pt modelId="{A2B43D96-D542-4A1E-9680-4FCA2DA5D8B9}" type="pres">
      <dgm:prSet presAssocID="{4E5A4425-58F4-4EC4-BFB5-527207234BE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ange"/>
        </a:ext>
      </dgm:extLst>
    </dgm:pt>
    <dgm:pt modelId="{605F6158-360C-4CCD-920C-2895D5F11873}" type="pres">
      <dgm:prSet presAssocID="{4E5A4425-58F4-4EC4-BFB5-527207234BE6}" presName="spaceRect" presStyleCnt="0"/>
      <dgm:spPr/>
    </dgm:pt>
    <dgm:pt modelId="{38281A20-3ED9-4E14-8530-C386934327D9}" type="pres">
      <dgm:prSet presAssocID="{4E5A4425-58F4-4EC4-BFB5-527207234BE6}" presName="textRect" presStyleLbl="revTx" presStyleIdx="2" presStyleCnt="4">
        <dgm:presLayoutVars>
          <dgm:chMax val="1"/>
          <dgm:chPref val="1"/>
        </dgm:presLayoutVars>
      </dgm:prSet>
      <dgm:spPr/>
    </dgm:pt>
    <dgm:pt modelId="{3F853B81-460D-4CE3-A75E-38DA94E85B09}" type="pres">
      <dgm:prSet presAssocID="{398D97F4-FCF5-4507-866F-39C5F5B26A59}" presName="sibTrans" presStyleLbl="sibTrans2D1" presStyleIdx="0" presStyleCnt="0"/>
      <dgm:spPr/>
    </dgm:pt>
    <dgm:pt modelId="{EDA19037-34D3-42EC-943D-ABBA238966CC}" type="pres">
      <dgm:prSet presAssocID="{8234EA5D-B8AD-4B95-A10A-C9C48F869068}" presName="compNode" presStyleCnt="0"/>
      <dgm:spPr/>
    </dgm:pt>
    <dgm:pt modelId="{FF40EA87-4975-4D00-808B-F6B806173669}" type="pres">
      <dgm:prSet presAssocID="{8234EA5D-B8AD-4B95-A10A-C9C48F869068}" presName="iconBgRect" presStyleLbl="bgShp" presStyleIdx="3" presStyleCnt="4"/>
      <dgm:spPr/>
    </dgm:pt>
    <dgm:pt modelId="{4093B6B9-4844-4187-B19F-50FF90FE40EC}" type="pres">
      <dgm:prSet presAssocID="{8234EA5D-B8AD-4B95-A10A-C9C48F86906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CFC7BB22-66AD-4BF4-80C7-63BD35F440E5}" type="pres">
      <dgm:prSet presAssocID="{8234EA5D-B8AD-4B95-A10A-C9C48F869068}" presName="spaceRect" presStyleCnt="0"/>
      <dgm:spPr/>
    </dgm:pt>
    <dgm:pt modelId="{8C2E2D0C-8974-43ED-9A3D-A02A6C3F2F56}" type="pres">
      <dgm:prSet presAssocID="{8234EA5D-B8AD-4B95-A10A-C9C48F86906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8990403-E114-49F9-A1A4-64B09C397E2A}" srcId="{5D84A7D3-3635-4B38-9CAC-C3E8563D092F}" destId="{EFD7D3A4-8415-4641-B684-435EF8BBD6B1}" srcOrd="0" destOrd="0" parTransId="{C0A78B37-2ACF-432C-B4DC-32A4AC8C9C84}" sibTransId="{D85905D6-5EDF-4AB5-BE67-790B4B53684B}"/>
    <dgm:cxn modelId="{A1F52906-779A-4CFE-B942-CD7AFAFBFB8F}" type="presOf" srcId="{398D97F4-FCF5-4507-866F-39C5F5B26A59}" destId="{3F853B81-460D-4CE3-A75E-38DA94E85B09}" srcOrd="0" destOrd="0" presId="urn:microsoft.com/office/officeart/2018/2/layout/IconCircleList"/>
    <dgm:cxn modelId="{51E3EA0C-402D-4E23-BCB8-594DB411D22F}" srcId="{5D84A7D3-3635-4B38-9CAC-C3E8563D092F}" destId="{565A8D68-8BF4-4DAC-B2F7-F6448709B51B}" srcOrd="1" destOrd="0" parTransId="{F6B11A16-3764-4EB4-9071-820052BF8E5B}" sibTransId="{D239B050-9673-4C7C-9351-8DD37E525F84}"/>
    <dgm:cxn modelId="{59919B30-0D02-4113-BCAD-3DF4A4AEF757}" type="presOf" srcId="{4E5A4425-58F4-4EC4-BFB5-527207234BE6}" destId="{38281A20-3ED9-4E14-8530-C386934327D9}" srcOrd="0" destOrd="0" presId="urn:microsoft.com/office/officeart/2018/2/layout/IconCircleList"/>
    <dgm:cxn modelId="{6C344859-FC2E-456D-8E96-B32C65ECB3AC}" type="presOf" srcId="{D239B050-9673-4C7C-9351-8DD37E525F84}" destId="{B999926F-1C41-458D-90BD-6C9288A7ED66}" srcOrd="0" destOrd="0" presId="urn:microsoft.com/office/officeart/2018/2/layout/IconCircleList"/>
    <dgm:cxn modelId="{861EAA7E-2D84-42B4-958E-07EA87C63555}" type="presOf" srcId="{565A8D68-8BF4-4DAC-B2F7-F6448709B51B}" destId="{1993298C-79BE-40FD-9DE9-960799537F3B}" srcOrd="0" destOrd="0" presId="urn:microsoft.com/office/officeart/2018/2/layout/IconCircleList"/>
    <dgm:cxn modelId="{ED8D8E7F-5AF8-4861-AC43-93DFB78F2607}" srcId="{5D84A7D3-3635-4B38-9CAC-C3E8563D092F}" destId="{4E5A4425-58F4-4EC4-BFB5-527207234BE6}" srcOrd="2" destOrd="0" parTransId="{0F7DFD4C-1222-4AE0-9C66-140DCC8B1311}" sibTransId="{398D97F4-FCF5-4507-866F-39C5F5B26A59}"/>
    <dgm:cxn modelId="{3D0C4394-4585-4589-8397-0C80D0099A1E}" type="presOf" srcId="{8234EA5D-B8AD-4B95-A10A-C9C48F869068}" destId="{8C2E2D0C-8974-43ED-9A3D-A02A6C3F2F56}" srcOrd="0" destOrd="0" presId="urn:microsoft.com/office/officeart/2018/2/layout/IconCircleList"/>
    <dgm:cxn modelId="{C407989D-3652-4019-8284-1F00CA1CEBF4}" type="presOf" srcId="{EFD7D3A4-8415-4641-B684-435EF8BBD6B1}" destId="{26605D4F-9392-4C96-8B34-E326913D7ECA}" srcOrd="0" destOrd="0" presId="urn:microsoft.com/office/officeart/2018/2/layout/IconCircleList"/>
    <dgm:cxn modelId="{96E88AA9-DCDB-48C6-B273-99AACF955E15}" type="presOf" srcId="{5D84A7D3-3635-4B38-9CAC-C3E8563D092F}" destId="{F0325AA3-8B1D-4FBA-87BF-DA287823D8C2}" srcOrd="0" destOrd="0" presId="urn:microsoft.com/office/officeart/2018/2/layout/IconCircleList"/>
    <dgm:cxn modelId="{74C118AB-7F44-4303-854A-260A27870162}" type="presOf" srcId="{D85905D6-5EDF-4AB5-BE67-790B4B53684B}" destId="{C9411847-A602-42A0-A0EF-5BE14428C482}" srcOrd="0" destOrd="0" presId="urn:microsoft.com/office/officeart/2018/2/layout/IconCircleList"/>
    <dgm:cxn modelId="{CA65F9F8-5566-4833-B0D3-4FEBE968A6D3}" srcId="{5D84A7D3-3635-4B38-9CAC-C3E8563D092F}" destId="{8234EA5D-B8AD-4B95-A10A-C9C48F869068}" srcOrd="3" destOrd="0" parTransId="{723E22BA-29D4-430B-9CB5-AA6A33BA3A08}" sibTransId="{1F81A934-4CCC-4B7B-93F0-DFCCEB8A1FE3}"/>
    <dgm:cxn modelId="{F89FFD4E-8EF6-4485-9459-FD9679B9C154}" type="presParOf" srcId="{F0325AA3-8B1D-4FBA-87BF-DA287823D8C2}" destId="{78CE1583-2EFF-46D7-9E6B-CF8DA0B494A1}" srcOrd="0" destOrd="0" presId="urn:microsoft.com/office/officeart/2018/2/layout/IconCircleList"/>
    <dgm:cxn modelId="{C26F857D-B044-455B-9C09-8E1A657D983E}" type="presParOf" srcId="{78CE1583-2EFF-46D7-9E6B-CF8DA0B494A1}" destId="{8BCD9297-758F-4890-AF7D-E4FAA3634CF0}" srcOrd="0" destOrd="0" presId="urn:microsoft.com/office/officeart/2018/2/layout/IconCircleList"/>
    <dgm:cxn modelId="{C819F2C1-824C-4CEC-AEEA-D4AE226BAC11}" type="presParOf" srcId="{8BCD9297-758F-4890-AF7D-E4FAA3634CF0}" destId="{86B51BBD-347A-4217-92C8-D9143557AF33}" srcOrd="0" destOrd="0" presId="urn:microsoft.com/office/officeart/2018/2/layout/IconCircleList"/>
    <dgm:cxn modelId="{376D52FF-7637-47A0-93B4-7C38432DC904}" type="presParOf" srcId="{8BCD9297-758F-4890-AF7D-E4FAA3634CF0}" destId="{3CA6D45A-CF7E-4984-A3DE-45A734EC8E61}" srcOrd="1" destOrd="0" presId="urn:microsoft.com/office/officeart/2018/2/layout/IconCircleList"/>
    <dgm:cxn modelId="{779B28B2-E054-41B5-9D6E-CD54162E2C7E}" type="presParOf" srcId="{8BCD9297-758F-4890-AF7D-E4FAA3634CF0}" destId="{B9C73182-0A1C-4FF5-93DF-4DBD69863438}" srcOrd="2" destOrd="0" presId="urn:microsoft.com/office/officeart/2018/2/layout/IconCircleList"/>
    <dgm:cxn modelId="{CC398F2F-2BFE-415C-8429-0560F5DA327E}" type="presParOf" srcId="{8BCD9297-758F-4890-AF7D-E4FAA3634CF0}" destId="{26605D4F-9392-4C96-8B34-E326913D7ECA}" srcOrd="3" destOrd="0" presId="urn:microsoft.com/office/officeart/2018/2/layout/IconCircleList"/>
    <dgm:cxn modelId="{EB154ED2-0158-47F3-8B49-F94CDBE24FA6}" type="presParOf" srcId="{78CE1583-2EFF-46D7-9E6B-CF8DA0B494A1}" destId="{C9411847-A602-42A0-A0EF-5BE14428C482}" srcOrd="1" destOrd="0" presId="urn:microsoft.com/office/officeart/2018/2/layout/IconCircleList"/>
    <dgm:cxn modelId="{0E00E22F-5017-4498-BF4E-166D136FBF54}" type="presParOf" srcId="{78CE1583-2EFF-46D7-9E6B-CF8DA0B494A1}" destId="{0FCDA65C-B530-487F-A5D9-3240B471FF97}" srcOrd="2" destOrd="0" presId="urn:microsoft.com/office/officeart/2018/2/layout/IconCircleList"/>
    <dgm:cxn modelId="{6A930A01-3857-40AE-A54F-E5C16C544975}" type="presParOf" srcId="{0FCDA65C-B530-487F-A5D9-3240B471FF97}" destId="{E65F8C96-54AE-4EBB-807A-2A2B9FD86A4B}" srcOrd="0" destOrd="0" presId="urn:microsoft.com/office/officeart/2018/2/layout/IconCircleList"/>
    <dgm:cxn modelId="{A69CCA4C-D411-45E9-825F-7A2633C240FA}" type="presParOf" srcId="{0FCDA65C-B530-487F-A5D9-3240B471FF97}" destId="{9D1305BE-B694-43F1-B52B-5ECDFE7171D6}" srcOrd="1" destOrd="0" presId="urn:microsoft.com/office/officeart/2018/2/layout/IconCircleList"/>
    <dgm:cxn modelId="{DCFA6E61-7190-4708-9BC4-A151E62A5382}" type="presParOf" srcId="{0FCDA65C-B530-487F-A5D9-3240B471FF97}" destId="{36A1A0D5-9278-4340-9243-0B7B2CAD7648}" srcOrd="2" destOrd="0" presId="urn:microsoft.com/office/officeart/2018/2/layout/IconCircleList"/>
    <dgm:cxn modelId="{4D25E6B7-44A8-418B-ACC3-6B9CA4B998CF}" type="presParOf" srcId="{0FCDA65C-B530-487F-A5D9-3240B471FF97}" destId="{1993298C-79BE-40FD-9DE9-960799537F3B}" srcOrd="3" destOrd="0" presId="urn:microsoft.com/office/officeart/2018/2/layout/IconCircleList"/>
    <dgm:cxn modelId="{69D4CAA5-AE5A-46B9-8C81-C1A4FA4840F1}" type="presParOf" srcId="{78CE1583-2EFF-46D7-9E6B-CF8DA0B494A1}" destId="{B999926F-1C41-458D-90BD-6C9288A7ED66}" srcOrd="3" destOrd="0" presId="urn:microsoft.com/office/officeart/2018/2/layout/IconCircleList"/>
    <dgm:cxn modelId="{B2443C44-4793-4E72-B545-162579A3CF50}" type="presParOf" srcId="{78CE1583-2EFF-46D7-9E6B-CF8DA0B494A1}" destId="{9ABBA7EC-C6AC-4076-B6E4-36C752A987A3}" srcOrd="4" destOrd="0" presId="urn:microsoft.com/office/officeart/2018/2/layout/IconCircleList"/>
    <dgm:cxn modelId="{00CE3261-B3C9-4A45-9412-C0701728C549}" type="presParOf" srcId="{9ABBA7EC-C6AC-4076-B6E4-36C752A987A3}" destId="{D7826535-237A-4650-99E4-7BA50E4A7EAF}" srcOrd="0" destOrd="0" presId="urn:microsoft.com/office/officeart/2018/2/layout/IconCircleList"/>
    <dgm:cxn modelId="{7C02E6FB-17CD-4071-B505-CC658216A1EE}" type="presParOf" srcId="{9ABBA7EC-C6AC-4076-B6E4-36C752A987A3}" destId="{A2B43D96-D542-4A1E-9680-4FCA2DA5D8B9}" srcOrd="1" destOrd="0" presId="urn:microsoft.com/office/officeart/2018/2/layout/IconCircleList"/>
    <dgm:cxn modelId="{C8B87464-99E7-4879-A0F5-837F20428375}" type="presParOf" srcId="{9ABBA7EC-C6AC-4076-B6E4-36C752A987A3}" destId="{605F6158-360C-4CCD-920C-2895D5F11873}" srcOrd="2" destOrd="0" presId="urn:microsoft.com/office/officeart/2018/2/layout/IconCircleList"/>
    <dgm:cxn modelId="{60ADBC1A-54F2-4B15-B742-0497DC6950F4}" type="presParOf" srcId="{9ABBA7EC-C6AC-4076-B6E4-36C752A987A3}" destId="{38281A20-3ED9-4E14-8530-C386934327D9}" srcOrd="3" destOrd="0" presId="urn:microsoft.com/office/officeart/2018/2/layout/IconCircleList"/>
    <dgm:cxn modelId="{C5FDE380-DB13-4E50-ACC4-38007692097D}" type="presParOf" srcId="{78CE1583-2EFF-46D7-9E6B-CF8DA0B494A1}" destId="{3F853B81-460D-4CE3-A75E-38DA94E85B09}" srcOrd="5" destOrd="0" presId="urn:microsoft.com/office/officeart/2018/2/layout/IconCircleList"/>
    <dgm:cxn modelId="{256165F9-6919-4716-A11E-C5984B0923C0}" type="presParOf" srcId="{78CE1583-2EFF-46D7-9E6B-CF8DA0B494A1}" destId="{EDA19037-34D3-42EC-943D-ABBA238966CC}" srcOrd="6" destOrd="0" presId="urn:microsoft.com/office/officeart/2018/2/layout/IconCircleList"/>
    <dgm:cxn modelId="{794A8BF0-0DAF-49A5-836C-46C191FF8ACE}" type="presParOf" srcId="{EDA19037-34D3-42EC-943D-ABBA238966CC}" destId="{FF40EA87-4975-4D00-808B-F6B806173669}" srcOrd="0" destOrd="0" presId="urn:microsoft.com/office/officeart/2018/2/layout/IconCircleList"/>
    <dgm:cxn modelId="{3EEE4927-2DFF-4E6C-9D6F-D1E79F72F860}" type="presParOf" srcId="{EDA19037-34D3-42EC-943D-ABBA238966CC}" destId="{4093B6B9-4844-4187-B19F-50FF90FE40EC}" srcOrd="1" destOrd="0" presId="urn:microsoft.com/office/officeart/2018/2/layout/IconCircleList"/>
    <dgm:cxn modelId="{A4C69F6B-74BC-4C03-86E7-A958D68CE57C}" type="presParOf" srcId="{EDA19037-34D3-42EC-943D-ABBA238966CC}" destId="{CFC7BB22-66AD-4BF4-80C7-63BD35F440E5}" srcOrd="2" destOrd="0" presId="urn:microsoft.com/office/officeart/2018/2/layout/IconCircleList"/>
    <dgm:cxn modelId="{E5F1C05B-FB17-442E-B0D7-89606C87982C}" type="presParOf" srcId="{EDA19037-34D3-42EC-943D-ABBA238966CC}" destId="{8C2E2D0C-8974-43ED-9A3D-A02A6C3F2F5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46368-D1EA-42E2-928E-2036E7050146}" type="doc">
      <dgm:prSet loTypeId="urn:microsoft.com/office/officeart/2005/8/layout/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08E2F2-8A46-46EB-BE7C-11FD9A44228C}">
      <dgm:prSet/>
      <dgm:spPr/>
      <dgm:t>
        <a:bodyPr/>
        <a:lstStyle/>
        <a:p>
          <a:r>
            <a:rPr lang="en-US"/>
            <a:t>They made silver  jewelry in the shape of birds and of other animals.</a:t>
          </a:r>
        </a:p>
      </dgm:t>
    </dgm:pt>
    <dgm:pt modelId="{2D6FE366-341E-4FFD-90A5-AC7AB014FE15}" type="parTrans" cxnId="{59C2CAF6-676F-4178-A240-68E1B69754FF}">
      <dgm:prSet/>
      <dgm:spPr/>
      <dgm:t>
        <a:bodyPr/>
        <a:lstStyle/>
        <a:p>
          <a:endParaRPr lang="en-US"/>
        </a:p>
      </dgm:t>
    </dgm:pt>
    <dgm:pt modelId="{8E5E50EF-0A4B-47E4-A8A7-1AD7E94F41F3}" type="sibTrans" cxnId="{59C2CAF6-676F-4178-A240-68E1B69754FF}">
      <dgm:prSet/>
      <dgm:spPr/>
      <dgm:t>
        <a:bodyPr/>
        <a:lstStyle/>
        <a:p>
          <a:endParaRPr lang="en-US"/>
        </a:p>
      </dgm:t>
    </dgm:pt>
    <dgm:pt modelId="{27E6B261-A9F3-41B0-B424-D055CC989CE0}">
      <dgm:prSet/>
      <dgm:spPr/>
      <dgm:t>
        <a:bodyPr/>
        <a:lstStyle/>
        <a:p>
          <a:r>
            <a:rPr lang="en-US"/>
            <a:t>Their language is distinct with a Uto-Aztecan flavor.</a:t>
          </a:r>
        </a:p>
      </dgm:t>
    </dgm:pt>
    <dgm:pt modelId="{D08A0BEB-CCF9-463E-AE8C-2D21999F672E}" type="parTrans" cxnId="{123DBFEF-E226-4649-95F2-B0404D33A7B2}">
      <dgm:prSet/>
      <dgm:spPr/>
      <dgm:t>
        <a:bodyPr/>
        <a:lstStyle/>
        <a:p>
          <a:endParaRPr lang="en-US"/>
        </a:p>
      </dgm:t>
    </dgm:pt>
    <dgm:pt modelId="{3AF96090-5973-4FF3-9947-F4A65CBBF79C}" type="sibTrans" cxnId="{123DBFEF-E226-4649-95F2-B0404D33A7B2}">
      <dgm:prSet/>
      <dgm:spPr/>
      <dgm:t>
        <a:bodyPr/>
        <a:lstStyle/>
        <a:p>
          <a:endParaRPr lang="en-US"/>
        </a:p>
      </dgm:t>
    </dgm:pt>
    <dgm:pt modelId="{AD66393F-6FB7-4A21-BEAC-236D0BD9232D}">
      <dgm:prSet/>
      <dgm:spPr/>
      <dgm:t>
        <a:bodyPr/>
        <a:lstStyle/>
        <a:p>
          <a:r>
            <a:rPr lang="en-US"/>
            <a:t>They believe they must live in peace.</a:t>
          </a:r>
        </a:p>
      </dgm:t>
    </dgm:pt>
    <dgm:pt modelId="{4917E203-B56F-44E6-8821-9DCA08F5F063}" type="parTrans" cxnId="{70AEC20A-E164-43E6-A3E9-75D70FD5FE2F}">
      <dgm:prSet/>
      <dgm:spPr/>
      <dgm:t>
        <a:bodyPr/>
        <a:lstStyle/>
        <a:p>
          <a:endParaRPr lang="en-US"/>
        </a:p>
      </dgm:t>
    </dgm:pt>
    <dgm:pt modelId="{C38611CD-574B-4FA2-9421-BE1D920EF997}" type="sibTrans" cxnId="{70AEC20A-E164-43E6-A3E9-75D70FD5FE2F}">
      <dgm:prSet/>
      <dgm:spPr/>
      <dgm:t>
        <a:bodyPr/>
        <a:lstStyle/>
        <a:p>
          <a:endParaRPr lang="en-US"/>
        </a:p>
      </dgm:t>
    </dgm:pt>
    <dgm:pt modelId="{ACB78873-5814-4B13-B502-FFF06E9501F8}">
      <dgm:prSet/>
      <dgm:spPr/>
      <dgm:t>
        <a:bodyPr/>
        <a:lstStyle/>
        <a:p>
          <a:r>
            <a:rPr lang="en-US"/>
            <a:t>The culture of the Hopi tribe was unique </a:t>
          </a:r>
        </a:p>
      </dgm:t>
    </dgm:pt>
    <dgm:pt modelId="{770ECC5E-E4EC-4F0F-ACB8-89198FB66037}" type="parTrans" cxnId="{4E16833D-24DE-4976-98F9-73A4A54E1A57}">
      <dgm:prSet/>
      <dgm:spPr/>
      <dgm:t>
        <a:bodyPr/>
        <a:lstStyle/>
        <a:p>
          <a:endParaRPr lang="en-US"/>
        </a:p>
      </dgm:t>
    </dgm:pt>
    <dgm:pt modelId="{B30C5DC3-2EEE-45F4-B6AE-5225AD46E32C}" type="sibTrans" cxnId="{4E16833D-24DE-4976-98F9-73A4A54E1A57}">
      <dgm:prSet/>
      <dgm:spPr/>
      <dgm:t>
        <a:bodyPr/>
        <a:lstStyle/>
        <a:p>
          <a:endParaRPr lang="en-US"/>
        </a:p>
      </dgm:t>
    </dgm:pt>
    <dgm:pt modelId="{12C80AED-3B03-47DB-8971-9846BF36AA98}" type="pres">
      <dgm:prSet presAssocID="{83F46368-D1EA-42E2-928E-2036E7050146}" presName="diagram" presStyleCnt="0">
        <dgm:presLayoutVars>
          <dgm:dir/>
          <dgm:resizeHandles val="exact"/>
        </dgm:presLayoutVars>
      </dgm:prSet>
      <dgm:spPr/>
    </dgm:pt>
    <dgm:pt modelId="{808042F2-7DD8-4D9C-AD33-4A727E4489C3}" type="pres">
      <dgm:prSet presAssocID="{8008E2F2-8A46-46EB-BE7C-11FD9A44228C}" presName="node" presStyleLbl="node1" presStyleIdx="0" presStyleCnt="4">
        <dgm:presLayoutVars>
          <dgm:bulletEnabled val="1"/>
        </dgm:presLayoutVars>
      </dgm:prSet>
      <dgm:spPr/>
    </dgm:pt>
    <dgm:pt modelId="{3E947A3C-960A-4B98-8786-8C9C3E5C6F17}" type="pres">
      <dgm:prSet presAssocID="{8E5E50EF-0A4B-47E4-A8A7-1AD7E94F41F3}" presName="sibTrans" presStyleLbl="sibTrans2D1" presStyleIdx="0" presStyleCnt="3"/>
      <dgm:spPr/>
    </dgm:pt>
    <dgm:pt modelId="{D49CB08B-F7FD-4B94-BA2E-662D706B4B65}" type="pres">
      <dgm:prSet presAssocID="{8E5E50EF-0A4B-47E4-A8A7-1AD7E94F41F3}" presName="connectorText" presStyleLbl="sibTrans2D1" presStyleIdx="0" presStyleCnt="3"/>
      <dgm:spPr/>
    </dgm:pt>
    <dgm:pt modelId="{AC361F46-3F0E-4265-80A8-57827C27FB1D}" type="pres">
      <dgm:prSet presAssocID="{27E6B261-A9F3-41B0-B424-D055CC989CE0}" presName="node" presStyleLbl="node1" presStyleIdx="1" presStyleCnt="4">
        <dgm:presLayoutVars>
          <dgm:bulletEnabled val="1"/>
        </dgm:presLayoutVars>
      </dgm:prSet>
      <dgm:spPr/>
    </dgm:pt>
    <dgm:pt modelId="{96633DB5-72A7-4BA7-9B65-53F2734F4DD3}" type="pres">
      <dgm:prSet presAssocID="{3AF96090-5973-4FF3-9947-F4A65CBBF79C}" presName="sibTrans" presStyleLbl="sibTrans2D1" presStyleIdx="1" presStyleCnt="3"/>
      <dgm:spPr/>
    </dgm:pt>
    <dgm:pt modelId="{2B416330-9649-4813-9CE2-C97A34F95AAB}" type="pres">
      <dgm:prSet presAssocID="{3AF96090-5973-4FF3-9947-F4A65CBBF79C}" presName="connectorText" presStyleLbl="sibTrans2D1" presStyleIdx="1" presStyleCnt="3"/>
      <dgm:spPr/>
    </dgm:pt>
    <dgm:pt modelId="{A1E90E27-D148-47E1-9705-88B72CDA2E5F}" type="pres">
      <dgm:prSet presAssocID="{AD66393F-6FB7-4A21-BEAC-236D0BD9232D}" presName="node" presStyleLbl="node1" presStyleIdx="2" presStyleCnt="4">
        <dgm:presLayoutVars>
          <dgm:bulletEnabled val="1"/>
        </dgm:presLayoutVars>
      </dgm:prSet>
      <dgm:spPr/>
    </dgm:pt>
    <dgm:pt modelId="{D99812B5-C073-4EEF-BA88-B874B35922B7}" type="pres">
      <dgm:prSet presAssocID="{C38611CD-574B-4FA2-9421-BE1D920EF997}" presName="sibTrans" presStyleLbl="sibTrans2D1" presStyleIdx="2" presStyleCnt="3"/>
      <dgm:spPr/>
    </dgm:pt>
    <dgm:pt modelId="{D5C434D3-DB20-46B6-96EE-7E1E25EC7BBC}" type="pres">
      <dgm:prSet presAssocID="{C38611CD-574B-4FA2-9421-BE1D920EF997}" presName="connectorText" presStyleLbl="sibTrans2D1" presStyleIdx="2" presStyleCnt="3"/>
      <dgm:spPr/>
    </dgm:pt>
    <dgm:pt modelId="{07E3AEF7-1FFC-4ECB-9C8B-82F5D8DEFF53}" type="pres">
      <dgm:prSet presAssocID="{ACB78873-5814-4B13-B502-FFF06E9501F8}" presName="node" presStyleLbl="node1" presStyleIdx="3" presStyleCnt="4">
        <dgm:presLayoutVars>
          <dgm:bulletEnabled val="1"/>
        </dgm:presLayoutVars>
      </dgm:prSet>
      <dgm:spPr/>
    </dgm:pt>
  </dgm:ptLst>
  <dgm:cxnLst>
    <dgm:cxn modelId="{70AEC20A-E164-43E6-A3E9-75D70FD5FE2F}" srcId="{83F46368-D1EA-42E2-928E-2036E7050146}" destId="{AD66393F-6FB7-4A21-BEAC-236D0BD9232D}" srcOrd="2" destOrd="0" parTransId="{4917E203-B56F-44E6-8821-9DCA08F5F063}" sibTransId="{C38611CD-574B-4FA2-9421-BE1D920EF997}"/>
    <dgm:cxn modelId="{22B77E17-7BC3-4751-9891-9E27CBCF21ED}" type="presOf" srcId="{8008E2F2-8A46-46EB-BE7C-11FD9A44228C}" destId="{808042F2-7DD8-4D9C-AD33-4A727E4489C3}" srcOrd="0" destOrd="0" presId="urn:microsoft.com/office/officeart/2005/8/layout/process5"/>
    <dgm:cxn modelId="{8B8C5F31-1B76-470D-A779-3CD7C1C4C25A}" type="presOf" srcId="{C38611CD-574B-4FA2-9421-BE1D920EF997}" destId="{D99812B5-C073-4EEF-BA88-B874B35922B7}" srcOrd="0" destOrd="0" presId="urn:microsoft.com/office/officeart/2005/8/layout/process5"/>
    <dgm:cxn modelId="{4E16833D-24DE-4976-98F9-73A4A54E1A57}" srcId="{83F46368-D1EA-42E2-928E-2036E7050146}" destId="{ACB78873-5814-4B13-B502-FFF06E9501F8}" srcOrd="3" destOrd="0" parTransId="{770ECC5E-E4EC-4F0F-ACB8-89198FB66037}" sibTransId="{B30C5DC3-2EEE-45F4-B6AE-5225AD46E32C}"/>
    <dgm:cxn modelId="{8247E75E-DF16-426E-86F4-722402456776}" type="presOf" srcId="{3AF96090-5973-4FF3-9947-F4A65CBBF79C}" destId="{96633DB5-72A7-4BA7-9B65-53F2734F4DD3}" srcOrd="0" destOrd="0" presId="urn:microsoft.com/office/officeart/2005/8/layout/process5"/>
    <dgm:cxn modelId="{737FCB41-BFF4-42BA-9846-B825F43EC16C}" type="presOf" srcId="{8E5E50EF-0A4B-47E4-A8A7-1AD7E94F41F3}" destId="{3E947A3C-960A-4B98-8786-8C9C3E5C6F17}" srcOrd="0" destOrd="0" presId="urn:microsoft.com/office/officeart/2005/8/layout/process5"/>
    <dgm:cxn modelId="{EFE95C47-FC53-4094-AE82-3B762EF28F01}" type="presOf" srcId="{C38611CD-574B-4FA2-9421-BE1D920EF997}" destId="{D5C434D3-DB20-46B6-96EE-7E1E25EC7BBC}" srcOrd="1" destOrd="0" presId="urn:microsoft.com/office/officeart/2005/8/layout/process5"/>
    <dgm:cxn modelId="{BCD8887B-39EB-423D-8021-75D4601F2234}" type="presOf" srcId="{3AF96090-5973-4FF3-9947-F4A65CBBF79C}" destId="{2B416330-9649-4813-9CE2-C97A34F95AAB}" srcOrd="1" destOrd="0" presId="urn:microsoft.com/office/officeart/2005/8/layout/process5"/>
    <dgm:cxn modelId="{7B4EDA87-1AD7-4F97-83AB-3216ED75C19F}" type="presOf" srcId="{ACB78873-5814-4B13-B502-FFF06E9501F8}" destId="{07E3AEF7-1FFC-4ECB-9C8B-82F5D8DEFF53}" srcOrd="0" destOrd="0" presId="urn:microsoft.com/office/officeart/2005/8/layout/process5"/>
    <dgm:cxn modelId="{76787E9A-5A35-42FA-A594-6F08FC33DFFF}" type="presOf" srcId="{27E6B261-A9F3-41B0-B424-D055CC989CE0}" destId="{AC361F46-3F0E-4265-80A8-57827C27FB1D}" srcOrd="0" destOrd="0" presId="urn:microsoft.com/office/officeart/2005/8/layout/process5"/>
    <dgm:cxn modelId="{B2514FB5-9B85-47FB-83BC-8C9A186449D4}" type="presOf" srcId="{83F46368-D1EA-42E2-928E-2036E7050146}" destId="{12C80AED-3B03-47DB-8971-9846BF36AA98}" srcOrd="0" destOrd="0" presId="urn:microsoft.com/office/officeart/2005/8/layout/process5"/>
    <dgm:cxn modelId="{918E78B8-F546-4389-BDD7-01B72A108A56}" type="presOf" srcId="{8E5E50EF-0A4B-47E4-A8A7-1AD7E94F41F3}" destId="{D49CB08B-F7FD-4B94-BA2E-662D706B4B65}" srcOrd="1" destOrd="0" presId="urn:microsoft.com/office/officeart/2005/8/layout/process5"/>
    <dgm:cxn modelId="{123DBFEF-E226-4649-95F2-B0404D33A7B2}" srcId="{83F46368-D1EA-42E2-928E-2036E7050146}" destId="{27E6B261-A9F3-41B0-B424-D055CC989CE0}" srcOrd="1" destOrd="0" parTransId="{D08A0BEB-CCF9-463E-AE8C-2D21999F672E}" sibTransId="{3AF96090-5973-4FF3-9947-F4A65CBBF79C}"/>
    <dgm:cxn modelId="{398351F4-0543-4C9B-B91D-411544450D8F}" type="presOf" srcId="{AD66393F-6FB7-4A21-BEAC-236D0BD9232D}" destId="{A1E90E27-D148-47E1-9705-88B72CDA2E5F}" srcOrd="0" destOrd="0" presId="urn:microsoft.com/office/officeart/2005/8/layout/process5"/>
    <dgm:cxn modelId="{59C2CAF6-676F-4178-A240-68E1B69754FF}" srcId="{83F46368-D1EA-42E2-928E-2036E7050146}" destId="{8008E2F2-8A46-46EB-BE7C-11FD9A44228C}" srcOrd="0" destOrd="0" parTransId="{2D6FE366-341E-4FFD-90A5-AC7AB014FE15}" sibTransId="{8E5E50EF-0A4B-47E4-A8A7-1AD7E94F41F3}"/>
    <dgm:cxn modelId="{EC771992-7F4E-4E85-893C-AE9CAB8F5E48}" type="presParOf" srcId="{12C80AED-3B03-47DB-8971-9846BF36AA98}" destId="{808042F2-7DD8-4D9C-AD33-4A727E4489C3}" srcOrd="0" destOrd="0" presId="urn:microsoft.com/office/officeart/2005/8/layout/process5"/>
    <dgm:cxn modelId="{9DB1D353-67BB-4BC6-B3B1-8980344C8B17}" type="presParOf" srcId="{12C80AED-3B03-47DB-8971-9846BF36AA98}" destId="{3E947A3C-960A-4B98-8786-8C9C3E5C6F17}" srcOrd="1" destOrd="0" presId="urn:microsoft.com/office/officeart/2005/8/layout/process5"/>
    <dgm:cxn modelId="{1AADAC10-8391-4CC3-B724-85E0FE82C495}" type="presParOf" srcId="{3E947A3C-960A-4B98-8786-8C9C3E5C6F17}" destId="{D49CB08B-F7FD-4B94-BA2E-662D706B4B65}" srcOrd="0" destOrd="0" presId="urn:microsoft.com/office/officeart/2005/8/layout/process5"/>
    <dgm:cxn modelId="{6745CFD6-E4E5-4FF8-800D-F9F295B62E42}" type="presParOf" srcId="{12C80AED-3B03-47DB-8971-9846BF36AA98}" destId="{AC361F46-3F0E-4265-80A8-57827C27FB1D}" srcOrd="2" destOrd="0" presId="urn:microsoft.com/office/officeart/2005/8/layout/process5"/>
    <dgm:cxn modelId="{4EC47E65-B725-4DA3-B4B4-24C850D63C67}" type="presParOf" srcId="{12C80AED-3B03-47DB-8971-9846BF36AA98}" destId="{96633DB5-72A7-4BA7-9B65-53F2734F4DD3}" srcOrd="3" destOrd="0" presId="urn:microsoft.com/office/officeart/2005/8/layout/process5"/>
    <dgm:cxn modelId="{53E247BA-8126-4F1B-960C-CB2BA44E2003}" type="presParOf" srcId="{96633DB5-72A7-4BA7-9B65-53F2734F4DD3}" destId="{2B416330-9649-4813-9CE2-C97A34F95AAB}" srcOrd="0" destOrd="0" presId="urn:microsoft.com/office/officeart/2005/8/layout/process5"/>
    <dgm:cxn modelId="{31C829A3-04BA-481F-A281-FC0C6747C3D5}" type="presParOf" srcId="{12C80AED-3B03-47DB-8971-9846BF36AA98}" destId="{A1E90E27-D148-47E1-9705-88B72CDA2E5F}" srcOrd="4" destOrd="0" presId="urn:microsoft.com/office/officeart/2005/8/layout/process5"/>
    <dgm:cxn modelId="{C3DE7D8C-F19C-42A4-B6E1-04D02A6CD762}" type="presParOf" srcId="{12C80AED-3B03-47DB-8971-9846BF36AA98}" destId="{D99812B5-C073-4EEF-BA88-B874B35922B7}" srcOrd="5" destOrd="0" presId="urn:microsoft.com/office/officeart/2005/8/layout/process5"/>
    <dgm:cxn modelId="{C9467970-BE9E-4B22-983C-32FB696A4800}" type="presParOf" srcId="{D99812B5-C073-4EEF-BA88-B874B35922B7}" destId="{D5C434D3-DB20-46B6-96EE-7E1E25EC7BBC}" srcOrd="0" destOrd="0" presId="urn:microsoft.com/office/officeart/2005/8/layout/process5"/>
    <dgm:cxn modelId="{EBBEEF44-B193-44A1-A716-5A3FC4D6ED46}" type="presParOf" srcId="{12C80AED-3B03-47DB-8971-9846BF36AA98}" destId="{07E3AEF7-1FFC-4ECB-9C8B-82F5D8DEFF53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61C7-3DF1-49E6-999F-6EBE97DBAF8C}">
      <dsp:nvSpPr>
        <dsp:cNvPr id="0" name=""/>
        <dsp:cNvSpPr/>
      </dsp:nvSpPr>
      <dsp:spPr>
        <a:xfrm>
          <a:off x="0" y="432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C66FE1-FD2F-4F3E-BA60-849514A1B32D}">
      <dsp:nvSpPr>
        <dsp:cNvPr id="0" name=""/>
        <dsp:cNvSpPr/>
      </dsp:nvSpPr>
      <dsp:spPr>
        <a:xfrm>
          <a:off x="0" y="432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Hopi shelter protected the tribe from the environment.</a:t>
          </a:r>
        </a:p>
      </dsp:txBody>
      <dsp:txXfrm>
        <a:off x="0" y="432"/>
        <a:ext cx="2942813" cy="505628"/>
      </dsp:txXfrm>
    </dsp:sp>
    <dsp:sp modelId="{9C63A101-6D24-42DB-9520-C0E39277DBB1}">
      <dsp:nvSpPr>
        <dsp:cNvPr id="0" name=""/>
        <dsp:cNvSpPr/>
      </dsp:nvSpPr>
      <dsp:spPr>
        <a:xfrm>
          <a:off x="0" y="506060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57CAD3-1A72-4AD9-90B8-E26275375588}">
      <dsp:nvSpPr>
        <dsp:cNvPr id="0" name=""/>
        <dsp:cNvSpPr/>
      </dsp:nvSpPr>
      <dsp:spPr>
        <a:xfrm>
          <a:off x="0" y="506060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They were made of dry clay  and stone.</a:t>
          </a:r>
        </a:p>
      </dsp:txBody>
      <dsp:txXfrm>
        <a:off x="0" y="506060"/>
        <a:ext cx="2942813" cy="505628"/>
      </dsp:txXfrm>
    </dsp:sp>
    <dsp:sp modelId="{F907086A-4540-4E6A-B64A-ED4475049DF7}">
      <dsp:nvSpPr>
        <dsp:cNvPr id="0" name=""/>
        <dsp:cNvSpPr/>
      </dsp:nvSpPr>
      <dsp:spPr>
        <a:xfrm>
          <a:off x="0" y="1011689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B8E6E1-59DA-453F-A931-8CECE5D5EC41}">
      <dsp:nvSpPr>
        <dsp:cNvPr id="0" name=""/>
        <dsp:cNvSpPr/>
      </dsp:nvSpPr>
      <dsp:spPr>
        <a:xfrm>
          <a:off x="0" y="1011689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They have a flat roof​s and ​​multiple levels accessible by ladder. </a:t>
          </a:r>
        </a:p>
      </dsp:txBody>
      <dsp:txXfrm>
        <a:off x="0" y="1011689"/>
        <a:ext cx="2942813" cy="505628"/>
      </dsp:txXfrm>
    </dsp:sp>
    <dsp:sp modelId="{27D5580D-45FD-4CBC-8D60-F59A00681935}">
      <dsp:nvSpPr>
        <dsp:cNvPr id="0" name=""/>
        <dsp:cNvSpPr/>
      </dsp:nvSpPr>
      <dsp:spPr>
        <a:xfrm>
          <a:off x="0" y="1517318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1DD094-A1BE-4F63-ACCC-907A8953DA69}">
      <dsp:nvSpPr>
        <dsp:cNvPr id="0" name=""/>
        <dsp:cNvSpPr/>
      </dsp:nvSpPr>
      <dsp:spPr>
        <a:xfrm>
          <a:off x="0" y="1517318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bottom level was under ground(called a kiva) and was used for religious ceremonies. </a:t>
          </a:r>
        </a:p>
      </dsp:txBody>
      <dsp:txXfrm>
        <a:off x="0" y="1517318"/>
        <a:ext cx="2942813" cy="505628"/>
      </dsp:txXfrm>
    </dsp:sp>
    <dsp:sp modelId="{B1EF78AD-FB16-482E-BA06-329C4C8489ED}">
      <dsp:nvSpPr>
        <dsp:cNvPr id="0" name=""/>
        <dsp:cNvSpPr/>
      </dsp:nvSpPr>
      <dsp:spPr>
        <a:xfrm>
          <a:off x="0" y="2022946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98B802-6BFE-47D8-B460-60A09E05EF49}">
      <dsp:nvSpPr>
        <dsp:cNvPr id="0" name=""/>
        <dsp:cNvSpPr/>
      </dsp:nvSpPr>
      <dsp:spPr>
        <a:xfrm>
          <a:off x="0" y="2022946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They lived in teepees.</a:t>
          </a:r>
        </a:p>
      </dsp:txBody>
      <dsp:txXfrm>
        <a:off x="0" y="2022946"/>
        <a:ext cx="2942813" cy="505628"/>
      </dsp:txXfrm>
    </dsp:sp>
    <dsp:sp modelId="{D094B3AA-5518-4962-B255-4E3E0C07B251}">
      <dsp:nvSpPr>
        <dsp:cNvPr id="0" name=""/>
        <dsp:cNvSpPr/>
      </dsp:nvSpPr>
      <dsp:spPr>
        <a:xfrm>
          <a:off x="0" y="2528575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84B9BE-F44E-4077-B86B-975C540F48BE}">
      <dsp:nvSpPr>
        <dsp:cNvPr id="0" name=""/>
        <dsp:cNvSpPr/>
      </dsp:nvSpPr>
      <dsp:spPr>
        <a:xfrm>
          <a:off x="0" y="2528575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outside was wrapped in buffalo hide.</a:t>
          </a:r>
        </a:p>
      </dsp:txBody>
      <dsp:txXfrm>
        <a:off x="0" y="2528575"/>
        <a:ext cx="2942813" cy="505628"/>
      </dsp:txXfrm>
    </dsp:sp>
    <dsp:sp modelId="{A259A628-08ED-44C5-B782-27D02D040B29}">
      <dsp:nvSpPr>
        <dsp:cNvPr id="0" name=""/>
        <dsp:cNvSpPr/>
      </dsp:nvSpPr>
      <dsp:spPr>
        <a:xfrm>
          <a:off x="0" y="3034204"/>
          <a:ext cx="2942813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74BEB8-BD03-4AC4-B6D3-4CA886367E10}">
      <dsp:nvSpPr>
        <dsp:cNvPr id="0" name=""/>
        <dsp:cNvSpPr/>
      </dsp:nvSpPr>
      <dsp:spPr>
        <a:xfrm>
          <a:off x="0" y="3034204"/>
          <a:ext cx="2942813" cy="505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 the summer the covering would be raised to let air in.</a:t>
          </a:r>
        </a:p>
      </dsp:txBody>
      <dsp:txXfrm>
        <a:off x="0" y="3034204"/>
        <a:ext cx="2942813" cy="50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51BBD-347A-4217-92C8-D9143557AF33}">
      <dsp:nvSpPr>
        <dsp:cNvPr id="0" name=""/>
        <dsp:cNvSpPr/>
      </dsp:nvSpPr>
      <dsp:spPr>
        <a:xfrm>
          <a:off x="444595" y="730"/>
          <a:ext cx="536287" cy="536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6D45A-CF7E-4984-A3DE-45A734EC8E61}">
      <dsp:nvSpPr>
        <dsp:cNvPr id="0" name=""/>
        <dsp:cNvSpPr/>
      </dsp:nvSpPr>
      <dsp:spPr>
        <a:xfrm>
          <a:off x="557216" y="113350"/>
          <a:ext cx="311046" cy="3110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05D4F-9392-4C96-8B34-E326913D7ECA}">
      <dsp:nvSpPr>
        <dsp:cNvPr id="0" name=""/>
        <dsp:cNvSpPr/>
      </dsp:nvSpPr>
      <dsp:spPr>
        <a:xfrm>
          <a:off x="1095802" y="730"/>
          <a:ext cx="1264106" cy="53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They hunted rabbit, bear, and birds</a:t>
          </a:r>
        </a:p>
      </dsp:txBody>
      <dsp:txXfrm>
        <a:off x="1095802" y="730"/>
        <a:ext cx="1264106" cy="536287"/>
      </dsp:txXfrm>
    </dsp:sp>
    <dsp:sp modelId="{E65F8C96-54AE-4EBB-807A-2A2B9FD86A4B}">
      <dsp:nvSpPr>
        <dsp:cNvPr id="0" name=""/>
        <dsp:cNvSpPr/>
      </dsp:nvSpPr>
      <dsp:spPr>
        <a:xfrm>
          <a:off x="444595" y="1127744"/>
          <a:ext cx="536287" cy="536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305BE-B694-43F1-B52B-5ECDFE7171D6}">
      <dsp:nvSpPr>
        <dsp:cNvPr id="0" name=""/>
        <dsp:cNvSpPr/>
      </dsp:nvSpPr>
      <dsp:spPr>
        <a:xfrm>
          <a:off x="557216" y="1240365"/>
          <a:ext cx="311046" cy="3110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3298C-79BE-40FD-9DE9-960799537F3B}">
      <dsp:nvSpPr>
        <dsp:cNvPr id="0" name=""/>
        <dsp:cNvSpPr/>
      </dsp:nvSpPr>
      <dsp:spPr>
        <a:xfrm>
          <a:off x="1095802" y="1127744"/>
          <a:ext cx="1264106" cy="53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They ate corn, beans, gourds and pumpkin </a:t>
          </a:r>
        </a:p>
      </dsp:txBody>
      <dsp:txXfrm>
        <a:off x="1095802" y="1127744"/>
        <a:ext cx="1264106" cy="536287"/>
      </dsp:txXfrm>
    </dsp:sp>
    <dsp:sp modelId="{D7826535-237A-4650-99E4-7BA50E4A7EAF}">
      <dsp:nvSpPr>
        <dsp:cNvPr id="0" name=""/>
        <dsp:cNvSpPr/>
      </dsp:nvSpPr>
      <dsp:spPr>
        <a:xfrm>
          <a:off x="444595" y="2254759"/>
          <a:ext cx="536287" cy="536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43D96-D542-4A1E-9680-4FCA2DA5D8B9}">
      <dsp:nvSpPr>
        <dsp:cNvPr id="0" name=""/>
        <dsp:cNvSpPr/>
      </dsp:nvSpPr>
      <dsp:spPr>
        <a:xfrm>
          <a:off x="557216" y="2367380"/>
          <a:ext cx="311046" cy="3110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81A20-3ED9-4E14-8530-C386934327D9}">
      <dsp:nvSpPr>
        <dsp:cNvPr id="0" name=""/>
        <dsp:cNvSpPr/>
      </dsp:nvSpPr>
      <dsp:spPr>
        <a:xfrm>
          <a:off x="1095802" y="2254759"/>
          <a:ext cx="1264106" cy="53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They also eat peaches, apricots and melons</a:t>
          </a:r>
        </a:p>
      </dsp:txBody>
      <dsp:txXfrm>
        <a:off x="1095802" y="2254759"/>
        <a:ext cx="1264106" cy="536287"/>
      </dsp:txXfrm>
    </dsp:sp>
    <dsp:sp modelId="{FF40EA87-4975-4D00-808B-F6B806173669}">
      <dsp:nvSpPr>
        <dsp:cNvPr id="0" name=""/>
        <dsp:cNvSpPr/>
      </dsp:nvSpPr>
      <dsp:spPr>
        <a:xfrm>
          <a:off x="444595" y="3381774"/>
          <a:ext cx="536287" cy="536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3B6B9-4844-4187-B19F-50FF90FE40EC}">
      <dsp:nvSpPr>
        <dsp:cNvPr id="0" name=""/>
        <dsp:cNvSpPr/>
      </dsp:nvSpPr>
      <dsp:spPr>
        <a:xfrm>
          <a:off x="557216" y="3494394"/>
          <a:ext cx="311046" cy="3110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E2D0C-8974-43ED-9A3D-A02A6C3F2F56}">
      <dsp:nvSpPr>
        <dsp:cNvPr id="0" name=""/>
        <dsp:cNvSpPr/>
      </dsp:nvSpPr>
      <dsp:spPr>
        <a:xfrm>
          <a:off x="1095802" y="3381774"/>
          <a:ext cx="1264106" cy="53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They would also eat piki bread </a:t>
          </a:r>
        </a:p>
      </dsp:txBody>
      <dsp:txXfrm>
        <a:off x="1095802" y="3381774"/>
        <a:ext cx="1264106" cy="5362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042F2-7DD8-4D9C-AD33-4A727E4489C3}">
      <dsp:nvSpPr>
        <dsp:cNvPr id="0" name=""/>
        <dsp:cNvSpPr/>
      </dsp:nvSpPr>
      <dsp:spPr>
        <a:xfrm>
          <a:off x="827" y="313002"/>
          <a:ext cx="1763641" cy="1058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They made silver  jewelry in the shape of birds and of other animals.</a:t>
          </a:r>
        </a:p>
      </dsp:txBody>
      <dsp:txXfrm>
        <a:off x="31820" y="343995"/>
        <a:ext cx="1701655" cy="996198"/>
      </dsp:txXfrm>
    </dsp:sp>
    <dsp:sp modelId="{3E947A3C-960A-4B98-8786-8C9C3E5C6F17}">
      <dsp:nvSpPr>
        <dsp:cNvPr id="0" name=""/>
        <dsp:cNvSpPr/>
      </dsp:nvSpPr>
      <dsp:spPr>
        <a:xfrm>
          <a:off x="1919669" y="623403"/>
          <a:ext cx="373892" cy="4373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919669" y="710880"/>
        <a:ext cx="261724" cy="262429"/>
      </dsp:txXfrm>
    </dsp:sp>
    <dsp:sp modelId="{AC361F46-3F0E-4265-80A8-57827C27FB1D}">
      <dsp:nvSpPr>
        <dsp:cNvPr id="0" name=""/>
        <dsp:cNvSpPr/>
      </dsp:nvSpPr>
      <dsp:spPr>
        <a:xfrm>
          <a:off x="2469925" y="313002"/>
          <a:ext cx="1763641" cy="1058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Their language is distinct with a Uto-Aztecan flavor.</a:t>
          </a:r>
        </a:p>
      </dsp:txBody>
      <dsp:txXfrm>
        <a:off x="2500918" y="343995"/>
        <a:ext cx="1701655" cy="996198"/>
      </dsp:txXfrm>
    </dsp:sp>
    <dsp:sp modelId="{96633DB5-72A7-4BA7-9B65-53F2734F4DD3}">
      <dsp:nvSpPr>
        <dsp:cNvPr id="0" name=""/>
        <dsp:cNvSpPr/>
      </dsp:nvSpPr>
      <dsp:spPr>
        <a:xfrm rot="5400000">
          <a:off x="3164800" y="1494642"/>
          <a:ext cx="373892" cy="4373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220532" y="1526387"/>
        <a:ext cx="262429" cy="261724"/>
      </dsp:txXfrm>
    </dsp:sp>
    <dsp:sp modelId="{A1E90E27-D148-47E1-9705-88B72CDA2E5F}">
      <dsp:nvSpPr>
        <dsp:cNvPr id="0" name=""/>
        <dsp:cNvSpPr/>
      </dsp:nvSpPr>
      <dsp:spPr>
        <a:xfrm>
          <a:off x="2469925" y="2076644"/>
          <a:ext cx="1763641" cy="1058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They believe they must live in peace.</a:t>
          </a:r>
        </a:p>
      </dsp:txBody>
      <dsp:txXfrm>
        <a:off x="2500918" y="2107637"/>
        <a:ext cx="1701655" cy="996198"/>
      </dsp:txXfrm>
    </dsp:sp>
    <dsp:sp modelId="{D99812B5-C073-4EEF-BA88-B874B35922B7}">
      <dsp:nvSpPr>
        <dsp:cNvPr id="0" name=""/>
        <dsp:cNvSpPr/>
      </dsp:nvSpPr>
      <dsp:spPr>
        <a:xfrm rot="10800000">
          <a:off x="1940832" y="2387045"/>
          <a:ext cx="373892" cy="4373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053000" y="2474522"/>
        <a:ext cx="261724" cy="262429"/>
      </dsp:txXfrm>
    </dsp:sp>
    <dsp:sp modelId="{07E3AEF7-1FFC-4ECB-9C8B-82F5D8DEFF53}">
      <dsp:nvSpPr>
        <dsp:cNvPr id="0" name=""/>
        <dsp:cNvSpPr/>
      </dsp:nvSpPr>
      <dsp:spPr>
        <a:xfrm>
          <a:off x="827" y="2076644"/>
          <a:ext cx="1763641" cy="1058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culture of the Hopi tribe was unique </a:t>
          </a:r>
        </a:p>
      </dsp:txBody>
      <dsp:txXfrm>
        <a:off x="31820" y="2107637"/>
        <a:ext cx="1701655" cy="996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1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1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0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7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1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0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ampeyo,_Hopi_pottery_maker,_seated,_with_examples_of_her_work,_1900_-_NARA_-_52008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onscienciayvidamagazine.blogspot.com/p/son-el-pueblo-nativo-americano-mas.html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davekochphoto.com/portfolio/grand-canyon-national-park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hopipueblo.1879.ws.jp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commons.wikimedia.org/wiki/File:2010-brown-bear.jpg" TargetMode="External"/><Relationship Id="rId7" Type="http://schemas.openxmlformats.org/officeDocument/2006/relationships/hyperlink" Target="http://commons.wikimedia.org/wiki/File:Mountain_Blue_Bird_5_(8045047207).jpg" TargetMode="External"/><Relationship Id="rId12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diagramColors" Target="../diagrams/colors2.xml"/><Relationship Id="rId5" Type="http://schemas.openxmlformats.org/officeDocument/2006/relationships/hyperlink" Target="http://commons.wikimedia.org/wiki/file:wild_rabbit_in_grass.jpg" TargetMode="Externa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7.jpeg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Turkish_pide_bread_from_london.jpg" TargetMode="External"/><Relationship Id="rId3" Type="http://schemas.openxmlformats.org/officeDocument/2006/relationships/hyperlink" Target="http://commons.wikimedia.org/wiki/File:Pumpkin.jpg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Apricots.jpg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Hopi_prisoners_at_Alcatraz.jpg" TargetMode="External"/><Relationship Id="rId7" Type="http://schemas.openxmlformats.org/officeDocument/2006/relationships/hyperlink" Target="https://www.foundsf.org/index.php?title=FROM_ARIZONA_TO_ALCATRAZ:_Hopi_prisoners_on_Alcatraz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commons.wikimedia.org/wiki/File:Performing_Hopi_Snake_Dance_Ceremony_at_pueblo_of_Oraibi,_Arizona,_1898_(CHS-4660).jpg" TargetMode="External"/><Relationship Id="rId4" Type="http://schemas.openxmlformats.org/officeDocument/2006/relationships/image" Target="../media/image23.jpeg"/><Relationship Id="rId9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en-US" sz="6600" dirty="0">
                <a:latin typeface="Bernard MT Condensed"/>
                <a:cs typeface="Calibri Light"/>
              </a:rPr>
              <a:t>The Hopi tribe</a:t>
            </a:r>
            <a:endParaRPr lang="en-US" sz="66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881" y="1922561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cs typeface="Calibri"/>
              </a:rPr>
              <a:t>By Isaiah Leos and Greyson Cuevas </a:t>
            </a:r>
            <a:endParaRPr lang="en-US" dirty="0"/>
          </a:p>
        </p:txBody>
      </p:sp>
      <p:pic>
        <p:nvPicPr>
          <p:cNvPr id="4" name="Picture 3" descr="A person sitting on the floor with a group of pottery&#10;&#10;Description automatically generated">
            <a:extLst>
              <a:ext uri="{FF2B5EF4-FFF2-40B4-BE49-F238E27FC236}">
                <a16:creationId xmlns:a16="http://schemas.microsoft.com/office/drawing/2014/main" id="{D865445A-08EF-0570-CD90-017D0E3E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08" b="30517"/>
          <a:stretch/>
        </p:blipFill>
        <p:spPr>
          <a:xfrm>
            <a:off x="320040" y="2866470"/>
            <a:ext cx="5614416" cy="3158076"/>
          </a:xfrm>
          <a:prstGeom prst="rect">
            <a:avLst/>
          </a:prstGeom>
        </p:spPr>
      </p:pic>
      <p:pic>
        <p:nvPicPr>
          <p:cNvPr id="13" name="Picture 12" descr="A close-up of a rock&#10;&#10;Description automatically generated">
            <a:extLst>
              <a:ext uri="{FF2B5EF4-FFF2-40B4-BE49-F238E27FC236}">
                <a16:creationId xmlns:a16="http://schemas.microsoft.com/office/drawing/2014/main" id="{CAA47AB2-2063-8177-289A-D48A555FD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66549" y="2541016"/>
            <a:ext cx="5463309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Large rock formations">
            <a:extLst>
              <a:ext uri="{FF2B5EF4-FFF2-40B4-BE49-F238E27FC236}">
                <a16:creationId xmlns:a16="http://schemas.microsoft.com/office/drawing/2014/main" id="{ACD0E097-4529-61C9-C12E-D53932F9B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2164" r="28502" b="-1"/>
          <a:stretch/>
        </p:blipFill>
        <p:spPr>
          <a:xfrm>
            <a:off x="20" y="10"/>
            <a:ext cx="6116549" cy="6857990"/>
          </a:xfrm>
          <a:prstGeom prst="rect">
            <a:avLst/>
          </a:prstGeom>
        </p:spPr>
      </p:pic>
      <p:pic>
        <p:nvPicPr>
          <p:cNvPr id="61" name="Picture 60" descr="A person standing on a cliff&#10;&#10;Description automatically generated">
            <a:extLst>
              <a:ext uri="{FF2B5EF4-FFF2-40B4-BE49-F238E27FC236}">
                <a16:creationId xmlns:a16="http://schemas.microsoft.com/office/drawing/2014/main" id="{FB3879F9-148D-7F55-8788-C317F7FDD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51" r="36150" b="2"/>
          <a:stretch/>
        </p:blipFill>
        <p:spPr>
          <a:xfrm>
            <a:off x="61214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AFAE3-C583-C249-966D-4D9A5717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ea typeface="Calibri Light"/>
                <a:cs typeface="Calibri Light"/>
              </a:rPr>
              <a:t>Location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76C1B47-D7C3-88E1-FD87-DA047E0C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566" y="34342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</a:rPr>
              <a:t>T</a:t>
            </a:r>
            <a:r>
              <a:rPr lang="en-US" sz="2400" b="1" dirty="0">
                <a:solidFill>
                  <a:srgbClr val="FFFFFF"/>
                </a:solidFill>
                <a:ea typeface="Calibri"/>
                <a:cs typeface="Calibri"/>
              </a:rPr>
              <a:t>hey live near the Grand Canyon.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</a:rPr>
              <a:t>They live in the desert on top of the mesa.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</a:rPr>
              <a:t>The climate is usually hot most of the year.</a:t>
            </a:r>
          </a:p>
          <a:p>
            <a:pPr algn="ctr"/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F6A5FE-F882-9EA5-E3B6-F52011893EA1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793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AF2B-D62F-5D8C-10D2-33E86C15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>
                <a:ea typeface="Calibri Light"/>
                <a:cs typeface="Calibri Light"/>
              </a:rPr>
              <a:t>Shelter</a:t>
            </a:r>
            <a:endParaRPr lang="en-US" sz="4000"/>
          </a:p>
        </p:txBody>
      </p:sp>
      <p:graphicFrame>
        <p:nvGraphicFramePr>
          <p:cNvPr id="57" name="Content Placeholder 2">
            <a:extLst>
              <a:ext uri="{FF2B5EF4-FFF2-40B4-BE49-F238E27FC236}">
                <a16:creationId xmlns:a16="http://schemas.microsoft.com/office/drawing/2014/main" id="{E4F5594C-5655-880C-1DBD-46A0E42FD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352197"/>
              </p:ext>
            </p:extLst>
          </p:nvPr>
        </p:nvGraphicFramePr>
        <p:xfrm>
          <a:off x="9062293" y="2139008"/>
          <a:ext cx="2942813" cy="354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0" name="Picture 339" descr="A group of people sitting on a stone wall&#10;&#10;Description automatically generated">
            <a:extLst>
              <a:ext uri="{FF2B5EF4-FFF2-40B4-BE49-F238E27FC236}">
                <a16:creationId xmlns:a16="http://schemas.microsoft.com/office/drawing/2014/main" id="{7E244A27-2A5C-6C01-482E-245C275389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80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2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CD3561C7-3DF1-49E6-999F-6EBE97DBA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7">
                                            <p:graphicEl>
                                              <a:dgm id="{CD3561C7-3DF1-49E6-999F-6EBE97DBA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20C66FE1-FD2F-4F3E-BA60-849514A1B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7">
                                            <p:graphicEl>
                                              <a:dgm id="{20C66FE1-FD2F-4F3E-BA60-849514A1B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9C63A101-6D24-42DB-9520-C0E39277D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7">
                                            <p:graphicEl>
                                              <a:dgm id="{9C63A101-6D24-42DB-9520-C0E39277D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BF57CAD3-1A72-4AD9-90B8-E26275375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7">
                                            <p:graphicEl>
                                              <a:dgm id="{BF57CAD3-1A72-4AD9-90B8-E26275375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F907086A-4540-4E6A-B64A-ED4475049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57">
                                            <p:graphicEl>
                                              <a:dgm id="{F907086A-4540-4E6A-B64A-ED4475049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7CB8E6E1-59DA-453F-A931-8CECE5D5E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57">
                                            <p:graphicEl>
                                              <a:dgm id="{7CB8E6E1-59DA-453F-A931-8CECE5D5E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27D5580D-45FD-4CBC-8D60-F59A00681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57">
                                            <p:graphicEl>
                                              <a:dgm id="{27D5580D-45FD-4CBC-8D60-F59A006819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231DD094-A1BE-4F63-ACCC-907A8953D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57">
                                            <p:graphicEl>
                                              <a:dgm id="{231DD094-A1BE-4F63-ACCC-907A8953D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B1EF78AD-FB16-482E-BA06-329C4C848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57">
                                            <p:graphicEl>
                                              <a:dgm id="{B1EF78AD-FB16-482E-BA06-329C4C848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5898B802-6BFE-47D8-B460-60A09E05E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57">
                                            <p:graphicEl>
                                              <a:dgm id="{5898B802-6BFE-47D8-B460-60A09E05EF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D094B3AA-5518-4962-B255-4E3E0C07B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57">
                                            <p:graphicEl>
                                              <a:dgm id="{D094B3AA-5518-4962-B255-4E3E0C07B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E084B9BE-F44E-4077-B86B-975C540F4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57">
                                            <p:graphicEl>
                                              <a:dgm id="{E084B9BE-F44E-4077-B86B-975C540F4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A259A628-08ED-44C5-B782-27D02D040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57">
                                            <p:graphicEl>
                                              <a:dgm id="{A259A628-08ED-44C5-B782-27D02D040B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2574BEB8-BD03-4AC4-B6D3-4CA886367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57">
                                            <p:graphicEl>
                                              <a:dgm id="{2574BEB8-BD03-4AC4-B6D3-4CA886367E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7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88" descr="A bear standing in grass&#10;&#10;Description automatically generated">
            <a:extLst>
              <a:ext uri="{FF2B5EF4-FFF2-40B4-BE49-F238E27FC236}">
                <a16:creationId xmlns:a16="http://schemas.microsoft.com/office/drawing/2014/main" id="{33A6C211-C2BE-6393-6647-52B00F95B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19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208" name="Picture 207" descr="A rabbit in the grass&#10;&#10;Description automatically generated">
            <a:extLst>
              <a:ext uri="{FF2B5EF4-FFF2-40B4-BE49-F238E27FC236}">
                <a16:creationId xmlns:a16="http://schemas.microsoft.com/office/drawing/2014/main" id="{F853C0D1-8E03-2603-71EB-121628DFB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89" r="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1" name="Picture 20" descr="A blue bird on a branch&#10;&#10;Description automatically generated">
            <a:extLst>
              <a:ext uri="{FF2B5EF4-FFF2-40B4-BE49-F238E27FC236}">
                <a16:creationId xmlns:a16="http://schemas.microsoft.com/office/drawing/2014/main" id="{1FFA5301-A498-DA86-CEF4-8B02080B1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221" r="2" b="167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A2A1D-FD95-0E19-BADA-CA0702FB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>
                <a:ea typeface="Calibri Light"/>
                <a:cs typeface="Calibri Light"/>
              </a:rPr>
              <a:t>Food</a:t>
            </a:r>
            <a:endParaRPr lang="en-US" sz="2800"/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1C3A2235-D39D-7558-D45C-834BF6887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308260"/>
              </p:ext>
            </p:extLst>
          </p:nvPr>
        </p:nvGraphicFramePr>
        <p:xfrm>
          <a:off x="448056" y="2258171"/>
          <a:ext cx="2804504" cy="3918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0" name="TextBox 289">
            <a:extLst>
              <a:ext uri="{FF2B5EF4-FFF2-40B4-BE49-F238E27FC236}">
                <a16:creationId xmlns:a16="http://schemas.microsoft.com/office/drawing/2014/main" id="{7A7F9871-03F9-AEA0-7B5C-62497E43A61B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63BEB0-CBEC-2138-C8FD-E05ED3E33A9D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B45AC75-3E24-8469-9CB1-36859C3C1A0E}"/>
              </a:ext>
            </a:extLst>
          </p:cNvPr>
          <p:cNvSpPr txBox="1"/>
          <p:nvPr/>
        </p:nvSpPr>
        <p:spPr>
          <a:xfrm>
            <a:off x="5202196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06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CE7F-E567-173A-452D-8CA1A936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rmAutofit/>
          </a:bodyPr>
          <a:lstStyle/>
          <a:p>
            <a:r>
              <a:rPr lang="en-US" sz="3200" dirty="0">
                <a:ea typeface="Calibri Light"/>
                <a:cs typeface="Calibri Light"/>
              </a:rPr>
              <a:t>Culture</a:t>
            </a:r>
            <a:endParaRPr lang="en-US" sz="3200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255944D-5C7C-9376-C5F6-38EACC2A3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611940"/>
              </p:ext>
            </p:extLst>
          </p:nvPr>
        </p:nvGraphicFramePr>
        <p:xfrm>
          <a:off x="876693" y="2533476"/>
          <a:ext cx="4234394" cy="344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8" name="Picture 97" descr="Hopi Katcinas - Piokot Turkwinu Turkwinu Mana (1895) drawn by the nati.. | Free public domain ...">
            <a:extLst>
              <a:ext uri="{FF2B5EF4-FFF2-40B4-BE49-F238E27FC236}">
                <a16:creationId xmlns:a16="http://schemas.microsoft.com/office/drawing/2014/main" id="{AADF0E11-C3A0-8563-48DC-FE93C6EE60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01" r="-2" b="37929"/>
          <a:stretch/>
        </p:blipFill>
        <p:spPr>
          <a:xfrm>
            <a:off x="5854890" y="877414"/>
            <a:ext cx="5453545" cy="49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pumpkin on the grass&#10;&#10;Description automatically generated">
            <a:extLst>
              <a:ext uri="{FF2B5EF4-FFF2-40B4-BE49-F238E27FC236}">
                <a16:creationId xmlns:a16="http://schemas.microsoft.com/office/drawing/2014/main" id="{18D6482C-062D-3783-B794-42E633684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99" r="23225" b="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7" name="Picture 6" descr="Yellow Gourds Squash Free Stock Photo - Public Domain Pictures">
            <a:extLst>
              <a:ext uri="{FF2B5EF4-FFF2-40B4-BE49-F238E27FC236}">
                <a16:creationId xmlns:a16="http://schemas.microsoft.com/office/drawing/2014/main" id="{79C883B4-67CE-643F-ED9D-1CDE2BDA5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1" r="20975" b="-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Content Placeholder 7" descr="Two fruit on a tree branch&#10;&#10;Description automatically generated">
            <a:extLst>
              <a:ext uri="{FF2B5EF4-FFF2-40B4-BE49-F238E27FC236}">
                <a16:creationId xmlns:a16="http://schemas.microsoft.com/office/drawing/2014/main" id="{8CD4EE92-1787-CF63-AFD3-F26104468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993" r="7635" b="3"/>
          <a:stretch/>
        </p:blipFill>
        <p:spPr>
          <a:xfrm>
            <a:off x="7533225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3" name="Content Placeholder 12" descr="A loaf of bread with black seeds&#10;&#10;Description automatically generated">
            <a:extLst>
              <a:ext uri="{FF2B5EF4-FFF2-40B4-BE49-F238E27FC236}">
                <a16:creationId xmlns:a16="http://schemas.microsoft.com/office/drawing/2014/main" id="{70CF04B1-FEFE-DEAF-4048-78D3D7933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9418" b="21552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7C595-FC3A-5846-ED85-66A5AF11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  other food They 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C5F55-BEB0-0003-1085-9727C1B07924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5D4F5-CBFF-F946-C524-FB460A0BE212}"/>
              </a:ext>
            </a:extLst>
          </p:cNvPr>
          <p:cNvSpPr txBox="1"/>
          <p:nvPr/>
        </p:nvSpPr>
        <p:spPr>
          <a:xfrm>
            <a:off x="7536363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group of women in blankets&#10;&#10;Description automatically generated">
            <a:extLst>
              <a:ext uri="{FF2B5EF4-FFF2-40B4-BE49-F238E27FC236}">
                <a16:creationId xmlns:a16="http://schemas.microsoft.com/office/drawing/2014/main" id="{714B93BF-BA74-BBC7-0B2A-8A07E9B7C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77" r="2" b="5168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Content Placeholder 3" descr="A group of people dancing&#10;&#10;Description automatically generated">
            <a:extLst>
              <a:ext uri="{FF2B5EF4-FFF2-40B4-BE49-F238E27FC236}">
                <a16:creationId xmlns:a16="http://schemas.microsoft.com/office/drawing/2014/main" id="{A7E3F8EC-4BFD-4913-330F-7739008E6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0745" b="-2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DC2DCB-8476-7D20-7E21-A644E37124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708" r="-1" b="349"/>
          <a:stretch/>
        </p:blipFill>
        <p:spPr>
          <a:xfrm>
            <a:off x="357188" y="3792380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DD62E-E2C1-159C-A973-10D22E49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Hopi Tribe</a:t>
            </a:r>
            <a:br>
              <a:rPr lang="en-US" kern="1200" spc="-1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spc="-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</a:t>
            </a:r>
            <a:endParaRPr lang="en-US" kern="1200" spc="-1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6DE5F-B64A-340F-F4D9-1E5913D266D2}"/>
              </a:ext>
            </a:extLst>
          </p:cNvPr>
          <p:cNvSpPr txBox="1"/>
          <p:nvPr/>
        </p:nvSpPr>
        <p:spPr>
          <a:xfrm>
            <a:off x="9814425" y="6870700"/>
            <a:ext cx="237757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1615A-3E7D-1F01-600C-A8711BC2253D}"/>
              </a:ext>
            </a:extLst>
          </p:cNvPr>
          <p:cNvSpPr txBox="1"/>
          <p:nvPr/>
        </p:nvSpPr>
        <p:spPr>
          <a:xfrm>
            <a:off x="5013038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84984-D0BB-C36A-2DD9-F68C95A21639}"/>
              </a:ext>
            </a:extLst>
          </p:cNvPr>
          <p:cNvSpPr txBox="1"/>
          <p:nvPr/>
        </p:nvSpPr>
        <p:spPr>
          <a:xfrm>
            <a:off x="7480256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877828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The Hopi tribe</vt:lpstr>
      <vt:lpstr>Location</vt:lpstr>
      <vt:lpstr>Shelter</vt:lpstr>
      <vt:lpstr>Food</vt:lpstr>
      <vt:lpstr>Culture</vt:lpstr>
      <vt:lpstr>The  other food They ate</vt:lpstr>
      <vt:lpstr>The Hopi Tribe 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619</cp:revision>
  <dcterms:created xsi:type="dcterms:W3CDTF">2023-11-08T19:36:28Z</dcterms:created>
  <dcterms:modified xsi:type="dcterms:W3CDTF">2023-11-17T17:19:05Z</dcterms:modified>
</cp:coreProperties>
</file>