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3"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E8D828-02E2-4BC2-9F24-E29259C35670}" v="90" dt="2018-11-29T17:21:46.4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o Lopez" userId="S::alopez4@stu.chino.k12.ca.us::c933f252-ad3d-453b-a76b-54aad398250b" providerId="AD" clId="Web-{4CE8D828-02E2-4BC2-9F24-E29259C35670}"/>
    <pc:docChg chg="addSld delSld modSld">
      <pc:chgData name="Antonio Lopez" userId="S::alopez4@stu.chino.k12.ca.us::c933f252-ad3d-453b-a76b-54aad398250b" providerId="AD" clId="Web-{4CE8D828-02E2-4BC2-9F24-E29259C35670}" dt="2018-11-29T17:35:25.845" v="849" actId="20577"/>
      <pc:docMkLst>
        <pc:docMk/>
      </pc:docMkLst>
      <pc:sldChg chg="addSp delSp modSp">
        <pc:chgData name="Antonio Lopez" userId="S::alopez4@stu.chino.k12.ca.us::c933f252-ad3d-453b-a76b-54aad398250b" providerId="AD" clId="Web-{4CE8D828-02E2-4BC2-9F24-E29259C35670}" dt="2018-11-29T17:34:17.845" v="816" actId="20577"/>
        <pc:sldMkLst>
          <pc:docMk/>
          <pc:sldMk cId="3424198848" sldId="257"/>
        </pc:sldMkLst>
        <pc:spChg chg="mod">
          <ac:chgData name="Antonio Lopez" userId="S::alopez4@stu.chino.k12.ca.us::c933f252-ad3d-453b-a76b-54aad398250b" providerId="AD" clId="Web-{4CE8D828-02E2-4BC2-9F24-E29259C35670}" dt="2018-11-29T17:31:21.579" v="758" actId="1076"/>
          <ac:spMkLst>
            <pc:docMk/>
            <pc:sldMk cId="3424198848" sldId="257"/>
            <ac:spMk id="2" creationId="{DD8C580F-D383-4801-8FFD-31AC05F3995F}"/>
          </ac:spMkLst>
        </pc:spChg>
        <pc:spChg chg="mod">
          <ac:chgData name="Antonio Lopez" userId="S::alopez4@stu.chino.k12.ca.us::c933f252-ad3d-453b-a76b-54aad398250b" providerId="AD" clId="Web-{4CE8D828-02E2-4BC2-9F24-E29259C35670}" dt="2018-11-29T17:34:17.845" v="816" actId="20577"/>
          <ac:spMkLst>
            <pc:docMk/>
            <pc:sldMk cId="3424198848" sldId="257"/>
            <ac:spMk id="5" creationId="{7BA8B311-8863-4CDB-8239-0346D9BABF58}"/>
          </ac:spMkLst>
        </pc:spChg>
        <pc:spChg chg="add mod">
          <ac:chgData name="Antonio Lopez" userId="S::alopez4@stu.chino.k12.ca.us::c933f252-ad3d-453b-a76b-54aad398250b" providerId="AD" clId="Web-{4CE8D828-02E2-4BC2-9F24-E29259C35670}" dt="2018-11-29T17:31:45.532" v="762" actId="20577"/>
          <ac:spMkLst>
            <pc:docMk/>
            <pc:sldMk cId="3424198848" sldId="257"/>
            <ac:spMk id="6" creationId="{6E525689-2E1E-426F-B281-B832BFC57F78}"/>
          </ac:spMkLst>
        </pc:spChg>
        <pc:spChg chg="add mod">
          <ac:chgData name="Antonio Lopez" userId="S::alopez4@stu.chino.k12.ca.us::c933f252-ad3d-453b-a76b-54aad398250b" providerId="AD" clId="Web-{4CE8D828-02E2-4BC2-9F24-E29259C35670}" dt="2018-11-29T17:30:53.485" v="751" actId="1076"/>
          <ac:spMkLst>
            <pc:docMk/>
            <pc:sldMk cId="3424198848" sldId="257"/>
            <ac:spMk id="11" creationId="{0DD4A02E-BE8D-4C11-BBF0-252DF3655BBB}"/>
          </ac:spMkLst>
        </pc:spChg>
        <pc:picChg chg="add del mod">
          <ac:chgData name="Antonio Lopez" userId="S::alopez4@stu.chino.k12.ca.us::c933f252-ad3d-453b-a76b-54aad398250b" providerId="AD" clId="Web-{4CE8D828-02E2-4BC2-9F24-E29259C35670}" dt="2018-11-29T17:29:52.610" v="735"/>
          <ac:picMkLst>
            <pc:docMk/>
            <pc:sldMk cId="3424198848" sldId="257"/>
            <ac:picMk id="3" creationId="{DD72004C-DEBB-4B7F-9031-A295DAE4C3E9}"/>
          </ac:picMkLst>
        </pc:picChg>
        <pc:picChg chg="mod">
          <ac:chgData name="Antonio Lopez" userId="S::alopez4@stu.chino.k12.ca.us::c933f252-ad3d-453b-a76b-54aad398250b" providerId="AD" clId="Web-{4CE8D828-02E2-4BC2-9F24-E29259C35670}" dt="2018-11-29T17:31:08.783" v="754" actId="1076"/>
          <ac:picMkLst>
            <pc:docMk/>
            <pc:sldMk cId="3424198848" sldId="257"/>
            <ac:picMk id="8" creationId="{A3D40542-64E8-4049-AF17-3B85375841B3}"/>
          </ac:picMkLst>
        </pc:picChg>
        <pc:picChg chg="add mod">
          <ac:chgData name="Antonio Lopez" userId="S::alopez4@stu.chino.k12.ca.us::c933f252-ad3d-453b-a76b-54aad398250b" providerId="AD" clId="Web-{4CE8D828-02E2-4BC2-9F24-E29259C35670}" dt="2018-11-29T17:31:35.079" v="761" actId="1076"/>
          <ac:picMkLst>
            <pc:docMk/>
            <pc:sldMk cId="3424198848" sldId="257"/>
            <ac:picMk id="9" creationId="{9E29C43F-204C-4AC0-8147-8E905FA50990}"/>
          </ac:picMkLst>
        </pc:picChg>
      </pc:sldChg>
      <pc:sldChg chg="addSp delSp modSp mod setBg">
        <pc:chgData name="Antonio Lopez" userId="S::alopez4@stu.chino.k12.ca.us::c933f252-ad3d-453b-a76b-54aad398250b" providerId="AD" clId="Web-{4CE8D828-02E2-4BC2-9F24-E29259C35670}" dt="2018-11-29T17:29:36.094" v="734"/>
        <pc:sldMkLst>
          <pc:docMk/>
          <pc:sldMk cId="2526859222" sldId="258"/>
        </pc:sldMkLst>
        <pc:spChg chg="mod">
          <ac:chgData name="Antonio Lopez" userId="S::alopez4@stu.chino.k12.ca.us::c933f252-ad3d-453b-a76b-54aad398250b" providerId="AD" clId="Web-{4CE8D828-02E2-4BC2-9F24-E29259C35670}" dt="2018-11-29T17:29:36.094" v="734"/>
          <ac:spMkLst>
            <pc:docMk/>
            <pc:sldMk cId="2526859222" sldId="258"/>
            <ac:spMk id="2" creationId="{7B5E39EE-1946-40E5-8DFB-83CACE2E4ED0}"/>
          </ac:spMkLst>
        </pc:spChg>
        <pc:spChg chg="mod">
          <ac:chgData name="Antonio Lopez" userId="S::alopez4@stu.chino.k12.ca.us::c933f252-ad3d-453b-a76b-54aad398250b" providerId="AD" clId="Web-{4CE8D828-02E2-4BC2-9F24-E29259C35670}" dt="2018-11-29T17:29:36.094" v="734"/>
          <ac:spMkLst>
            <pc:docMk/>
            <pc:sldMk cId="2526859222" sldId="258"/>
            <ac:spMk id="3" creationId="{3A2B9CBB-6557-4D00-B869-D780C09CC5E9}"/>
          </ac:spMkLst>
        </pc:spChg>
        <pc:spChg chg="mod">
          <ac:chgData name="Antonio Lopez" userId="S::alopez4@stu.chino.k12.ca.us::c933f252-ad3d-453b-a76b-54aad398250b" providerId="AD" clId="Web-{4CE8D828-02E2-4BC2-9F24-E29259C35670}" dt="2018-11-29T17:29:36.094" v="734"/>
          <ac:spMkLst>
            <pc:docMk/>
            <pc:sldMk cId="2526859222" sldId="258"/>
            <ac:spMk id="6" creationId="{3A5DD1E0-853D-4EBF-84C8-A44B2A618C1D}"/>
          </ac:spMkLst>
        </pc:spChg>
        <pc:spChg chg="add del">
          <ac:chgData name="Antonio Lopez" userId="S::alopez4@stu.chino.k12.ca.us::c933f252-ad3d-453b-a76b-54aad398250b" providerId="AD" clId="Web-{4CE8D828-02E2-4BC2-9F24-E29259C35670}" dt="2018-11-29T17:29:35.423" v="733"/>
          <ac:spMkLst>
            <pc:docMk/>
            <pc:sldMk cId="2526859222" sldId="258"/>
            <ac:spMk id="8" creationId="{43BBAF34-367D-4E18-A62E-4602BD90855C}"/>
          </ac:spMkLst>
        </pc:spChg>
        <pc:spChg chg="add">
          <ac:chgData name="Antonio Lopez" userId="S::alopez4@stu.chino.k12.ca.us::c933f252-ad3d-453b-a76b-54aad398250b" providerId="AD" clId="Web-{4CE8D828-02E2-4BC2-9F24-E29259C35670}" dt="2018-11-29T17:29:36.094" v="734"/>
          <ac:spMkLst>
            <pc:docMk/>
            <pc:sldMk cId="2526859222" sldId="258"/>
            <ac:spMk id="10" creationId="{A97B08B2-0DA5-4B7F-A47D-5C15ECFB0B76}"/>
          </ac:spMkLst>
        </pc:spChg>
        <pc:spChg chg="add">
          <ac:chgData name="Antonio Lopez" userId="S::alopez4@stu.chino.k12.ca.us::c933f252-ad3d-453b-a76b-54aad398250b" providerId="AD" clId="Web-{4CE8D828-02E2-4BC2-9F24-E29259C35670}" dt="2018-11-29T17:29:36.094" v="734"/>
          <ac:spMkLst>
            <pc:docMk/>
            <pc:sldMk cId="2526859222" sldId="258"/>
            <ac:spMk id="16" creationId="{590A298A-601D-412F-9A93-09DCA9DBE011}"/>
          </ac:spMkLst>
        </pc:spChg>
        <pc:spChg chg="add del">
          <ac:chgData name="Antonio Lopez" userId="S::alopez4@stu.chino.k12.ca.us::c933f252-ad3d-453b-a76b-54aad398250b" providerId="AD" clId="Web-{4CE8D828-02E2-4BC2-9F24-E29259C35670}" dt="2018-11-29T17:29:35.423" v="733"/>
          <ac:spMkLst>
            <pc:docMk/>
            <pc:sldMk cId="2526859222" sldId="258"/>
            <ac:spMk id="17" creationId="{99A4CF08-858A-49E4-B707-4E7585D11566}"/>
          </ac:spMkLst>
        </pc:spChg>
        <pc:spChg chg="add">
          <ac:chgData name="Antonio Lopez" userId="S::alopez4@stu.chino.k12.ca.us::c933f252-ad3d-453b-a76b-54aad398250b" providerId="AD" clId="Web-{4CE8D828-02E2-4BC2-9F24-E29259C35670}" dt="2018-11-29T17:29:36.094" v="734"/>
          <ac:spMkLst>
            <pc:docMk/>
            <pc:sldMk cId="2526859222" sldId="258"/>
            <ac:spMk id="18" creationId="{7474A3CD-596C-4FAC-8913-C98848CD231B}"/>
          </ac:spMkLst>
        </pc:spChg>
        <pc:spChg chg="add del">
          <ac:chgData name="Antonio Lopez" userId="S::alopez4@stu.chino.k12.ca.us::c933f252-ad3d-453b-a76b-54aad398250b" providerId="AD" clId="Web-{4CE8D828-02E2-4BC2-9F24-E29259C35670}" dt="2018-11-29T17:29:35.423" v="733"/>
          <ac:spMkLst>
            <pc:docMk/>
            <pc:sldMk cId="2526859222" sldId="258"/>
            <ac:spMk id="19" creationId="{56938E62-910D-4D69-AA09-567AAAC3776D}"/>
          </ac:spMkLst>
        </pc:spChg>
        <pc:spChg chg="add">
          <ac:chgData name="Antonio Lopez" userId="S::alopez4@stu.chino.k12.ca.us::c933f252-ad3d-453b-a76b-54aad398250b" providerId="AD" clId="Web-{4CE8D828-02E2-4BC2-9F24-E29259C35670}" dt="2018-11-29T17:29:36.094" v="734"/>
          <ac:spMkLst>
            <pc:docMk/>
            <pc:sldMk cId="2526859222" sldId="258"/>
            <ac:spMk id="20" creationId="{06A99299-7151-43AF-94CF-2ADA8412BDDE}"/>
          </ac:spMkLst>
        </pc:spChg>
        <pc:spChg chg="add del">
          <ac:chgData name="Antonio Lopez" userId="S::alopez4@stu.chino.k12.ca.us::c933f252-ad3d-453b-a76b-54aad398250b" providerId="AD" clId="Web-{4CE8D828-02E2-4BC2-9F24-E29259C35670}" dt="2018-11-29T17:29:35.423" v="733"/>
          <ac:spMkLst>
            <pc:docMk/>
            <pc:sldMk cId="2526859222" sldId="258"/>
            <ac:spMk id="21" creationId="{A74E54C6-D084-4BC8-B3F9-8B9EC22A6B67}"/>
          </ac:spMkLst>
        </pc:spChg>
        <pc:spChg chg="add">
          <ac:chgData name="Antonio Lopez" userId="S::alopez4@stu.chino.k12.ca.us::c933f252-ad3d-453b-a76b-54aad398250b" providerId="AD" clId="Web-{4CE8D828-02E2-4BC2-9F24-E29259C35670}" dt="2018-11-29T17:29:36.094" v="734"/>
          <ac:spMkLst>
            <pc:docMk/>
            <pc:sldMk cId="2526859222" sldId="258"/>
            <ac:spMk id="22" creationId="{D15739DB-3328-42F4-B530-BC79F25F25E1}"/>
          </ac:spMkLst>
        </pc:spChg>
        <pc:spChg chg="add del">
          <ac:chgData name="Antonio Lopez" userId="S::alopez4@stu.chino.k12.ca.us::c933f252-ad3d-453b-a76b-54aad398250b" providerId="AD" clId="Web-{4CE8D828-02E2-4BC2-9F24-E29259C35670}" dt="2018-11-29T17:29:35.423" v="733"/>
          <ac:spMkLst>
            <pc:docMk/>
            <pc:sldMk cId="2526859222" sldId="258"/>
            <ac:spMk id="23" creationId="{33B684A5-A5B7-4A58-8A18-2205FD6F27AB}"/>
          </ac:spMkLst>
        </pc:spChg>
        <pc:spChg chg="add">
          <ac:chgData name="Antonio Lopez" userId="S::alopez4@stu.chino.k12.ca.us::c933f252-ad3d-453b-a76b-54aad398250b" providerId="AD" clId="Web-{4CE8D828-02E2-4BC2-9F24-E29259C35670}" dt="2018-11-29T17:29:36.094" v="734"/>
          <ac:spMkLst>
            <pc:docMk/>
            <pc:sldMk cId="2526859222" sldId="258"/>
            <ac:spMk id="24" creationId="{09BB4655-F250-4A6F-9526-13AFF6118615}"/>
          </ac:spMkLst>
        </pc:spChg>
        <pc:spChg chg="add del">
          <ac:chgData name="Antonio Lopez" userId="S::alopez4@stu.chino.k12.ca.us::c933f252-ad3d-453b-a76b-54aad398250b" providerId="AD" clId="Web-{4CE8D828-02E2-4BC2-9F24-E29259C35670}" dt="2018-11-29T17:29:35.423" v="733"/>
          <ac:spMkLst>
            <pc:docMk/>
            <pc:sldMk cId="2526859222" sldId="258"/>
            <ac:spMk id="25" creationId="{777713DB-A0B1-4507-9991-B6DCAE436C74}"/>
          </ac:spMkLst>
        </pc:spChg>
        <pc:picChg chg="mod">
          <ac:chgData name="Antonio Lopez" userId="S::alopez4@stu.chino.k12.ca.us::c933f252-ad3d-453b-a76b-54aad398250b" providerId="AD" clId="Web-{4CE8D828-02E2-4BC2-9F24-E29259C35670}" dt="2018-11-29T17:29:36.094" v="734"/>
          <ac:picMkLst>
            <pc:docMk/>
            <pc:sldMk cId="2526859222" sldId="258"/>
            <ac:picMk id="4" creationId="{6DC43434-1BCA-4216-BD09-4E527FD78BD9}"/>
          </ac:picMkLst>
        </pc:picChg>
        <pc:picChg chg="add del">
          <ac:chgData name="Antonio Lopez" userId="S::alopez4@stu.chino.k12.ca.us::c933f252-ad3d-453b-a76b-54aad398250b" providerId="AD" clId="Web-{4CE8D828-02E2-4BC2-9F24-E29259C35670}" dt="2018-11-29T17:29:35.423" v="733"/>
          <ac:picMkLst>
            <pc:docMk/>
            <pc:sldMk cId="2526859222" sldId="258"/>
            <ac:picMk id="9" creationId="{D445918B-6272-4727-A3FA-F23651AECAE3}"/>
          </ac:picMkLst>
        </pc:picChg>
        <pc:picChg chg="add">
          <ac:chgData name="Antonio Lopez" userId="S::alopez4@stu.chino.k12.ca.us::c933f252-ad3d-453b-a76b-54aad398250b" providerId="AD" clId="Web-{4CE8D828-02E2-4BC2-9F24-E29259C35670}" dt="2018-11-29T17:29:36.094" v="734"/>
          <ac:picMkLst>
            <pc:docMk/>
            <pc:sldMk cId="2526859222" sldId="258"/>
            <ac:picMk id="12" creationId="{19C770FC-6D2D-4B73-8219-CFEB0B146F7C}"/>
          </ac:picMkLst>
        </pc:picChg>
        <pc:picChg chg="add">
          <ac:chgData name="Antonio Lopez" userId="S::alopez4@stu.chino.k12.ca.us::c933f252-ad3d-453b-a76b-54aad398250b" providerId="AD" clId="Web-{4CE8D828-02E2-4BC2-9F24-E29259C35670}" dt="2018-11-29T17:29:36.094" v="734"/>
          <ac:picMkLst>
            <pc:docMk/>
            <pc:sldMk cId="2526859222" sldId="258"/>
            <ac:picMk id="14" creationId="{2DD31FDA-BCB5-4B8D-8FB8-8CCF019C9F11}"/>
          </ac:picMkLst>
        </pc:picChg>
        <pc:picChg chg="add del">
          <ac:chgData name="Antonio Lopez" userId="S::alopez4@stu.chino.k12.ca.us::c933f252-ad3d-453b-a76b-54aad398250b" providerId="AD" clId="Web-{4CE8D828-02E2-4BC2-9F24-E29259C35670}" dt="2018-11-29T17:29:35.423" v="733"/>
          <ac:picMkLst>
            <pc:docMk/>
            <pc:sldMk cId="2526859222" sldId="258"/>
            <ac:picMk id="15" creationId="{A9A96FF2-ACD7-48C4-BCE1-FC7F42108606}"/>
          </ac:picMkLst>
        </pc:picChg>
      </pc:sldChg>
      <pc:sldChg chg="addSp modSp">
        <pc:chgData name="Antonio Lopez" userId="S::alopez4@stu.chino.k12.ca.us::c933f252-ad3d-453b-a76b-54aad398250b" providerId="AD" clId="Web-{4CE8D828-02E2-4BC2-9F24-E29259C35670}" dt="2018-11-29T17:28:14.907" v="724" actId="1076"/>
        <pc:sldMkLst>
          <pc:docMk/>
          <pc:sldMk cId="724491634" sldId="259"/>
        </pc:sldMkLst>
        <pc:spChg chg="mod">
          <ac:chgData name="Antonio Lopez" userId="S::alopez4@stu.chino.k12.ca.us::c933f252-ad3d-453b-a76b-54aad398250b" providerId="AD" clId="Web-{4CE8D828-02E2-4BC2-9F24-E29259C35670}" dt="2018-11-29T17:26:21.579" v="713" actId="1076"/>
          <ac:spMkLst>
            <pc:docMk/>
            <pc:sldMk cId="724491634" sldId="259"/>
            <ac:spMk id="2" creationId="{32FD4135-7A3A-4502-95E7-A2AC23CB7EA9}"/>
          </ac:spMkLst>
        </pc:spChg>
        <pc:picChg chg="add mod">
          <ac:chgData name="Antonio Lopez" userId="S::alopez4@stu.chino.k12.ca.us::c933f252-ad3d-453b-a76b-54aad398250b" providerId="AD" clId="Web-{4CE8D828-02E2-4BC2-9F24-E29259C35670}" dt="2018-11-29T17:28:14.907" v="724" actId="1076"/>
          <ac:picMkLst>
            <pc:docMk/>
            <pc:sldMk cId="724491634" sldId="259"/>
            <ac:picMk id="4" creationId="{302C1157-5445-47A3-9176-CDE9009DBDF4}"/>
          </ac:picMkLst>
        </pc:picChg>
        <pc:picChg chg="mod">
          <ac:chgData name="Antonio Lopez" userId="S::alopez4@stu.chino.k12.ca.us::c933f252-ad3d-453b-a76b-54aad398250b" providerId="AD" clId="Web-{4CE8D828-02E2-4BC2-9F24-E29259C35670}" dt="2018-11-29T17:26:30.391" v="714" actId="1076"/>
          <ac:picMkLst>
            <pc:docMk/>
            <pc:sldMk cId="724491634" sldId="259"/>
            <ac:picMk id="8" creationId="{7CDA0F35-6A1B-4E0C-B326-53C21EFADD15}"/>
          </ac:picMkLst>
        </pc:picChg>
      </pc:sldChg>
      <pc:sldChg chg="addSp delSp modSp">
        <pc:chgData name="Antonio Lopez" userId="S::alopez4@stu.chino.k12.ca.us::c933f252-ad3d-453b-a76b-54aad398250b" providerId="AD" clId="Web-{4CE8D828-02E2-4BC2-9F24-E29259C35670}" dt="2018-11-29T16:47:50.353" v="78" actId="20577"/>
        <pc:sldMkLst>
          <pc:docMk/>
          <pc:sldMk cId="1536998347" sldId="262"/>
        </pc:sldMkLst>
        <pc:spChg chg="mod">
          <ac:chgData name="Antonio Lopez" userId="S::alopez4@stu.chino.k12.ca.us::c933f252-ad3d-453b-a76b-54aad398250b" providerId="AD" clId="Web-{4CE8D828-02E2-4BC2-9F24-E29259C35670}" dt="2018-11-29T16:47:50.353" v="78" actId="20577"/>
          <ac:spMkLst>
            <pc:docMk/>
            <pc:sldMk cId="1536998347" sldId="262"/>
            <ac:spMk id="2" creationId="{3E86D466-2C9B-4352-8608-F28B0B1C8749}"/>
          </ac:spMkLst>
        </pc:spChg>
        <pc:spChg chg="add mod">
          <ac:chgData name="Antonio Lopez" userId="S::alopez4@stu.chino.k12.ca.us::c933f252-ad3d-453b-a76b-54aad398250b" providerId="AD" clId="Web-{4CE8D828-02E2-4BC2-9F24-E29259C35670}" dt="2018-11-29T16:43:09.899" v="44" actId="1076"/>
          <ac:spMkLst>
            <pc:docMk/>
            <pc:sldMk cId="1536998347" sldId="262"/>
            <ac:spMk id="5" creationId="{BBA0C28A-16FE-44A0-84DC-0E024D48F3E7}"/>
          </ac:spMkLst>
        </pc:spChg>
        <pc:spChg chg="add del mod">
          <ac:chgData name="Antonio Lopez" userId="S::alopez4@stu.chino.k12.ca.us::c933f252-ad3d-453b-a76b-54aad398250b" providerId="AD" clId="Web-{4CE8D828-02E2-4BC2-9F24-E29259C35670}" dt="2018-11-29T16:42:29.571" v="20"/>
          <ac:spMkLst>
            <pc:docMk/>
            <pc:sldMk cId="1536998347" sldId="262"/>
            <ac:spMk id="10" creationId="{9C04C3CB-607C-45D3-A8F8-18A41791AE20}"/>
          </ac:spMkLst>
        </pc:spChg>
        <pc:spChg chg="add mod">
          <ac:chgData name="Antonio Lopez" userId="S::alopez4@stu.chino.k12.ca.us::c933f252-ad3d-453b-a76b-54aad398250b" providerId="AD" clId="Web-{4CE8D828-02E2-4BC2-9F24-E29259C35670}" dt="2018-11-29T16:46:15.056" v="52"/>
          <ac:spMkLst>
            <pc:docMk/>
            <pc:sldMk cId="1536998347" sldId="262"/>
            <ac:spMk id="18" creationId="{9F9F8D3C-9C41-4498-9945-793D00481AA7}"/>
          </ac:spMkLst>
        </pc:spChg>
        <pc:picChg chg="add mod">
          <ac:chgData name="Antonio Lopez" userId="S::alopez4@stu.chino.k12.ca.us::c933f252-ad3d-453b-a76b-54aad398250b" providerId="AD" clId="Web-{4CE8D828-02E2-4BC2-9F24-E29259C35670}" dt="2018-11-29T16:43:53.571" v="48" actId="1076"/>
          <ac:picMkLst>
            <pc:docMk/>
            <pc:sldMk cId="1536998347" sldId="262"/>
            <ac:picMk id="3" creationId="{73FDCD4E-A93A-44CE-A150-AC5D244592BC}"/>
          </ac:picMkLst>
        </pc:picChg>
        <pc:picChg chg="add mod">
          <ac:chgData name="Antonio Lopez" userId="S::alopez4@stu.chino.k12.ca.us::c933f252-ad3d-453b-a76b-54aad398250b" providerId="AD" clId="Web-{4CE8D828-02E2-4BC2-9F24-E29259C35670}" dt="2018-11-29T16:42:24.462" v="18" actId="14100"/>
          <ac:picMkLst>
            <pc:docMk/>
            <pc:sldMk cId="1536998347" sldId="262"/>
            <ac:picMk id="8" creationId="{AB6F5786-1185-439A-B94F-ACB69BEF7CB4}"/>
          </ac:picMkLst>
        </pc:picChg>
        <pc:picChg chg="add mod">
          <ac:chgData name="Antonio Lopez" userId="S::alopez4@stu.chino.k12.ca.us::c933f252-ad3d-453b-a76b-54aad398250b" providerId="AD" clId="Web-{4CE8D828-02E2-4BC2-9F24-E29259C35670}" dt="2018-11-29T16:47:22.837" v="66" actId="1076"/>
          <ac:picMkLst>
            <pc:docMk/>
            <pc:sldMk cId="1536998347" sldId="262"/>
            <ac:picMk id="13" creationId="{28EC9109-4BD1-4C36-82F5-E8F22EF1D1E7}"/>
          </ac:picMkLst>
        </pc:picChg>
      </pc:sldChg>
      <pc:sldChg chg="addSp delSp modSp new mod setBg">
        <pc:chgData name="Antonio Lopez" userId="S::alopez4@stu.chino.k12.ca.us::c933f252-ad3d-453b-a76b-54aad398250b" providerId="AD" clId="Web-{4CE8D828-02E2-4BC2-9F24-E29259C35670}" dt="2018-11-29T17:35:25.845" v="848" actId="20577"/>
        <pc:sldMkLst>
          <pc:docMk/>
          <pc:sldMk cId="1260563803" sldId="263"/>
        </pc:sldMkLst>
        <pc:spChg chg="mod">
          <ac:chgData name="Antonio Lopez" userId="S::alopez4@stu.chino.k12.ca.us::c933f252-ad3d-453b-a76b-54aad398250b" providerId="AD" clId="Web-{4CE8D828-02E2-4BC2-9F24-E29259C35670}" dt="2018-11-29T16:57:58.839" v="232"/>
          <ac:spMkLst>
            <pc:docMk/>
            <pc:sldMk cId="1260563803" sldId="263"/>
            <ac:spMk id="2" creationId="{6A32EEC2-0152-4DB3-A937-9320DB0BD113}"/>
          </ac:spMkLst>
        </pc:spChg>
        <pc:spChg chg="add del mod">
          <ac:chgData name="Antonio Lopez" userId="S::alopez4@stu.chino.k12.ca.us::c933f252-ad3d-453b-a76b-54aad398250b" providerId="AD" clId="Web-{4CE8D828-02E2-4BC2-9F24-E29259C35670}" dt="2018-11-29T17:35:25.845" v="848" actId="20577"/>
          <ac:spMkLst>
            <pc:docMk/>
            <pc:sldMk cId="1260563803" sldId="263"/>
            <ac:spMk id="3" creationId="{025863CF-5D2B-420B-9C88-230833E92BBE}"/>
          </ac:spMkLst>
        </pc:spChg>
        <pc:spChg chg="add mod">
          <ac:chgData name="Antonio Lopez" userId="S::alopez4@stu.chino.k12.ca.us::c933f252-ad3d-453b-a76b-54aad398250b" providerId="AD" clId="Web-{4CE8D828-02E2-4BC2-9F24-E29259C35670}" dt="2018-11-29T16:57:58.839" v="232"/>
          <ac:spMkLst>
            <pc:docMk/>
            <pc:sldMk cId="1260563803" sldId="263"/>
            <ac:spMk id="6" creationId="{58170534-EB12-4604-BC87-6264442ED99E}"/>
          </ac:spMkLst>
        </pc:spChg>
        <pc:spChg chg="add del mod">
          <ac:chgData name="Antonio Lopez" userId="S::alopez4@stu.chino.k12.ca.us::c933f252-ad3d-453b-a76b-54aad398250b" providerId="AD" clId="Web-{4CE8D828-02E2-4BC2-9F24-E29259C35670}" dt="2018-11-29T17:07:39.810" v="384"/>
          <ac:spMkLst>
            <pc:docMk/>
            <pc:sldMk cId="1260563803" sldId="263"/>
            <ac:spMk id="9" creationId="{918DBC4D-25D1-4D2E-B876-6D7EA46EEFAB}"/>
          </ac:spMkLst>
        </pc:spChg>
        <pc:spChg chg="add mod">
          <ac:chgData name="Antonio Lopez" userId="S::alopez4@stu.chino.k12.ca.us::c933f252-ad3d-453b-a76b-54aad398250b" providerId="AD" clId="Web-{4CE8D828-02E2-4BC2-9F24-E29259C35670}" dt="2018-11-29T17:35:16.314" v="843" actId="20577"/>
          <ac:spMkLst>
            <pc:docMk/>
            <pc:sldMk cId="1260563803" sldId="263"/>
            <ac:spMk id="11" creationId="{93D02AEE-30DC-4942-A9CA-7A14F8B8E297}"/>
          </ac:spMkLst>
        </pc:spChg>
        <pc:spChg chg="add">
          <ac:chgData name="Antonio Lopez" userId="S::alopez4@stu.chino.k12.ca.us::c933f252-ad3d-453b-a76b-54aad398250b" providerId="AD" clId="Web-{4CE8D828-02E2-4BC2-9F24-E29259C35670}" dt="2018-11-29T16:57:58.839" v="232"/>
          <ac:spMkLst>
            <pc:docMk/>
            <pc:sldMk cId="1260563803" sldId="263"/>
            <ac:spMk id="17" creationId="{F2699857-2714-4E6A-8E11-6BEB9DF7FC5E}"/>
          </ac:spMkLst>
        </pc:spChg>
        <pc:spChg chg="add">
          <ac:chgData name="Antonio Lopez" userId="S::alopez4@stu.chino.k12.ca.us::c933f252-ad3d-453b-a76b-54aad398250b" providerId="AD" clId="Web-{4CE8D828-02E2-4BC2-9F24-E29259C35670}" dt="2018-11-29T16:57:58.839" v="232"/>
          <ac:spMkLst>
            <pc:docMk/>
            <pc:sldMk cId="1260563803" sldId="263"/>
            <ac:spMk id="19" creationId="{346078E7-FDC0-448B-97DE-4EDA7702EEE5}"/>
          </ac:spMkLst>
        </pc:spChg>
        <pc:spChg chg="add">
          <ac:chgData name="Antonio Lopez" userId="S::alopez4@stu.chino.k12.ca.us::c933f252-ad3d-453b-a76b-54aad398250b" providerId="AD" clId="Web-{4CE8D828-02E2-4BC2-9F24-E29259C35670}" dt="2018-11-29T16:57:58.839" v="232"/>
          <ac:spMkLst>
            <pc:docMk/>
            <pc:sldMk cId="1260563803" sldId="263"/>
            <ac:spMk id="21" creationId="{7266E038-37B1-43CF-AFE0-B21E9F572C51}"/>
          </ac:spMkLst>
        </pc:spChg>
        <pc:spChg chg="add">
          <ac:chgData name="Antonio Lopez" userId="S::alopez4@stu.chino.k12.ca.us::c933f252-ad3d-453b-a76b-54aad398250b" providerId="AD" clId="Web-{4CE8D828-02E2-4BC2-9F24-E29259C35670}" dt="2018-11-29T16:57:58.839" v="232"/>
          <ac:spMkLst>
            <pc:docMk/>
            <pc:sldMk cId="1260563803" sldId="263"/>
            <ac:spMk id="23" creationId="{F6D63D96-DD41-4C5D-BE70-2AE43027F228}"/>
          </ac:spMkLst>
        </pc:spChg>
        <pc:spChg chg="add">
          <ac:chgData name="Antonio Lopez" userId="S::alopez4@stu.chino.k12.ca.us::c933f252-ad3d-453b-a76b-54aad398250b" providerId="AD" clId="Web-{4CE8D828-02E2-4BC2-9F24-E29259C35670}" dt="2018-11-29T16:57:58.839" v="232"/>
          <ac:spMkLst>
            <pc:docMk/>
            <pc:sldMk cId="1260563803" sldId="263"/>
            <ac:spMk id="25" creationId="{31E37FC9-ED36-42CE-9877-9EAB50FA84BD}"/>
          </ac:spMkLst>
        </pc:spChg>
        <pc:picChg chg="add mod">
          <ac:chgData name="Antonio Lopez" userId="S::alopez4@stu.chino.k12.ca.us::c933f252-ad3d-453b-a76b-54aad398250b" providerId="AD" clId="Web-{4CE8D828-02E2-4BC2-9F24-E29259C35670}" dt="2018-11-29T16:57:58.839" v="232"/>
          <ac:picMkLst>
            <pc:docMk/>
            <pc:sldMk cId="1260563803" sldId="263"/>
            <ac:picMk id="4" creationId="{C4C39827-A8C4-4FB9-8DC4-4089F67BF239}"/>
          </ac:picMkLst>
        </pc:picChg>
        <pc:picChg chg="add">
          <ac:chgData name="Antonio Lopez" userId="S::alopez4@stu.chino.k12.ca.us::c933f252-ad3d-453b-a76b-54aad398250b" providerId="AD" clId="Web-{4CE8D828-02E2-4BC2-9F24-E29259C35670}" dt="2018-11-29T16:57:58.839" v="232"/>
          <ac:picMkLst>
            <pc:docMk/>
            <pc:sldMk cId="1260563803" sldId="263"/>
            <ac:picMk id="13" creationId="{FD5823F2-909F-442D-BD72-0681CCC14070}"/>
          </ac:picMkLst>
        </pc:picChg>
        <pc:picChg chg="add">
          <ac:chgData name="Antonio Lopez" userId="S::alopez4@stu.chino.k12.ca.us::c933f252-ad3d-453b-a76b-54aad398250b" providerId="AD" clId="Web-{4CE8D828-02E2-4BC2-9F24-E29259C35670}" dt="2018-11-29T16:57:58.839" v="232"/>
          <ac:picMkLst>
            <pc:docMk/>
            <pc:sldMk cId="1260563803" sldId="263"/>
            <ac:picMk id="15" creationId="{4231EAF6-FA22-4615-A4D3-D171F7E17A54}"/>
          </ac:picMkLst>
        </pc:picChg>
      </pc:sldChg>
      <pc:sldChg chg="new del">
        <pc:chgData name="Antonio Lopez" userId="S::alopez4@stu.chino.k12.ca.us::c933f252-ad3d-453b-a76b-54aad398250b" providerId="AD" clId="Web-{4CE8D828-02E2-4BC2-9F24-E29259C35670}" dt="2018-11-29T16:48:12.166" v="84"/>
        <pc:sldMkLst>
          <pc:docMk/>
          <pc:sldMk cId="2684756267" sldId="263"/>
        </pc:sldMkLst>
      </pc:sldChg>
      <pc:sldChg chg="modSp new del">
        <pc:chgData name="Antonio Lopez" userId="S::alopez4@stu.chino.k12.ca.us::c933f252-ad3d-453b-a76b-54aad398250b" providerId="AD" clId="Web-{4CE8D828-02E2-4BC2-9F24-E29259C35670}" dt="2018-11-29T17:22:38.156" v="703"/>
        <pc:sldMkLst>
          <pc:docMk/>
          <pc:sldMk cId="2522424659" sldId="264"/>
        </pc:sldMkLst>
        <pc:spChg chg="mod">
          <ac:chgData name="Antonio Lopez" userId="S::alopez4@stu.chino.k12.ca.us::c933f252-ad3d-453b-a76b-54aad398250b" providerId="AD" clId="Web-{4CE8D828-02E2-4BC2-9F24-E29259C35670}" dt="2018-11-29T17:21:41.140" v="556" actId="20577"/>
          <ac:spMkLst>
            <pc:docMk/>
            <pc:sldMk cId="2522424659" sldId="264"/>
            <ac:spMk id="2" creationId="{ACD4464D-DE83-48BB-9528-18086DFA00C5}"/>
          </ac:spMkLst>
        </pc:spChg>
      </pc:sldChg>
      <pc:sldChg chg="new del">
        <pc:chgData name="Antonio Lopez" userId="S::alopez4@stu.chino.k12.ca.us::c933f252-ad3d-453b-a76b-54aad398250b" providerId="AD" clId="Web-{4CE8D828-02E2-4BC2-9F24-E29259C35670}" dt="2018-11-29T16:48:08.947" v="83"/>
        <pc:sldMkLst>
          <pc:docMk/>
          <pc:sldMk cId="4159735771" sldId="264"/>
        </pc:sldMkLst>
      </pc:sldChg>
      <pc:sldChg chg="new del">
        <pc:chgData name="Antonio Lopez" userId="S::alopez4@stu.chino.k12.ca.us::c933f252-ad3d-453b-a76b-54aad398250b" providerId="AD" clId="Web-{4CE8D828-02E2-4BC2-9F24-E29259C35670}" dt="2018-11-29T17:24:48.547" v="709"/>
        <pc:sldMkLst>
          <pc:docMk/>
          <pc:sldMk cId="2676039763" sldId="265"/>
        </pc:sldMkLst>
      </pc:sldChg>
    </pc:docChg>
  </pc:docChgLst>
  <pc:docChgLst>
    <pc:chgData name="Antonio Lopez" userId="S::alopez4@stu.chino.k12.ca.us::c933f252-ad3d-453b-a76b-54aad398250b" providerId="AD" clId="Web-{FC23E052-A30E-41F5-A780-33360774CDE8}"/>
    <pc:docChg chg="modSld sldOrd">
      <pc:chgData name="Antonio Lopez" userId="S::alopez4@stu.chino.k12.ca.us::c933f252-ad3d-453b-a76b-54aad398250b" providerId="AD" clId="Web-{FC23E052-A30E-41F5-A780-33360774CDE8}" dt="2018-11-29T19:00:47.564" v="68"/>
      <pc:docMkLst>
        <pc:docMk/>
      </pc:docMkLst>
      <pc:sldChg chg="modSp">
        <pc:chgData name="Antonio Lopez" userId="S::alopez4@stu.chino.k12.ca.us::c933f252-ad3d-453b-a76b-54aad398250b" providerId="AD" clId="Web-{FC23E052-A30E-41F5-A780-33360774CDE8}" dt="2018-11-29T18:57:11.219" v="0" actId="1076"/>
        <pc:sldMkLst>
          <pc:docMk/>
          <pc:sldMk cId="109857222" sldId="256"/>
        </pc:sldMkLst>
        <pc:spChg chg="mod">
          <ac:chgData name="Antonio Lopez" userId="S::alopez4@stu.chino.k12.ca.us::c933f252-ad3d-453b-a76b-54aad398250b" providerId="AD" clId="Web-{FC23E052-A30E-41F5-A780-33360774CDE8}" dt="2018-11-29T18:57:11.219" v="0" actId="1076"/>
          <ac:spMkLst>
            <pc:docMk/>
            <pc:sldMk cId="109857222" sldId="256"/>
            <ac:spMk id="2" creationId="{00000000-0000-0000-0000-000000000000}"/>
          </ac:spMkLst>
        </pc:spChg>
      </pc:sldChg>
      <pc:sldChg chg="delSp modSp">
        <pc:chgData name="Antonio Lopez" userId="S::alopez4@stu.chino.k12.ca.us::c933f252-ad3d-453b-a76b-54aad398250b" providerId="AD" clId="Web-{FC23E052-A30E-41F5-A780-33360774CDE8}" dt="2018-11-29T18:57:33.407" v="15" actId="14100"/>
        <pc:sldMkLst>
          <pc:docMk/>
          <pc:sldMk cId="3424198848" sldId="257"/>
        </pc:sldMkLst>
        <pc:spChg chg="mod">
          <ac:chgData name="Antonio Lopez" userId="S::alopez4@stu.chino.k12.ca.us::c933f252-ad3d-453b-a76b-54aad398250b" providerId="AD" clId="Web-{FC23E052-A30E-41F5-A780-33360774CDE8}" dt="2018-11-29T18:57:33.407" v="15" actId="14100"/>
          <ac:spMkLst>
            <pc:docMk/>
            <pc:sldMk cId="3424198848" sldId="257"/>
            <ac:spMk id="5" creationId="{7BA8B311-8863-4CDB-8239-0346D9BABF58}"/>
          </ac:spMkLst>
        </pc:spChg>
        <pc:spChg chg="del mod">
          <ac:chgData name="Antonio Lopez" userId="S::alopez4@stu.chino.k12.ca.us::c933f252-ad3d-453b-a76b-54aad398250b" providerId="AD" clId="Web-{FC23E052-A30E-41F5-A780-33360774CDE8}" dt="2018-11-29T18:57:27.641" v="14"/>
          <ac:spMkLst>
            <pc:docMk/>
            <pc:sldMk cId="3424198848" sldId="257"/>
            <ac:spMk id="6" creationId="{6E525689-2E1E-426F-B281-B832BFC57F78}"/>
          </ac:spMkLst>
        </pc:spChg>
      </pc:sldChg>
      <pc:sldChg chg="addSp modSp">
        <pc:chgData name="Antonio Lopez" userId="S::alopez4@stu.chino.k12.ca.us::c933f252-ad3d-453b-a76b-54aad398250b" providerId="AD" clId="Web-{FC23E052-A30E-41F5-A780-33360774CDE8}" dt="2018-11-29T18:58:49.017" v="37" actId="20577"/>
        <pc:sldMkLst>
          <pc:docMk/>
          <pc:sldMk cId="724491634" sldId="259"/>
        </pc:sldMkLst>
        <pc:spChg chg="mod">
          <ac:chgData name="Antonio Lopez" userId="S::alopez4@stu.chino.k12.ca.us::c933f252-ad3d-453b-a76b-54aad398250b" providerId="AD" clId="Web-{FC23E052-A30E-41F5-A780-33360774CDE8}" dt="2018-11-29T18:58:09.142" v="19" actId="1076"/>
          <ac:spMkLst>
            <pc:docMk/>
            <pc:sldMk cId="724491634" sldId="259"/>
            <ac:spMk id="3" creationId="{0695F6B7-A915-4528-A254-41F7CEF45D80}"/>
          </ac:spMkLst>
        </pc:spChg>
        <pc:spChg chg="add mod">
          <ac:chgData name="Antonio Lopez" userId="S::alopez4@stu.chino.k12.ca.us::c933f252-ad3d-453b-a76b-54aad398250b" providerId="AD" clId="Web-{FC23E052-A30E-41F5-A780-33360774CDE8}" dt="2018-11-29T18:58:49.017" v="37" actId="20577"/>
          <ac:spMkLst>
            <pc:docMk/>
            <pc:sldMk cId="724491634" sldId="259"/>
            <ac:spMk id="5" creationId="{7A0B88A0-7021-4F66-8EA7-22D143522F64}"/>
          </ac:spMkLst>
        </pc:spChg>
        <pc:picChg chg="mod">
          <ac:chgData name="Antonio Lopez" userId="S::alopez4@stu.chino.k12.ca.us::c933f252-ad3d-453b-a76b-54aad398250b" providerId="AD" clId="Web-{FC23E052-A30E-41F5-A780-33360774CDE8}" dt="2018-11-29T18:58:01.095" v="17" actId="14100"/>
          <ac:picMkLst>
            <pc:docMk/>
            <pc:sldMk cId="724491634" sldId="259"/>
            <ac:picMk id="4" creationId="{302C1157-5445-47A3-9176-CDE9009DBDF4}"/>
          </ac:picMkLst>
        </pc:picChg>
        <pc:picChg chg="mod">
          <ac:chgData name="Antonio Lopez" userId="S::alopez4@stu.chino.k12.ca.us::c933f252-ad3d-453b-a76b-54aad398250b" providerId="AD" clId="Web-{FC23E052-A30E-41F5-A780-33360774CDE8}" dt="2018-11-29T18:58:03.939" v="18" actId="1076"/>
          <ac:picMkLst>
            <pc:docMk/>
            <pc:sldMk cId="724491634" sldId="259"/>
            <ac:picMk id="8" creationId="{7CDA0F35-6A1B-4E0C-B326-53C21EFADD15}"/>
          </ac:picMkLst>
        </pc:picChg>
      </pc:sldChg>
      <pc:sldChg chg="modSp ord">
        <pc:chgData name="Antonio Lopez" userId="S::alopez4@stu.chino.k12.ca.us::c933f252-ad3d-453b-a76b-54aad398250b" providerId="AD" clId="Web-{FC23E052-A30E-41F5-A780-33360774CDE8}" dt="2018-11-29T19:00:47.564" v="68"/>
        <pc:sldMkLst>
          <pc:docMk/>
          <pc:sldMk cId="1260563803" sldId="263"/>
        </pc:sldMkLst>
        <pc:spChg chg="mod">
          <ac:chgData name="Antonio Lopez" userId="S::alopez4@stu.chino.k12.ca.us::c933f252-ad3d-453b-a76b-54aad398250b" providerId="AD" clId="Web-{FC23E052-A30E-41F5-A780-33360774CDE8}" dt="2018-11-29T19:00:28.127" v="60" actId="20577"/>
          <ac:spMkLst>
            <pc:docMk/>
            <pc:sldMk cId="1260563803" sldId="263"/>
            <ac:spMk id="2" creationId="{6A32EEC2-0152-4DB3-A937-9320DB0BD113}"/>
          </ac:spMkLst>
        </pc:spChg>
        <pc:spChg chg="mod">
          <ac:chgData name="Antonio Lopez" userId="S::alopez4@stu.chino.k12.ca.us::c933f252-ad3d-453b-a76b-54aad398250b" providerId="AD" clId="Web-{FC23E052-A30E-41F5-A780-33360774CDE8}" dt="2018-11-29T19:00:47.408" v="67" actId="20577"/>
          <ac:spMkLst>
            <pc:docMk/>
            <pc:sldMk cId="1260563803" sldId="263"/>
            <ac:spMk id="3" creationId="{025863CF-5D2B-420B-9C88-230833E92BBE}"/>
          </ac:spMkLst>
        </pc:spChg>
        <pc:spChg chg="mod">
          <ac:chgData name="Antonio Lopez" userId="S::alopez4@stu.chino.k12.ca.us::c933f252-ad3d-453b-a76b-54aad398250b" providerId="AD" clId="Web-{FC23E052-A30E-41F5-A780-33360774CDE8}" dt="2018-11-29T19:00:32.111" v="63" actId="20577"/>
          <ac:spMkLst>
            <pc:docMk/>
            <pc:sldMk cId="1260563803" sldId="263"/>
            <ac:spMk id="23" creationId="{F6D63D96-DD41-4C5D-BE70-2AE43027F228}"/>
          </ac:spMkLst>
        </pc:spChg>
      </pc:sldChg>
    </pc:docChg>
  </pc:docChgLst>
  <pc:docChgLst>
    <pc:chgData name="Antonio Lopez" userId="S::alopez4@stu.chino.k12.ca.us::c933f252-ad3d-453b-a76b-54aad398250b" providerId="AD" clId="Web-{56D41443-0F7A-4E9E-836D-C8C6065C4D53}"/>
    <pc:docChg chg="modSld">
      <pc:chgData name="Antonio Lopez" userId="S::alopez4@stu.chino.k12.ca.us::c933f252-ad3d-453b-a76b-54aad398250b" providerId="AD" clId="Web-{56D41443-0F7A-4E9E-836D-C8C6065C4D53}" dt="2018-11-28T17:55:12.414" v="73" actId="1076"/>
      <pc:docMkLst>
        <pc:docMk/>
      </pc:docMkLst>
      <pc:sldChg chg="mod setBg">
        <pc:chgData name="Antonio Lopez" userId="S::alopez4@stu.chino.k12.ca.us::c933f252-ad3d-453b-a76b-54aad398250b" providerId="AD" clId="Web-{56D41443-0F7A-4E9E-836D-C8C6065C4D53}" dt="2018-11-28T17:34:48.981" v="0"/>
        <pc:sldMkLst>
          <pc:docMk/>
          <pc:sldMk cId="109857222" sldId="256"/>
        </pc:sldMkLst>
      </pc:sldChg>
      <pc:sldChg chg="delSp modSp mod setBg">
        <pc:chgData name="Antonio Lopez" userId="S::alopez4@stu.chino.k12.ca.us::c933f252-ad3d-453b-a76b-54aad398250b" providerId="AD" clId="Web-{56D41443-0F7A-4E9E-836D-C8C6065C4D53}" dt="2018-11-28T17:36:33.153" v="16"/>
        <pc:sldMkLst>
          <pc:docMk/>
          <pc:sldMk cId="3424198848" sldId="257"/>
        </pc:sldMkLst>
        <pc:spChg chg="del">
          <ac:chgData name="Antonio Lopez" userId="S::alopez4@stu.chino.k12.ca.us::c933f252-ad3d-453b-a76b-54aad398250b" providerId="AD" clId="Web-{56D41443-0F7A-4E9E-836D-C8C6065C4D53}" dt="2018-11-28T17:36:33.153" v="16"/>
          <ac:spMkLst>
            <pc:docMk/>
            <pc:sldMk cId="3424198848" sldId="257"/>
            <ac:spMk id="6" creationId="{CA48D784-A86D-4278-AEC2-CDBB19F15E3F}"/>
          </ac:spMkLst>
        </pc:spChg>
        <pc:spChg chg="del mod">
          <ac:chgData name="Antonio Lopez" userId="S::alopez4@stu.chino.k12.ca.us::c933f252-ad3d-453b-a76b-54aad398250b" providerId="AD" clId="Web-{56D41443-0F7A-4E9E-836D-C8C6065C4D53}" dt="2018-11-28T17:36:28.496" v="15"/>
          <ac:spMkLst>
            <pc:docMk/>
            <pc:sldMk cId="3424198848" sldId="257"/>
            <ac:spMk id="10" creationId="{1C9527DC-7F24-4834-84EC-B3C5DA7EDED7}"/>
          </ac:spMkLst>
        </pc:spChg>
      </pc:sldChg>
      <pc:sldChg chg="mod setBg">
        <pc:chgData name="Antonio Lopez" userId="S::alopez4@stu.chino.k12.ca.us::c933f252-ad3d-453b-a76b-54aad398250b" providerId="AD" clId="Web-{56D41443-0F7A-4E9E-836D-C8C6065C4D53}" dt="2018-11-28T17:35:16.857" v="2"/>
        <pc:sldMkLst>
          <pc:docMk/>
          <pc:sldMk cId="2526859222" sldId="258"/>
        </pc:sldMkLst>
      </pc:sldChg>
      <pc:sldChg chg="modSp mod setBg">
        <pc:chgData name="Antonio Lopez" userId="S::alopez4@stu.chino.k12.ca.us::c933f252-ad3d-453b-a76b-54aad398250b" providerId="AD" clId="Web-{56D41443-0F7A-4E9E-836D-C8C6065C4D53}" dt="2018-11-28T17:50:48.165" v="61" actId="20577"/>
        <pc:sldMkLst>
          <pc:docMk/>
          <pc:sldMk cId="724491634" sldId="259"/>
        </pc:sldMkLst>
        <pc:spChg chg="mod">
          <ac:chgData name="Antonio Lopez" userId="S::alopez4@stu.chino.k12.ca.us::c933f252-ad3d-453b-a76b-54aad398250b" providerId="AD" clId="Web-{56D41443-0F7A-4E9E-836D-C8C6065C4D53}" dt="2018-11-28T17:50:48.165" v="61" actId="20577"/>
          <ac:spMkLst>
            <pc:docMk/>
            <pc:sldMk cId="724491634" sldId="259"/>
            <ac:spMk id="3" creationId="{0695F6B7-A915-4528-A254-41F7CEF45D80}"/>
          </ac:spMkLst>
        </pc:spChg>
        <pc:picChg chg="mod">
          <ac:chgData name="Antonio Lopez" userId="S::alopez4@stu.chino.k12.ca.us::c933f252-ad3d-453b-a76b-54aad398250b" providerId="AD" clId="Web-{56D41443-0F7A-4E9E-836D-C8C6065C4D53}" dt="2018-11-28T17:48:10.728" v="55" actId="1076"/>
          <ac:picMkLst>
            <pc:docMk/>
            <pc:sldMk cId="724491634" sldId="259"/>
            <ac:picMk id="8" creationId="{7CDA0F35-6A1B-4E0C-B326-53C21EFADD15}"/>
          </ac:picMkLst>
        </pc:picChg>
      </pc:sldChg>
      <pc:sldChg chg="mod setBg">
        <pc:chgData name="Antonio Lopez" userId="S::alopez4@stu.chino.k12.ca.us::c933f252-ad3d-453b-a76b-54aad398250b" providerId="AD" clId="Web-{56D41443-0F7A-4E9E-836D-C8C6065C4D53}" dt="2018-11-28T17:35:44.387" v="5"/>
        <pc:sldMkLst>
          <pc:docMk/>
          <pc:sldMk cId="1336074950" sldId="261"/>
        </pc:sldMkLst>
      </pc:sldChg>
      <pc:sldChg chg="addSp delSp modSp mod setBg">
        <pc:chgData name="Antonio Lopez" userId="S::alopez4@stu.chino.k12.ca.us::c933f252-ad3d-453b-a76b-54aad398250b" providerId="AD" clId="Web-{56D41443-0F7A-4E9E-836D-C8C6065C4D53}" dt="2018-11-28T17:55:12.414" v="73" actId="1076"/>
        <pc:sldMkLst>
          <pc:docMk/>
          <pc:sldMk cId="1536998347" sldId="262"/>
        </pc:sldMkLst>
        <pc:spChg chg="mod">
          <ac:chgData name="Antonio Lopez" userId="S::alopez4@stu.chino.k12.ca.us::c933f252-ad3d-453b-a76b-54aad398250b" providerId="AD" clId="Web-{56D41443-0F7A-4E9E-836D-C8C6065C4D53}" dt="2018-11-28T17:35:58.012" v="7" actId="1076"/>
          <ac:spMkLst>
            <pc:docMk/>
            <pc:sldMk cId="1536998347" sldId="262"/>
            <ac:spMk id="2" creationId="{3E86D466-2C9B-4352-8608-F28B0B1C8749}"/>
          </ac:spMkLst>
        </pc:spChg>
        <pc:spChg chg="add mod">
          <ac:chgData name="Antonio Lopez" userId="S::alopez4@stu.chino.k12.ca.us::c933f252-ad3d-453b-a76b-54aad398250b" providerId="AD" clId="Web-{56D41443-0F7A-4E9E-836D-C8C6065C4D53}" dt="2018-11-28T17:39:17.652" v="23"/>
          <ac:spMkLst>
            <pc:docMk/>
            <pc:sldMk cId="1536998347" sldId="262"/>
            <ac:spMk id="8" creationId="{50387ED1-59BF-42C0-A5E0-84DB46E90CC5}"/>
          </ac:spMkLst>
        </pc:spChg>
        <pc:spChg chg="add del mod">
          <ac:chgData name="Antonio Lopez" userId="S::alopez4@stu.chino.k12.ca.us::c933f252-ad3d-453b-a76b-54aad398250b" providerId="AD" clId="Web-{56D41443-0F7A-4E9E-836D-C8C6065C4D53}" dt="2018-11-28T17:42:02.792" v="30"/>
          <ac:spMkLst>
            <pc:docMk/>
            <pc:sldMk cId="1536998347" sldId="262"/>
            <ac:spMk id="11" creationId="{CA9BC201-A6CA-48AD-826F-55270A8104EF}"/>
          </ac:spMkLst>
        </pc:spChg>
        <pc:spChg chg="add mod">
          <ac:chgData name="Antonio Lopez" userId="S::alopez4@stu.chino.k12.ca.us::c933f252-ad3d-453b-a76b-54aad398250b" providerId="AD" clId="Web-{56D41443-0F7A-4E9E-836D-C8C6065C4D53}" dt="2018-11-28T17:42:02.839" v="33"/>
          <ac:spMkLst>
            <pc:docMk/>
            <pc:sldMk cId="1536998347" sldId="262"/>
            <ac:spMk id="15" creationId="{745D4F5D-92DE-47C4-8B5E-CFA95CC567F0}"/>
          </ac:spMkLst>
        </pc:spChg>
        <pc:spChg chg="del">
          <ac:chgData name="Antonio Lopez" userId="S::alopez4@stu.chino.k12.ca.us::c933f252-ad3d-453b-a76b-54aad398250b" providerId="AD" clId="Web-{56D41443-0F7A-4E9E-836D-C8C6065C4D53}" dt="2018-11-28T17:38:11.215" v="17"/>
          <ac:spMkLst>
            <pc:docMk/>
            <pc:sldMk cId="1536998347" sldId="262"/>
            <ac:spMk id="18" creationId="{4D4827BB-2905-4E40-9224-A47B0B89AF30}"/>
          </ac:spMkLst>
        </pc:spChg>
        <pc:spChg chg="add mod">
          <ac:chgData name="Antonio Lopez" userId="S::alopez4@stu.chino.k12.ca.us::c933f252-ad3d-453b-a76b-54aad398250b" providerId="AD" clId="Web-{56D41443-0F7A-4E9E-836D-C8C6065C4D53}" dt="2018-11-28T17:44:19.979" v="42"/>
          <ac:spMkLst>
            <pc:docMk/>
            <pc:sldMk cId="1536998347" sldId="262"/>
            <ac:spMk id="20" creationId="{AAB97D01-9364-468A-B497-F5AF94602AF8}"/>
          </ac:spMkLst>
        </pc:spChg>
        <pc:spChg chg="add mod">
          <ac:chgData name="Antonio Lopez" userId="S::alopez4@stu.chino.k12.ca.us::c933f252-ad3d-453b-a76b-54aad398250b" providerId="AD" clId="Web-{56D41443-0F7A-4E9E-836D-C8C6065C4D53}" dt="2018-11-28T17:54:45.523" v="67"/>
          <ac:spMkLst>
            <pc:docMk/>
            <pc:sldMk cId="1536998347" sldId="262"/>
            <ac:spMk id="24" creationId="{C0E723D1-2C11-4EDF-AF4D-407F2C2587E0}"/>
          </ac:spMkLst>
        </pc:spChg>
        <pc:picChg chg="add del mod ord">
          <ac:chgData name="Antonio Lopez" userId="S::alopez4@stu.chino.k12.ca.us::c933f252-ad3d-453b-a76b-54aad398250b" providerId="AD" clId="Web-{56D41443-0F7A-4E9E-836D-C8C6065C4D53}" dt="2018-11-28T17:41:26.948" v="29"/>
          <ac:picMkLst>
            <pc:docMk/>
            <pc:sldMk cId="1536998347" sldId="262"/>
            <ac:picMk id="3" creationId="{B8741AF6-DD3F-4BC0-839E-D12FA384FDE4}"/>
          </ac:picMkLst>
        </pc:picChg>
        <pc:picChg chg="add del mod">
          <ac:chgData name="Antonio Lopez" userId="S::alopez4@stu.chino.k12.ca.us::c933f252-ad3d-453b-a76b-54aad398250b" providerId="AD" clId="Web-{56D41443-0F7A-4E9E-836D-C8C6065C4D53}" dt="2018-11-28T17:39:31.011" v="28"/>
          <ac:picMkLst>
            <pc:docMk/>
            <pc:sldMk cId="1536998347" sldId="262"/>
            <ac:picMk id="5" creationId="{8A41CAED-E8B7-41E6-8942-1EBEA37869DE}"/>
          </ac:picMkLst>
        </pc:picChg>
        <pc:picChg chg="add mod ord">
          <ac:chgData name="Antonio Lopez" userId="S::alopez4@stu.chino.k12.ca.us::c933f252-ad3d-453b-a76b-54aad398250b" providerId="AD" clId="Web-{56D41443-0F7A-4E9E-836D-C8C6065C4D53}" dt="2018-11-28T17:42:15.573" v="38" actId="1076"/>
          <ac:picMkLst>
            <pc:docMk/>
            <pc:sldMk cId="1536998347" sldId="262"/>
            <ac:picMk id="12" creationId="{AF264C7A-DA4E-4AE4-A65C-3FFD419EC2A2}"/>
          </ac:picMkLst>
        </pc:picChg>
        <pc:picChg chg="add mod">
          <ac:chgData name="Antonio Lopez" userId="S::alopez4@stu.chino.k12.ca.us::c933f252-ad3d-453b-a76b-54aad398250b" providerId="AD" clId="Web-{56D41443-0F7A-4E9E-836D-C8C6065C4D53}" dt="2018-11-28T17:44:25.573" v="44" actId="1076"/>
          <ac:picMkLst>
            <pc:docMk/>
            <pc:sldMk cId="1536998347" sldId="262"/>
            <ac:picMk id="17" creationId="{93EF23B7-DBBC-42E1-9AAF-DEAEE4D94B32}"/>
          </ac:picMkLst>
        </pc:picChg>
        <pc:picChg chg="add mod">
          <ac:chgData name="Antonio Lopez" userId="S::alopez4@stu.chino.k12.ca.us::c933f252-ad3d-453b-a76b-54aad398250b" providerId="AD" clId="Web-{56D41443-0F7A-4E9E-836D-C8C6065C4D53}" dt="2018-11-28T17:55:12.414" v="73" actId="1076"/>
          <ac:picMkLst>
            <pc:docMk/>
            <pc:sldMk cId="1536998347" sldId="262"/>
            <ac:picMk id="22" creationId="{5A386619-533D-4D4C-8F3D-8DC057EDBC94}"/>
          </ac:picMkLst>
        </pc:picChg>
      </pc:sldChg>
    </pc:docChg>
  </pc:docChgLst>
  <pc:docChgLst>
    <pc:chgData name="Antonio Lopez" userId="S::alopez4@stu.chino.k12.ca.us::c933f252-ad3d-453b-a76b-54aad398250b" providerId="AD" clId="Web-{F6C899C7-EC1A-4CE2-AB2E-2BCB6FBE0AC9}"/>
    <pc:docChg chg="modSld">
      <pc:chgData name="Antonio Lopez" userId="S::alopez4@stu.chino.k12.ca.us::c933f252-ad3d-453b-a76b-54aad398250b" providerId="AD" clId="Web-{F6C899C7-EC1A-4CE2-AB2E-2BCB6FBE0AC9}" dt="2018-11-29T18:44:19.119" v="85" actId="20577"/>
      <pc:docMkLst>
        <pc:docMk/>
      </pc:docMkLst>
      <pc:sldChg chg="modSp">
        <pc:chgData name="Antonio Lopez" userId="S::alopez4@stu.chino.k12.ca.us::c933f252-ad3d-453b-a76b-54aad398250b" providerId="AD" clId="Web-{F6C899C7-EC1A-4CE2-AB2E-2BCB6FBE0AC9}" dt="2018-11-29T18:44:19.119" v="84" actId="20577"/>
        <pc:sldMkLst>
          <pc:docMk/>
          <pc:sldMk cId="1260563803" sldId="263"/>
        </pc:sldMkLst>
        <pc:spChg chg="mod">
          <ac:chgData name="Antonio Lopez" userId="S::alopez4@stu.chino.k12.ca.us::c933f252-ad3d-453b-a76b-54aad398250b" providerId="AD" clId="Web-{F6C899C7-EC1A-4CE2-AB2E-2BCB6FBE0AC9}" dt="2018-11-29T18:44:19.119" v="84" actId="20577"/>
          <ac:spMkLst>
            <pc:docMk/>
            <pc:sldMk cId="1260563803" sldId="263"/>
            <ac:spMk id="3" creationId="{025863CF-5D2B-420B-9C88-230833E92BBE}"/>
          </ac:spMkLst>
        </pc:spChg>
      </pc:sldChg>
    </pc:docChg>
  </pc:docChgLst>
  <pc:docChgLst>
    <pc:chgData name="Antonio Lopez" userId="S::alopez4@stu.chino.k12.ca.us::c933f252-ad3d-453b-a76b-54aad398250b" providerId="AD" clId="Web-{D093B2A5-C050-F29F-F842-F0BDD1730371}"/>
    <pc:docChg chg="modSld">
      <pc:chgData name="Antonio Lopez" userId="S::alopez4@stu.chino.k12.ca.us::c933f252-ad3d-453b-a76b-54aad398250b" providerId="AD" clId="Web-{D093B2A5-C050-F29F-F842-F0BDD1730371}" dt="2018-11-27T17:52:17.860" v="297"/>
      <pc:docMkLst>
        <pc:docMk/>
      </pc:docMkLst>
      <pc:sldChg chg="addSp delSp modSp">
        <pc:chgData name="Antonio Lopez" userId="S::alopez4@stu.chino.k12.ca.us::c933f252-ad3d-453b-a76b-54aad398250b" providerId="AD" clId="Web-{D093B2A5-C050-F29F-F842-F0BDD1730371}" dt="2018-11-27T17:36:52.259" v="21" actId="1076"/>
        <pc:sldMkLst>
          <pc:docMk/>
          <pc:sldMk cId="3424198848" sldId="257"/>
        </pc:sldMkLst>
        <pc:spChg chg="add mod">
          <ac:chgData name="Antonio Lopez" userId="S::alopez4@stu.chino.k12.ca.us::c933f252-ad3d-453b-a76b-54aad398250b" providerId="AD" clId="Web-{D093B2A5-C050-F29F-F842-F0BDD1730371}" dt="2018-11-27T17:34:29.696" v="3"/>
          <ac:spMkLst>
            <pc:docMk/>
            <pc:sldMk cId="3424198848" sldId="257"/>
            <ac:spMk id="6" creationId="{CA48D784-A86D-4278-AEC2-CDBB19F15E3F}"/>
          </ac:spMkLst>
        </pc:spChg>
        <pc:spChg chg="add mod">
          <ac:chgData name="Antonio Lopez" userId="S::alopez4@stu.chino.k12.ca.us::c933f252-ad3d-453b-a76b-54aad398250b" providerId="AD" clId="Web-{D093B2A5-C050-F29F-F842-F0BDD1730371}" dt="2018-11-27T17:36:34.306" v="15"/>
          <ac:spMkLst>
            <pc:docMk/>
            <pc:sldMk cId="3424198848" sldId="257"/>
            <ac:spMk id="10" creationId="{1C9527DC-7F24-4834-84EC-B3C5DA7EDED7}"/>
          </ac:spMkLst>
        </pc:spChg>
        <pc:picChg chg="add del mod">
          <ac:chgData name="Antonio Lopez" userId="S::alopez4@stu.chino.k12.ca.us::c933f252-ad3d-453b-a76b-54aad398250b" providerId="AD" clId="Web-{D093B2A5-C050-F29F-F842-F0BDD1730371}" dt="2018-11-27T17:35:03.430" v="11"/>
          <ac:picMkLst>
            <pc:docMk/>
            <pc:sldMk cId="3424198848" sldId="257"/>
            <ac:picMk id="3" creationId="{6C211005-D894-42CF-9A6D-EC5C499B7D5C}"/>
          </ac:picMkLst>
        </pc:picChg>
        <pc:picChg chg="add mod">
          <ac:chgData name="Antonio Lopez" userId="S::alopez4@stu.chino.k12.ca.us::c933f252-ad3d-453b-a76b-54aad398250b" providerId="AD" clId="Web-{D093B2A5-C050-F29F-F842-F0BDD1730371}" dt="2018-11-27T17:36:52.259" v="21" actId="1076"/>
          <ac:picMkLst>
            <pc:docMk/>
            <pc:sldMk cId="3424198848" sldId="257"/>
            <ac:picMk id="8" creationId="{A3D40542-64E8-4049-AF17-3B85375841B3}"/>
          </ac:picMkLst>
        </pc:picChg>
      </pc:sldChg>
      <pc:sldChg chg="addSp modSp mod setBg delDesignElem">
        <pc:chgData name="Antonio Lopez" userId="S::alopez4@stu.chino.k12.ca.us::c933f252-ad3d-453b-a76b-54aad398250b" providerId="AD" clId="Web-{D093B2A5-C050-F29F-F842-F0BDD1730371}" dt="2018-11-27T17:52:17.860" v="294"/>
        <pc:sldMkLst>
          <pc:docMk/>
          <pc:sldMk cId="2526859222" sldId="258"/>
        </pc:sldMkLst>
        <pc:spChg chg="mod">
          <ac:chgData name="Antonio Lopez" userId="S::alopez4@stu.chino.k12.ca.us::c933f252-ad3d-453b-a76b-54aad398250b" providerId="AD" clId="Web-{D093B2A5-C050-F29F-F842-F0BDD1730371}" dt="2018-11-27T17:44:15.091" v="254"/>
          <ac:spMkLst>
            <pc:docMk/>
            <pc:sldMk cId="2526859222" sldId="258"/>
            <ac:spMk id="2" creationId="{7B5E39EE-1946-40E5-8DFB-83CACE2E4ED0}"/>
          </ac:spMkLst>
        </pc:spChg>
        <pc:spChg chg="mod">
          <ac:chgData name="Antonio Lopez" userId="S::alopez4@stu.chino.k12.ca.us::c933f252-ad3d-453b-a76b-54aad398250b" providerId="AD" clId="Web-{D093B2A5-C050-F29F-F842-F0BDD1730371}" dt="2018-11-27T17:44:15.091" v="254"/>
          <ac:spMkLst>
            <pc:docMk/>
            <pc:sldMk cId="2526859222" sldId="258"/>
            <ac:spMk id="3" creationId="{3A2B9CBB-6557-4D00-B869-D780C09CC5E9}"/>
          </ac:spMkLst>
        </pc:spChg>
        <pc:spChg chg="add mod">
          <ac:chgData name="Antonio Lopez" userId="S::alopez4@stu.chino.k12.ca.us::c933f252-ad3d-453b-a76b-54aad398250b" providerId="AD" clId="Web-{D093B2A5-C050-F29F-F842-F0BDD1730371}" dt="2018-11-27T17:44:15.091" v="254"/>
          <ac:spMkLst>
            <pc:docMk/>
            <pc:sldMk cId="2526859222" sldId="258"/>
            <ac:spMk id="6" creationId="{3A5DD1E0-853D-4EBF-84C8-A44B2A618C1D}"/>
          </ac:spMkLst>
        </pc:spChg>
        <pc:spChg chg="add">
          <ac:chgData name="Antonio Lopez" userId="S::alopez4@stu.chino.k12.ca.us::c933f252-ad3d-453b-a76b-54aad398250b" providerId="AD" clId="Web-{D093B2A5-C050-F29F-F842-F0BDD1730371}" dt="2018-11-27T17:44:15.091" v="254"/>
          <ac:spMkLst>
            <pc:docMk/>
            <pc:sldMk cId="2526859222" sldId="258"/>
            <ac:spMk id="11" creationId="{3CD9DF72-87A3-404E-A828-84CBF11A8303}"/>
          </ac:spMkLst>
        </pc:spChg>
        <pc:picChg chg="add mod ord">
          <ac:chgData name="Antonio Lopez" userId="S::alopez4@stu.chino.k12.ca.us::c933f252-ad3d-453b-a76b-54aad398250b" providerId="AD" clId="Web-{D093B2A5-C050-F29F-F842-F0BDD1730371}" dt="2018-11-27T17:44:15.091" v="254"/>
          <ac:picMkLst>
            <pc:docMk/>
            <pc:sldMk cId="2526859222" sldId="258"/>
            <ac:picMk id="4" creationId="{6DC43434-1BCA-4216-BD09-4E527FD78BD9}"/>
          </ac:picMkLst>
        </pc:picChg>
        <pc:cxnChg chg="add">
          <ac:chgData name="Antonio Lopez" userId="S::alopez4@stu.chino.k12.ca.us::c933f252-ad3d-453b-a76b-54aad398250b" providerId="AD" clId="Web-{D093B2A5-C050-F29F-F842-F0BDD1730371}" dt="2018-11-27T17:44:15.091" v="254"/>
          <ac:cxnSpMkLst>
            <pc:docMk/>
            <pc:sldMk cId="2526859222" sldId="258"/>
            <ac:cxnSpMk id="13" creationId="{20E3A342-4D61-4E3F-AF90-1AB42AEB96CC}"/>
          </ac:cxnSpMkLst>
        </pc:cxnChg>
      </pc:sldChg>
      <pc:sldChg chg="addSp delSp modSp mod setBg delDesignElem">
        <pc:chgData name="Antonio Lopez" userId="S::alopez4@stu.chino.k12.ca.us::c933f252-ad3d-453b-a76b-54aad398250b" providerId="AD" clId="Web-{D093B2A5-C050-F29F-F842-F0BDD1730371}" dt="2018-11-27T17:52:17.860" v="295"/>
        <pc:sldMkLst>
          <pc:docMk/>
          <pc:sldMk cId="724491634" sldId="259"/>
        </pc:sldMkLst>
        <pc:spChg chg="mod">
          <ac:chgData name="Antonio Lopez" userId="S::alopez4@stu.chino.k12.ca.us::c933f252-ad3d-453b-a76b-54aad398250b" providerId="AD" clId="Web-{D093B2A5-C050-F29F-F842-F0BDD1730371}" dt="2018-11-27T17:48:52.093" v="267"/>
          <ac:spMkLst>
            <pc:docMk/>
            <pc:sldMk cId="724491634" sldId="259"/>
            <ac:spMk id="2" creationId="{32FD4135-7A3A-4502-95E7-A2AC23CB7EA9}"/>
          </ac:spMkLst>
        </pc:spChg>
        <pc:spChg chg="mod">
          <ac:chgData name="Antonio Lopez" userId="S::alopez4@stu.chino.k12.ca.us::c933f252-ad3d-453b-a76b-54aad398250b" providerId="AD" clId="Web-{D093B2A5-C050-F29F-F842-F0BDD1730371}" dt="2018-11-27T17:48:52.093" v="267"/>
          <ac:spMkLst>
            <pc:docMk/>
            <pc:sldMk cId="724491634" sldId="259"/>
            <ac:spMk id="3" creationId="{0695F6B7-A915-4528-A254-41F7CEF45D80}"/>
          </ac:spMkLst>
        </pc:spChg>
        <pc:spChg chg="add mod">
          <ac:chgData name="Antonio Lopez" userId="S::alopez4@stu.chino.k12.ca.us::c933f252-ad3d-453b-a76b-54aad398250b" providerId="AD" clId="Web-{D093B2A5-C050-F29F-F842-F0BDD1730371}" dt="2018-11-27T17:48:16.655" v="266"/>
          <ac:spMkLst>
            <pc:docMk/>
            <pc:sldMk cId="724491634" sldId="259"/>
            <ac:spMk id="6" creationId="{5C01458E-FD96-4D43-8583-3FBC59FC7E7C}"/>
          </ac:spMkLst>
        </pc:spChg>
        <pc:spChg chg="add mod">
          <ac:chgData name="Antonio Lopez" userId="S::alopez4@stu.chino.k12.ca.us::c933f252-ad3d-453b-a76b-54aad398250b" providerId="AD" clId="Web-{D093B2A5-C050-F29F-F842-F0BDD1730371}" dt="2018-11-27T17:48:16.655" v="266"/>
          <ac:spMkLst>
            <pc:docMk/>
            <pc:sldMk cId="724491634" sldId="259"/>
            <ac:spMk id="10" creationId="{97D48B44-4665-4FB3-B3EB-C9EA37B4EA24}"/>
          </ac:spMkLst>
        </pc:spChg>
        <pc:spChg chg="add del">
          <ac:chgData name="Antonio Lopez" userId="S::alopez4@stu.chino.k12.ca.us::c933f252-ad3d-453b-a76b-54aad398250b" providerId="AD" clId="Web-{D093B2A5-C050-F29F-F842-F0BDD1730371}" dt="2018-11-27T17:48:52.093" v="267"/>
          <ac:spMkLst>
            <pc:docMk/>
            <pc:sldMk cId="724491634" sldId="259"/>
            <ac:spMk id="12" creationId="{B0792D4F-247E-46FE-85FC-881DEFA41D94}"/>
          </ac:spMkLst>
        </pc:spChg>
        <pc:spChg chg="add del">
          <ac:chgData name="Antonio Lopez" userId="S::alopez4@stu.chino.k12.ca.us::c933f252-ad3d-453b-a76b-54aad398250b" providerId="AD" clId="Web-{D093B2A5-C050-F29F-F842-F0BDD1730371}" dt="2018-11-27T17:48:16.561" v="265"/>
          <ac:spMkLst>
            <pc:docMk/>
            <pc:sldMk cId="724491634" sldId="259"/>
            <ac:spMk id="15" creationId="{42A5316D-ED2F-4F89-B4B4-8D9240B1A348}"/>
          </ac:spMkLst>
        </pc:spChg>
        <pc:spChg chg="add">
          <ac:chgData name="Antonio Lopez" userId="S::alopez4@stu.chino.k12.ca.us::c933f252-ad3d-453b-a76b-54aad398250b" providerId="AD" clId="Web-{D093B2A5-C050-F29F-F842-F0BDD1730371}" dt="2018-11-27T17:48:52.093" v="267"/>
          <ac:spMkLst>
            <pc:docMk/>
            <pc:sldMk cId="724491634" sldId="259"/>
            <ac:spMk id="22" creationId="{F60FCA6E-0894-46CD-BD49-5955A51E0084}"/>
          </ac:spMkLst>
        </pc:spChg>
        <pc:spChg chg="add">
          <ac:chgData name="Antonio Lopez" userId="S::alopez4@stu.chino.k12.ca.us::c933f252-ad3d-453b-a76b-54aad398250b" providerId="AD" clId="Web-{D093B2A5-C050-F29F-F842-F0BDD1730371}" dt="2018-11-27T17:48:52.093" v="267"/>
          <ac:spMkLst>
            <pc:docMk/>
            <pc:sldMk cId="724491634" sldId="259"/>
            <ac:spMk id="24" creationId="{E78C6E4B-A1F1-4B6C-97EC-BE997495D6AC}"/>
          </ac:spMkLst>
        </pc:spChg>
        <pc:picChg chg="add del mod">
          <ac:chgData name="Antonio Lopez" userId="S::alopez4@stu.chino.k12.ca.us::c933f252-ad3d-453b-a76b-54aad398250b" providerId="AD" clId="Web-{D093B2A5-C050-F29F-F842-F0BDD1730371}" dt="2018-11-27T17:47:18.702" v="259"/>
          <ac:picMkLst>
            <pc:docMk/>
            <pc:sldMk cId="724491634" sldId="259"/>
            <ac:picMk id="4" creationId="{A4F42EA9-E344-40CB-97DE-1D1113A1BAB1}"/>
          </ac:picMkLst>
        </pc:picChg>
        <pc:picChg chg="add mod ord">
          <ac:chgData name="Antonio Lopez" userId="S::alopez4@stu.chino.k12.ca.us::c933f252-ad3d-453b-a76b-54aad398250b" providerId="AD" clId="Web-{D093B2A5-C050-F29F-F842-F0BDD1730371}" dt="2018-11-27T17:48:52.093" v="267"/>
          <ac:picMkLst>
            <pc:docMk/>
            <pc:sldMk cId="724491634" sldId="259"/>
            <ac:picMk id="8" creationId="{7CDA0F35-6A1B-4E0C-B326-53C21EFADD15}"/>
          </ac:picMkLst>
        </pc:picChg>
        <pc:cxnChg chg="add del">
          <ac:chgData name="Antonio Lopez" userId="S::alopez4@stu.chino.k12.ca.us::c933f252-ad3d-453b-a76b-54aad398250b" providerId="AD" clId="Web-{D093B2A5-C050-F29F-F842-F0BDD1730371}" dt="2018-11-27T17:48:52.093" v="267"/>
          <ac:cxnSpMkLst>
            <pc:docMk/>
            <pc:sldMk cId="724491634" sldId="259"/>
            <ac:cxnSpMk id="17" creationId="{CE272F12-AF86-441A-BC1B-C014BBBF85B5}"/>
          </ac:cxnSpMkLst>
        </pc:cxnChg>
      </pc:sldChg>
      <pc:sldChg chg="addSp delSp modSp mod setBg setClrOvrMap delDesignElem">
        <pc:chgData name="Antonio Lopez" userId="S::alopez4@stu.chino.k12.ca.us::c933f252-ad3d-453b-a76b-54aad398250b" providerId="AD" clId="Web-{D093B2A5-C050-F29F-F842-F0BDD1730371}" dt="2018-11-27T17:52:17.860" v="296"/>
        <pc:sldMkLst>
          <pc:docMk/>
          <pc:sldMk cId="1336074950" sldId="261"/>
        </pc:sldMkLst>
        <pc:spChg chg="mod">
          <ac:chgData name="Antonio Lopez" userId="S::alopez4@stu.chino.k12.ca.us::c933f252-ad3d-453b-a76b-54aad398250b" providerId="AD" clId="Web-{D093B2A5-C050-F29F-F842-F0BDD1730371}" dt="2018-11-27T17:51:56.719" v="293"/>
          <ac:spMkLst>
            <pc:docMk/>
            <pc:sldMk cId="1336074950" sldId="261"/>
            <ac:spMk id="2" creationId="{8A75ACCB-4104-4847-A0B1-9FDEC6875E6E}"/>
          </ac:spMkLst>
        </pc:spChg>
        <pc:spChg chg="mod ord">
          <ac:chgData name="Antonio Lopez" userId="S::alopez4@stu.chino.k12.ca.us::c933f252-ad3d-453b-a76b-54aad398250b" providerId="AD" clId="Web-{D093B2A5-C050-F29F-F842-F0BDD1730371}" dt="2018-11-27T17:51:56.719" v="293"/>
          <ac:spMkLst>
            <pc:docMk/>
            <pc:sldMk cId="1336074950" sldId="261"/>
            <ac:spMk id="3" creationId="{A8EB0E3F-C3F7-4643-87EE-A16D45C30FE5}"/>
          </ac:spMkLst>
        </pc:spChg>
        <pc:spChg chg="add mod ord">
          <ac:chgData name="Antonio Lopez" userId="S::alopez4@stu.chino.k12.ca.us::c933f252-ad3d-453b-a76b-54aad398250b" providerId="AD" clId="Web-{D093B2A5-C050-F29F-F842-F0BDD1730371}" dt="2018-11-27T17:51:56.719" v="293"/>
          <ac:spMkLst>
            <pc:docMk/>
            <pc:sldMk cId="1336074950" sldId="261"/>
            <ac:spMk id="6" creationId="{5595A691-0558-416F-A18A-25EFCE1A4626}"/>
          </ac:spMkLst>
        </pc:spChg>
        <pc:spChg chg="add del">
          <ac:chgData name="Antonio Lopez" userId="S::alopez4@stu.chino.k12.ca.us::c933f252-ad3d-453b-a76b-54aad398250b" providerId="AD" clId="Web-{D093B2A5-C050-F29F-F842-F0BDD1730371}" dt="2018-11-27T17:51:56.719" v="293"/>
          <ac:spMkLst>
            <pc:docMk/>
            <pc:sldMk cId="1336074950" sldId="261"/>
            <ac:spMk id="8" creationId="{F60FCA6E-0894-46CD-BD49-5955A51E0084}"/>
          </ac:spMkLst>
        </pc:spChg>
        <pc:spChg chg="add del">
          <ac:chgData name="Antonio Lopez" userId="S::alopez4@stu.chino.k12.ca.us::c933f252-ad3d-453b-a76b-54aad398250b" providerId="AD" clId="Web-{D093B2A5-C050-F29F-F842-F0BDD1730371}" dt="2018-11-27T17:51:56.719" v="293"/>
          <ac:spMkLst>
            <pc:docMk/>
            <pc:sldMk cId="1336074950" sldId="261"/>
            <ac:spMk id="9" creationId="{E78C6E4B-A1F1-4B6C-97EC-BE997495D6AC}"/>
          </ac:spMkLst>
        </pc:spChg>
        <pc:spChg chg="add del">
          <ac:chgData name="Antonio Lopez" userId="S::alopez4@stu.chino.k12.ca.us::c933f252-ad3d-453b-a76b-54aad398250b" providerId="AD" clId="Web-{D093B2A5-C050-F29F-F842-F0BDD1730371}" dt="2018-11-27T17:50:36.266" v="274"/>
          <ac:spMkLst>
            <pc:docMk/>
            <pc:sldMk cId="1336074950" sldId="261"/>
            <ac:spMk id="11" creationId="{C607803A-4E99-444E-94F7-8785CDDF5849}"/>
          </ac:spMkLst>
        </pc:spChg>
        <pc:spChg chg="add del">
          <ac:chgData name="Antonio Lopez" userId="S::alopez4@stu.chino.k12.ca.us::c933f252-ad3d-453b-a76b-54aad398250b" providerId="AD" clId="Web-{D093B2A5-C050-F29F-F842-F0BDD1730371}" dt="2018-11-27T17:50:36.266" v="274"/>
          <ac:spMkLst>
            <pc:docMk/>
            <pc:sldMk cId="1336074950" sldId="261"/>
            <ac:spMk id="13" creationId="{2989BE6A-C309-418E-8ADD-1616A980570D}"/>
          </ac:spMkLst>
        </pc:spChg>
        <pc:spChg chg="add mod">
          <ac:chgData name="Antonio Lopez" userId="S::alopez4@stu.chino.k12.ca.us::c933f252-ad3d-453b-a76b-54aad398250b" providerId="AD" clId="Web-{D093B2A5-C050-F29F-F842-F0BDD1730371}" dt="2018-11-27T17:51:56.719" v="293"/>
          <ac:spMkLst>
            <pc:docMk/>
            <pc:sldMk cId="1336074950" sldId="261"/>
            <ac:spMk id="14" creationId="{4CD726D8-DDEE-4B4E-B5D9-9D27841E7B15}"/>
          </ac:spMkLst>
        </pc:spChg>
        <pc:spChg chg="add del">
          <ac:chgData name="Antonio Lopez" userId="S::alopez4@stu.chino.k12.ca.us::c933f252-ad3d-453b-a76b-54aad398250b" providerId="AD" clId="Web-{D093B2A5-C050-F29F-F842-F0BDD1730371}" dt="2018-11-27T17:51:35.422" v="284"/>
          <ac:spMkLst>
            <pc:docMk/>
            <pc:sldMk cId="1336074950" sldId="261"/>
            <ac:spMk id="16" creationId="{F64F6814-96D5-4463-898E-405CC0C40147}"/>
          </ac:spMkLst>
        </pc:spChg>
        <pc:spChg chg="add del">
          <ac:chgData name="Antonio Lopez" userId="S::alopez4@stu.chino.k12.ca.us::c933f252-ad3d-453b-a76b-54aad398250b" providerId="AD" clId="Web-{D093B2A5-C050-F29F-F842-F0BDD1730371}" dt="2018-11-27T17:51:44.500" v="286"/>
          <ac:spMkLst>
            <pc:docMk/>
            <pc:sldMk cId="1336074950" sldId="261"/>
            <ac:spMk id="17" creationId="{99899462-FC16-43B0-966B-FCA263450716}"/>
          </ac:spMkLst>
        </pc:spChg>
        <pc:spChg chg="add del">
          <ac:chgData name="Antonio Lopez" userId="S::alopez4@stu.chino.k12.ca.us::c933f252-ad3d-453b-a76b-54aad398250b" providerId="AD" clId="Web-{D093B2A5-C050-F29F-F842-F0BDD1730371}" dt="2018-11-27T17:51:29.063" v="282"/>
          <ac:spMkLst>
            <pc:docMk/>
            <pc:sldMk cId="1336074950" sldId="261"/>
            <ac:spMk id="19" creationId="{2C6A2225-94AF-4BC4-98F4-77746E7B10A9}"/>
          </ac:spMkLst>
        </pc:spChg>
        <pc:spChg chg="add del">
          <ac:chgData name="Antonio Lopez" userId="S::alopez4@stu.chino.k12.ca.us::c933f252-ad3d-453b-a76b-54aad398250b" providerId="AD" clId="Web-{D093B2A5-C050-F29F-F842-F0BDD1730371}" dt="2018-11-27T17:51:47.610" v="288"/>
          <ac:spMkLst>
            <pc:docMk/>
            <pc:sldMk cId="1336074950" sldId="261"/>
            <ac:spMk id="20" creationId="{432691CC-4AB8-48AF-B822-EBF7F4E9E6CD}"/>
          </ac:spMkLst>
        </pc:spChg>
        <pc:spChg chg="add del">
          <ac:chgData name="Antonio Lopez" userId="S::alopez4@stu.chino.k12.ca.us::c933f252-ad3d-453b-a76b-54aad398250b" providerId="AD" clId="Web-{D093B2A5-C050-F29F-F842-F0BDD1730371}" dt="2018-11-27T17:51:29.063" v="282"/>
          <ac:spMkLst>
            <pc:docMk/>
            <pc:sldMk cId="1336074950" sldId="261"/>
            <ac:spMk id="21" creationId="{648F5915-2CE1-4F74-88C5-D4366893D2DF}"/>
          </ac:spMkLst>
        </pc:spChg>
        <pc:spChg chg="add del">
          <ac:chgData name="Antonio Lopez" userId="S::alopez4@stu.chino.k12.ca.us::c933f252-ad3d-453b-a76b-54aad398250b" providerId="AD" clId="Web-{D093B2A5-C050-F29F-F842-F0BDD1730371}" dt="2018-11-27T17:51:47.610" v="288"/>
          <ac:spMkLst>
            <pc:docMk/>
            <pc:sldMk cId="1336074950" sldId="261"/>
            <ac:spMk id="22" creationId="{D6A8E1B4-B839-4C58-B08A-F0B09458080B}"/>
          </ac:spMkLst>
        </pc:spChg>
        <pc:spChg chg="add del">
          <ac:chgData name="Antonio Lopez" userId="S::alopez4@stu.chino.k12.ca.us::c933f252-ad3d-453b-a76b-54aad398250b" providerId="AD" clId="Web-{D093B2A5-C050-F29F-F842-F0BDD1730371}" dt="2018-11-27T17:51:51.125" v="290"/>
          <ac:spMkLst>
            <pc:docMk/>
            <pc:sldMk cId="1336074950" sldId="261"/>
            <ac:spMk id="23" creationId="{99899462-FC16-43B0-966B-FCA263450716}"/>
          </ac:spMkLst>
        </pc:spChg>
        <pc:spChg chg="add del">
          <ac:chgData name="Antonio Lopez" userId="S::alopez4@stu.chino.k12.ca.us::c933f252-ad3d-453b-a76b-54aad398250b" providerId="AD" clId="Web-{D093B2A5-C050-F29F-F842-F0BDD1730371}" dt="2018-11-27T17:51:56.641" v="292"/>
          <ac:spMkLst>
            <pc:docMk/>
            <pc:sldMk cId="1336074950" sldId="261"/>
            <ac:spMk id="25" creationId="{F64F6814-96D5-4463-898E-405CC0C40147}"/>
          </ac:spMkLst>
        </pc:spChg>
        <pc:spChg chg="add">
          <ac:chgData name="Antonio Lopez" userId="S::alopez4@stu.chino.k12.ca.us::c933f252-ad3d-453b-a76b-54aad398250b" providerId="AD" clId="Web-{D093B2A5-C050-F29F-F842-F0BDD1730371}" dt="2018-11-27T17:51:56.719" v="293"/>
          <ac:spMkLst>
            <pc:docMk/>
            <pc:sldMk cId="1336074950" sldId="261"/>
            <ac:spMk id="26" creationId="{99899462-FC16-43B0-966B-FCA263450716}"/>
          </ac:spMkLst>
        </pc:spChg>
        <pc:picChg chg="add mod ord">
          <ac:chgData name="Antonio Lopez" userId="S::alopez4@stu.chino.k12.ca.us::c933f252-ad3d-453b-a76b-54aad398250b" providerId="AD" clId="Web-{D093B2A5-C050-F29F-F842-F0BDD1730371}" dt="2018-11-27T17:51:56.719" v="293"/>
          <ac:picMkLst>
            <pc:docMk/>
            <pc:sldMk cId="1336074950" sldId="261"/>
            <ac:picMk id="4" creationId="{BD51C9CA-9A90-458D-BD15-B5C4F47CB328}"/>
          </ac:picMkLst>
        </pc:picChg>
        <pc:picChg chg="add mod ord">
          <ac:chgData name="Antonio Lopez" userId="S::alopez4@stu.chino.k12.ca.us::c933f252-ad3d-453b-a76b-54aad398250b" providerId="AD" clId="Web-{D093B2A5-C050-F29F-F842-F0BDD1730371}" dt="2018-11-27T17:51:56.719" v="293"/>
          <ac:picMkLst>
            <pc:docMk/>
            <pc:sldMk cId="1336074950" sldId="261"/>
            <ac:picMk id="10" creationId="{D1925CAF-4B20-4CCB-B39D-1AB4BDF20BC6}"/>
          </ac:picMkLst>
        </pc:picChg>
        <pc:cxnChg chg="add del">
          <ac:chgData name="Antonio Lopez" userId="S::alopez4@stu.chino.k12.ca.us::c933f252-ad3d-453b-a76b-54aad398250b" providerId="AD" clId="Web-{D093B2A5-C050-F29F-F842-F0BDD1730371}" dt="2018-11-27T17:51:44.500" v="286"/>
          <ac:cxnSpMkLst>
            <pc:docMk/>
            <pc:sldMk cId="1336074950" sldId="261"/>
            <ac:cxnSpMk id="18" creationId="{AAFEA932-2DF1-410C-A00A-7A1E7DBF7511}"/>
          </ac:cxnSpMkLst>
        </pc:cxnChg>
        <pc:cxnChg chg="add del">
          <ac:chgData name="Antonio Lopez" userId="S::alopez4@stu.chino.k12.ca.us::c933f252-ad3d-453b-a76b-54aad398250b" providerId="AD" clId="Web-{D093B2A5-C050-F29F-F842-F0BDD1730371}" dt="2018-11-27T17:51:51.125" v="290"/>
          <ac:cxnSpMkLst>
            <pc:docMk/>
            <pc:sldMk cId="1336074950" sldId="261"/>
            <ac:cxnSpMk id="24" creationId="{AAFEA932-2DF1-410C-A00A-7A1E7DBF7511}"/>
          </ac:cxnSpMkLst>
        </pc:cxnChg>
        <pc:cxnChg chg="add">
          <ac:chgData name="Antonio Lopez" userId="S::alopez4@stu.chino.k12.ca.us::c933f252-ad3d-453b-a76b-54aad398250b" providerId="AD" clId="Web-{D093B2A5-C050-F29F-F842-F0BDD1730371}" dt="2018-11-27T17:51:56.719" v="293"/>
          <ac:cxnSpMkLst>
            <pc:docMk/>
            <pc:sldMk cId="1336074950" sldId="261"/>
            <ac:cxnSpMk id="27" creationId="{AAFEA932-2DF1-410C-A00A-7A1E7DBF7511}"/>
          </ac:cxnSpMkLst>
        </pc:cxnChg>
      </pc:sldChg>
      <pc:sldChg chg="addSp delSp modSp mod setBg delDesignElem">
        <pc:chgData name="Antonio Lopez" userId="S::alopez4@stu.chino.k12.ca.us::c933f252-ad3d-453b-a76b-54aad398250b" providerId="AD" clId="Web-{D093B2A5-C050-F29F-F842-F0BDD1730371}" dt="2018-11-27T17:52:17.860" v="297"/>
        <pc:sldMkLst>
          <pc:docMk/>
          <pc:sldMk cId="1536998347" sldId="262"/>
        </pc:sldMkLst>
        <pc:spChg chg="add del mod ord">
          <ac:chgData name="Antonio Lopez" userId="S::alopez4@stu.chino.k12.ca.us::c933f252-ad3d-453b-a76b-54aad398250b" providerId="AD" clId="Web-{D093B2A5-C050-F29F-F842-F0BDD1730371}" dt="2018-11-27T17:41:48.605" v="246"/>
          <ac:spMkLst>
            <pc:docMk/>
            <pc:sldMk cId="1536998347" sldId="262"/>
            <ac:spMk id="2" creationId="{3E86D466-2C9B-4352-8608-F28B0B1C8749}"/>
          </ac:spMkLst>
        </pc:spChg>
        <pc:spChg chg="del">
          <ac:chgData name="Antonio Lopez" userId="S::alopez4@stu.chino.k12.ca.us::c933f252-ad3d-453b-a76b-54aad398250b" providerId="AD" clId="Web-{D093B2A5-C050-F29F-F842-F0BDD1730371}" dt="2018-11-27T17:41:01.339" v="232"/>
          <ac:spMkLst>
            <pc:docMk/>
            <pc:sldMk cId="1536998347" sldId="262"/>
            <ac:spMk id="3" creationId="{70C62667-A2AF-45FE-89C8-3AB677E27B31}"/>
          </ac:spMkLst>
        </pc:spChg>
        <pc:spChg chg="add mod">
          <ac:chgData name="Antonio Lopez" userId="S::alopez4@stu.chino.k12.ca.us::c933f252-ad3d-453b-a76b-54aad398250b" providerId="AD" clId="Web-{D093B2A5-C050-F29F-F842-F0BDD1730371}" dt="2018-11-27T17:41:48.605" v="246"/>
          <ac:spMkLst>
            <pc:docMk/>
            <pc:sldMk cId="1536998347" sldId="262"/>
            <ac:spMk id="6" creationId="{A610FCC5-6542-4C4D-8B47-527853E28E1D}"/>
          </ac:spMkLst>
        </pc:spChg>
        <pc:spChg chg="add del">
          <ac:chgData name="Antonio Lopez" userId="S::alopez4@stu.chino.k12.ca.us::c933f252-ad3d-453b-a76b-54aad398250b" providerId="AD" clId="Web-{D093B2A5-C050-F29F-F842-F0BDD1730371}" dt="2018-11-27T17:41:44.106" v="242"/>
          <ac:spMkLst>
            <pc:docMk/>
            <pc:sldMk cId="1536998347" sldId="262"/>
            <ac:spMk id="8" creationId="{ADBFF63D-3C22-4CA9-8682-354532C5C366}"/>
          </ac:spMkLst>
        </pc:spChg>
        <pc:spChg chg="add del">
          <ac:chgData name="Antonio Lopez" userId="S::alopez4@stu.chino.k12.ca.us::c933f252-ad3d-453b-a76b-54aad398250b" providerId="AD" clId="Web-{D093B2A5-C050-F29F-F842-F0BDD1730371}" dt="2018-11-27T17:41:15.636" v="239"/>
          <ac:spMkLst>
            <pc:docMk/>
            <pc:sldMk cId="1536998347" sldId="262"/>
            <ac:spMk id="11" creationId="{37C89E4B-3C9F-44B9-8B86-D9E3D112D8EC}"/>
          </ac:spMkLst>
        </pc:spChg>
        <pc:spChg chg="add mod">
          <ac:chgData name="Antonio Lopez" userId="S::alopez4@stu.chino.k12.ca.us::c933f252-ad3d-453b-a76b-54aad398250b" providerId="AD" clId="Web-{D093B2A5-C050-F29F-F842-F0BDD1730371}" dt="2018-11-27T17:41:48.605" v="246"/>
          <ac:spMkLst>
            <pc:docMk/>
            <pc:sldMk cId="1536998347" sldId="262"/>
            <ac:spMk id="14" creationId="{C78D4151-A50D-4B95-8380-F4D10A2A29FA}"/>
          </ac:spMkLst>
        </pc:spChg>
        <pc:spChg chg="add mod">
          <ac:chgData name="Antonio Lopez" userId="S::alopez4@stu.chino.k12.ca.us::c933f252-ad3d-453b-a76b-54aad398250b" providerId="AD" clId="Web-{D093B2A5-C050-F29F-F842-F0BDD1730371}" dt="2018-11-27T17:42:10.668" v="247"/>
          <ac:spMkLst>
            <pc:docMk/>
            <pc:sldMk cId="1536998347" sldId="262"/>
            <ac:spMk id="18" creationId="{4D4827BB-2905-4E40-9224-A47B0B89AF30}"/>
          </ac:spMkLst>
        </pc:spChg>
        <pc:spChg chg="add">
          <ac:chgData name="Antonio Lopez" userId="S::alopez4@stu.chino.k12.ca.us::c933f252-ad3d-453b-a76b-54aad398250b" providerId="AD" clId="Web-{D093B2A5-C050-F29F-F842-F0BDD1730371}" dt="2018-11-27T17:41:48.605" v="246"/>
          <ac:spMkLst>
            <pc:docMk/>
            <pc:sldMk cId="1536998347" sldId="262"/>
            <ac:spMk id="19" creationId="{87CC2527-562A-4F69-B487-4371E5B243E7}"/>
          </ac:spMkLst>
        </pc:spChg>
        <pc:picChg chg="add del mod ord">
          <ac:chgData name="Antonio Lopez" userId="S::alopez4@stu.chino.k12.ca.us::c933f252-ad3d-453b-a76b-54aad398250b" providerId="AD" clId="Web-{D093B2A5-C050-F29F-F842-F0BDD1730371}" dt="2018-11-27T17:42:10.668" v="247"/>
          <ac:picMkLst>
            <pc:docMk/>
            <pc:sldMk cId="1536998347" sldId="262"/>
            <ac:picMk id="4" creationId="{DAACD64C-A259-498A-9AC6-95F2DCEEE5E0}"/>
          </ac:picMkLst>
        </pc:picChg>
        <pc:picChg chg="add del">
          <ac:chgData name="Antonio Lopez" userId="S::alopez4@stu.chino.k12.ca.us::c933f252-ad3d-453b-a76b-54aad398250b" providerId="AD" clId="Web-{D093B2A5-C050-F29F-F842-F0BDD1730371}" dt="2018-11-27T17:41:22.465" v="241"/>
          <ac:picMkLst>
            <pc:docMk/>
            <pc:sldMk cId="1536998347" sldId="262"/>
            <ac:picMk id="9" creationId="{38DE02AC-7E17-4C96-9DE0-A502D7AA2920}"/>
          </ac:picMkLst>
        </pc:picChg>
        <pc:picChg chg="add del mod ord replId">
          <ac:chgData name="Antonio Lopez" userId="S::alopez4@stu.chino.k12.ca.us::c933f252-ad3d-453b-a76b-54aad398250b" providerId="AD" clId="Web-{D093B2A5-C050-F29F-F842-F0BDD1730371}" dt="2018-11-27T17:41:15.714" v="240"/>
          <ac:picMkLst>
            <pc:docMk/>
            <pc:sldMk cId="1536998347" sldId="262"/>
            <ac:picMk id="10" creationId="{38DE02AC-7E17-4C96-9DE0-A502D7AA2920}"/>
          </ac:picMkLst>
        </pc:picChg>
        <pc:cxnChg chg="add del">
          <ac:chgData name="Antonio Lopez" userId="S::alopez4@stu.chino.k12.ca.us::c933f252-ad3d-453b-a76b-54aad398250b" providerId="AD" clId="Web-{D093B2A5-C050-F29F-F842-F0BDD1730371}" dt="2018-11-27T17:41:15.636" v="239"/>
          <ac:cxnSpMkLst>
            <pc:docMk/>
            <pc:sldMk cId="1536998347" sldId="262"/>
            <ac:cxnSpMk id="13" creationId="{AA2EAA10-076F-46BD-8F0F-B9A2FB77A85C}"/>
          </ac:cxnSpMkLst>
        </pc:cxnChg>
        <pc:cxnChg chg="add del">
          <ac:chgData name="Antonio Lopez" userId="S::alopez4@stu.chino.k12.ca.us::c933f252-ad3d-453b-a76b-54aad398250b" providerId="AD" clId="Web-{D093B2A5-C050-F29F-F842-F0BDD1730371}" dt="2018-11-27T17:41:15.636" v="239"/>
          <ac:cxnSpMkLst>
            <pc:docMk/>
            <pc:sldMk cId="1536998347" sldId="262"/>
            <ac:cxnSpMk id="15" creationId="{D891E407-403B-4764-86C9-33A56D3BCAA3}"/>
          </ac:cxnSpMkLst>
        </pc:cxnChg>
        <pc:cxnChg chg="add">
          <ac:chgData name="Antonio Lopez" userId="S::alopez4@stu.chino.k12.ca.us::c933f252-ad3d-453b-a76b-54aad398250b" providerId="AD" clId="Web-{D093B2A5-C050-F29F-F842-F0BDD1730371}" dt="2018-11-27T17:41:48.605" v="246"/>
          <ac:cxnSpMkLst>
            <pc:docMk/>
            <pc:sldMk cId="1536998347" sldId="262"/>
            <ac:cxnSpMk id="21" creationId="{BCDAEC91-5BCE-4B55-9CC0-43EF94CB734B}"/>
          </ac:cxnSpMkLst>
        </pc:cxnChg>
      </pc:sldChg>
    </pc:docChg>
  </pc:docChgLst>
  <pc:docChgLst>
    <pc:chgData name="Antonio Lopez" userId="S::alopez4@stu.chino.k12.ca.us::c933f252-ad3d-453b-a76b-54aad398250b" providerId="AD" clId="Web-{7794B601-1752-49FF-ACF4-9E3D457F517A}"/>
    <pc:docChg chg="addSld delSld modSld">
      <pc:chgData name="Antonio Lopez" userId="S::alopez4@stu.chino.k12.ca.us::c933f252-ad3d-453b-a76b-54aad398250b" providerId="AD" clId="Web-{7794B601-1752-49FF-ACF4-9E3D457F517A}" dt="2018-11-27T17:28:09.021" v="857" actId="20577"/>
      <pc:docMkLst>
        <pc:docMk/>
      </pc:docMkLst>
      <pc:sldChg chg="modSp">
        <pc:chgData name="Antonio Lopez" userId="S::alopez4@stu.chino.k12.ca.us::c933f252-ad3d-453b-a76b-54aad398250b" providerId="AD" clId="Web-{7794B601-1752-49FF-ACF4-9E3D457F517A}" dt="2018-11-27T17:01:03.214" v="383" actId="20577"/>
        <pc:sldMkLst>
          <pc:docMk/>
          <pc:sldMk cId="2526859222" sldId="258"/>
        </pc:sldMkLst>
        <pc:spChg chg="mod">
          <ac:chgData name="Antonio Lopez" userId="S::alopez4@stu.chino.k12.ca.us::c933f252-ad3d-453b-a76b-54aad398250b" providerId="AD" clId="Web-{7794B601-1752-49FF-ACF4-9E3D457F517A}" dt="2018-11-27T17:01:03.214" v="383" actId="20577"/>
          <ac:spMkLst>
            <pc:docMk/>
            <pc:sldMk cId="2526859222" sldId="258"/>
            <ac:spMk id="3" creationId="{3A2B9CBB-6557-4D00-B869-D780C09CC5E9}"/>
          </ac:spMkLst>
        </pc:spChg>
      </pc:sldChg>
      <pc:sldChg chg="modSp">
        <pc:chgData name="Antonio Lopez" userId="S::alopez4@stu.chino.k12.ca.us::c933f252-ad3d-453b-a76b-54aad398250b" providerId="AD" clId="Web-{7794B601-1752-49FF-ACF4-9E3D457F517A}" dt="2018-11-27T17:05:43.184" v="466" actId="20577"/>
        <pc:sldMkLst>
          <pc:docMk/>
          <pc:sldMk cId="724491634" sldId="259"/>
        </pc:sldMkLst>
        <pc:spChg chg="mod">
          <ac:chgData name="Antonio Lopez" userId="S::alopez4@stu.chino.k12.ca.us::c933f252-ad3d-453b-a76b-54aad398250b" providerId="AD" clId="Web-{7794B601-1752-49FF-ACF4-9E3D457F517A}" dt="2018-11-27T17:05:43.184" v="466" actId="20577"/>
          <ac:spMkLst>
            <pc:docMk/>
            <pc:sldMk cId="724491634" sldId="259"/>
            <ac:spMk id="3" creationId="{0695F6B7-A915-4528-A254-41F7CEF45D80}"/>
          </ac:spMkLst>
        </pc:spChg>
      </pc:sldChg>
      <pc:sldChg chg="delSp modSp del">
        <pc:chgData name="Antonio Lopez" userId="S::alopez4@stu.chino.k12.ca.us::c933f252-ad3d-453b-a76b-54aad398250b" providerId="AD" clId="Web-{7794B601-1752-49FF-ACF4-9E3D457F517A}" dt="2018-11-27T16:58:42.854" v="297"/>
        <pc:sldMkLst>
          <pc:docMk/>
          <pc:sldMk cId="3723441868" sldId="260"/>
        </pc:sldMkLst>
        <pc:spChg chg="mod">
          <ac:chgData name="Antonio Lopez" userId="S::alopez4@stu.chino.k12.ca.us::c933f252-ad3d-453b-a76b-54aad398250b" providerId="AD" clId="Web-{7794B601-1752-49FF-ACF4-9E3D457F517A}" dt="2018-11-27T16:58:33.447" v="296" actId="14100"/>
          <ac:spMkLst>
            <pc:docMk/>
            <pc:sldMk cId="3723441868" sldId="260"/>
            <ac:spMk id="2" creationId="{C51F1949-61A4-4646-9618-57A64B2509A0}"/>
          </ac:spMkLst>
        </pc:spChg>
        <pc:spChg chg="del mod">
          <ac:chgData name="Antonio Lopez" userId="S::alopez4@stu.chino.k12.ca.us::c933f252-ad3d-453b-a76b-54aad398250b" providerId="AD" clId="Web-{7794B601-1752-49FF-ACF4-9E3D457F517A}" dt="2018-11-27T16:54:11.899" v="288"/>
          <ac:spMkLst>
            <pc:docMk/>
            <pc:sldMk cId="3723441868" sldId="260"/>
            <ac:spMk id="3" creationId="{DADE98B2-A5DB-4148-8BA2-9A3CA0404D22}"/>
          </ac:spMkLst>
        </pc:spChg>
      </pc:sldChg>
      <pc:sldChg chg="addSp delSp modSp">
        <pc:chgData name="Antonio Lopez" userId="S::alopez4@stu.chino.k12.ca.us::c933f252-ad3d-453b-a76b-54aad398250b" providerId="AD" clId="Web-{7794B601-1752-49FF-ACF4-9E3D457F517A}" dt="2018-11-27T17:28:09.021" v="856" actId="20577"/>
        <pc:sldMkLst>
          <pc:docMk/>
          <pc:sldMk cId="1336074950" sldId="261"/>
        </pc:sldMkLst>
        <pc:spChg chg="mod">
          <ac:chgData name="Antonio Lopez" userId="S::alopez4@stu.chino.k12.ca.us::c933f252-ad3d-453b-a76b-54aad398250b" providerId="AD" clId="Web-{7794B601-1752-49FF-ACF4-9E3D457F517A}" dt="2018-11-27T16:58:53.057" v="306" actId="20577"/>
          <ac:spMkLst>
            <pc:docMk/>
            <pc:sldMk cId="1336074950" sldId="261"/>
            <ac:spMk id="2" creationId="{8A75ACCB-4104-4847-A0B1-9FDEC6875E6E}"/>
          </ac:spMkLst>
        </pc:spChg>
        <pc:spChg chg="add del mod">
          <ac:chgData name="Antonio Lopez" userId="S::alopez4@stu.chino.k12.ca.us::c933f252-ad3d-453b-a76b-54aad398250b" providerId="AD" clId="Web-{7794B601-1752-49FF-ACF4-9E3D457F517A}" dt="2018-11-27T17:28:09.021" v="856" actId="20577"/>
          <ac:spMkLst>
            <pc:docMk/>
            <pc:sldMk cId="1336074950" sldId="261"/>
            <ac:spMk id="3" creationId="{A8EB0E3F-C3F7-4643-87EE-A16D45C30FE5}"/>
          </ac:spMkLst>
        </pc:spChg>
        <pc:graphicFrameChg chg="add del mod ord modGraphic">
          <ac:chgData name="Antonio Lopez" userId="S::alopez4@stu.chino.k12.ca.us::c933f252-ad3d-453b-a76b-54aad398250b" providerId="AD" clId="Web-{7794B601-1752-49FF-ACF4-9E3D457F517A}" dt="2018-11-27T17:01:49.152" v="391"/>
          <ac:graphicFrameMkLst>
            <pc:docMk/>
            <pc:sldMk cId="1336074950" sldId="261"/>
            <ac:graphicFrameMk id="4" creationId="{DC06E88F-8F32-4F1B-AC6D-6015984DF886}"/>
          </ac:graphicFrameMkLst>
        </pc:graphicFrameChg>
      </pc:sldChg>
      <pc:sldChg chg="new">
        <pc:chgData name="Antonio Lopez" userId="S::alopez4@stu.chino.k12.ca.us::c933f252-ad3d-453b-a76b-54aad398250b" providerId="AD" clId="Web-{7794B601-1752-49FF-ACF4-9E3D457F517A}" dt="2018-11-27T16:58:53.354" v="308"/>
        <pc:sldMkLst>
          <pc:docMk/>
          <pc:sldMk cId="1536998347" sldId="262"/>
        </pc:sldMkLst>
      </pc:sldChg>
    </pc:docChg>
  </pc:docChgLst>
  <pc:docChgLst>
    <pc:chgData name="Antonio Lopez" userId="S::alopez4@stu.chino.k12.ca.us::c933f252-ad3d-453b-a76b-54aad398250b" providerId="AD" clId="Web-{B9841169-F68A-95E3-A3AB-41E99B5FAE4B}"/>
    <pc:docChg chg="modSld">
      <pc:chgData name="Antonio Lopez" userId="S::alopez4@stu.chino.k12.ca.us::c933f252-ad3d-453b-a76b-54aad398250b" providerId="AD" clId="Web-{B9841169-F68A-95E3-A3AB-41E99B5FAE4B}" dt="2018-11-26T17:41:36.727" v="597" actId="20577"/>
      <pc:docMkLst>
        <pc:docMk/>
      </pc:docMkLst>
      <pc:sldChg chg="addSp delSp modSp">
        <pc:chgData name="Antonio Lopez" userId="S::alopez4@stu.chino.k12.ca.us::c933f252-ad3d-453b-a76b-54aad398250b" providerId="AD" clId="Web-{B9841169-F68A-95E3-A3AB-41E99B5FAE4B}" dt="2018-11-26T17:29:09.135" v="361" actId="14100"/>
        <pc:sldMkLst>
          <pc:docMk/>
          <pc:sldMk cId="3424198848" sldId="257"/>
        </pc:sldMkLst>
        <pc:spChg chg="del mod">
          <ac:chgData name="Antonio Lopez" userId="S::alopez4@stu.chino.k12.ca.us::c933f252-ad3d-453b-a76b-54aad398250b" providerId="AD" clId="Web-{B9841169-F68A-95E3-A3AB-41E99B5FAE4B}" dt="2018-11-26T17:17:22.323" v="102"/>
          <ac:spMkLst>
            <pc:docMk/>
            <pc:sldMk cId="3424198848" sldId="257"/>
            <ac:spMk id="3" creationId="{B968B0AF-10AB-46C0-A936-AEEB8B502F72}"/>
          </ac:spMkLst>
        </pc:spChg>
        <pc:spChg chg="add mod">
          <ac:chgData name="Antonio Lopez" userId="S::alopez4@stu.chino.k12.ca.us::c933f252-ad3d-453b-a76b-54aad398250b" providerId="AD" clId="Web-{B9841169-F68A-95E3-A3AB-41E99B5FAE4B}" dt="2018-11-26T17:29:09.135" v="361" actId="14100"/>
          <ac:spMkLst>
            <pc:docMk/>
            <pc:sldMk cId="3424198848" sldId="257"/>
            <ac:spMk id="5" creationId="{7BA8B311-8863-4CDB-8239-0346D9BABF58}"/>
          </ac:spMkLst>
        </pc:spChg>
      </pc:sldChg>
      <pc:sldChg chg="modSp">
        <pc:chgData name="Antonio Lopez" userId="S::alopez4@stu.chino.k12.ca.us::c933f252-ad3d-453b-a76b-54aad398250b" providerId="AD" clId="Web-{B9841169-F68A-95E3-A3AB-41E99B5FAE4B}" dt="2018-11-26T17:41:36.727" v="596" actId="20577"/>
        <pc:sldMkLst>
          <pc:docMk/>
          <pc:sldMk cId="2526859222" sldId="258"/>
        </pc:sldMkLst>
        <pc:spChg chg="mod">
          <ac:chgData name="Antonio Lopez" userId="S::alopez4@stu.chino.k12.ca.us::c933f252-ad3d-453b-a76b-54aad398250b" providerId="AD" clId="Web-{B9841169-F68A-95E3-A3AB-41E99B5FAE4B}" dt="2018-11-26T17:41:36.727" v="596" actId="20577"/>
          <ac:spMkLst>
            <pc:docMk/>
            <pc:sldMk cId="2526859222" sldId="258"/>
            <ac:spMk id="3" creationId="{3A2B9CBB-6557-4D00-B869-D780C09CC5E9}"/>
          </ac:spMkLst>
        </pc:spChg>
      </pc:sldChg>
      <pc:sldChg chg="modSp">
        <pc:chgData name="Antonio Lopez" userId="S::alopez4@stu.chino.k12.ca.us::c933f252-ad3d-453b-a76b-54aad398250b" providerId="AD" clId="Web-{B9841169-F68A-95E3-A3AB-41E99B5FAE4B}" dt="2018-11-26T17:13:24.121" v="2" actId="14100"/>
        <pc:sldMkLst>
          <pc:docMk/>
          <pc:sldMk cId="724491634" sldId="259"/>
        </pc:sldMkLst>
        <pc:spChg chg="mod">
          <ac:chgData name="Antonio Lopez" userId="S::alopez4@stu.chino.k12.ca.us::c933f252-ad3d-453b-a76b-54aad398250b" providerId="AD" clId="Web-{B9841169-F68A-95E3-A3AB-41E99B5FAE4B}" dt="2018-11-26T17:13:24.121" v="2" actId="14100"/>
          <ac:spMkLst>
            <pc:docMk/>
            <pc:sldMk cId="724491634" sldId="259"/>
            <ac:spMk id="3" creationId="{0695F6B7-A915-4528-A254-41F7CEF45D80}"/>
          </ac:spMkLst>
        </pc:spChg>
      </pc:sldChg>
    </pc:docChg>
  </pc:docChgLst>
  <pc:docChgLst>
    <pc:chgData name="Antonio Lopez" userId="S::alopez4@stu.chino.k12.ca.us::c933f252-ad3d-453b-a76b-54aad398250b" providerId="AD" clId="Web-{9AEE92B5-9FB0-4498-A77D-B4FFA303C305}"/>
    <pc:docChg chg="modSld">
      <pc:chgData name="Antonio Lopez" userId="S::alopez4@stu.chino.k12.ca.us::c933f252-ad3d-453b-a76b-54aad398250b" providerId="AD" clId="Web-{9AEE92B5-9FB0-4498-A77D-B4FFA303C305}" dt="2018-11-28T18:44:12.162" v="63" actId="14100"/>
      <pc:docMkLst>
        <pc:docMk/>
      </pc:docMkLst>
      <pc:sldChg chg="addSp delSp modSp">
        <pc:chgData name="Antonio Lopez" userId="S::alopez4@stu.chino.k12.ca.us::c933f252-ad3d-453b-a76b-54aad398250b" providerId="AD" clId="Web-{9AEE92B5-9FB0-4498-A77D-B4FFA303C305}" dt="2018-11-28T18:44:12.162" v="63" actId="14100"/>
        <pc:sldMkLst>
          <pc:docMk/>
          <pc:sldMk cId="1536998347" sldId="262"/>
        </pc:sldMkLst>
        <pc:spChg chg="del mod">
          <ac:chgData name="Antonio Lopez" userId="S::alopez4@stu.chino.k12.ca.us::c933f252-ad3d-453b-a76b-54aad398250b" providerId="AD" clId="Web-{9AEE92B5-9FB0-4498-A77D-B4FFA303C305}" dt="2018-11-28T18:36:05.163" v="2"/>
          <ac:spMkLst>
            <pc:docMk/>
            <pc:sldMk cId="1536998347" sldId="262"/>
            <ac:spMk id="8" creationId="{50387ED1-59BF-42C0-A5E0-84DB46E90CC5}"/>
          </ac:spMkLst>
        </pc:spChg>
        <pc:spChg chg="mod">
          <ac:chgData name="Antonio Lopez" userId="S::alopez4@stu.chino.k12.ca.us::c933f252-ad3d-453b-a76b-54aad398250b" providerId="AD" clId="Web-{9AEE92B5-9FB0-4498-A77D-B4FFA303C305}" dt="2018-11-28T18:37:52.506" v="49" actId="20577"/>
          <ac:spMkLst>
            <pc:docMk/>
            <pc:sldMk cId="1536998347" sldId="262"/>
            <ac:spMk id="15" creationId="{745D4F5D-92DE-47C4-8B5E-CFA95CC567F0}"/>
          </ac:spMkLst>
        </pc:spChg>
        <pc:spChg chg="mod">
          <ac:chgData name="Antonio Lopez" userId="S::alopez4@stu.chino.k12.ca.us::c933f252-ad3d-453b-a76b-54aad398250b" providerId="AD" clId="Web-{9AEE92B5-9FB0-4498-A77D-B4FFA303C305}" dt="2018-11-28T18:36:58.506" v="38" actId="20577"/>
          <ac:spMkLst>
            <pc:docMk/>
            <pc:sldMk cId="1536998347" sldId="262"/>
            <ac:spMk id="20" creationId="{AAB97D01-9364-468A-B497-F5AF94602AF8}"/>
          </ac:spMkLst>
        </pc:spChg>
        <pc:spChg chg="del">
          <ac:chgData name="Antonio Lopez" userId="S::alopez4@stu.chino.k12.ca.us::c933f252-ad3d-453b-a76b-54aad398250b" providerId="AD" clId="Web-{9AEE92B5-9FB0-4498-A77D-B4FFA303C305}" dt="2018-11-28T18:35:55.912" v="0"/>
          <ac:spMkLst>
            <pc:docMk/>
            <pc:sldMk cId="1536998347" sldId="262"/>
            <ac:spMk id="24" creationId="{C0E723D1-2C11-4EDF-AF4D-407F2C2587E0}"/>
          </ac:spMkLst>
        </pc:spChg>
        <pc:picChg chg="add del mod">
          <ac:chgData name="Antonio Lopez" userId="S::alopez4@stu.chino.k12.ca.us::c933f252-ad3d-453b-a76b-54aad398250b" providerId="AD" clId="Web-{9AEE92B5-9FB0-4498-A77D-B4FFA303C305}" dt="2018-11-28T18:43:06.272" v="58"/>
          <ac:picMkLst>
            <pc:docMk/>
            <pc:sldMk cId="1536998347" sldId="262"/>
            <ac:picMk id="3" creationId="{76720FAE-701E-42FD-A099-8DAF12FB93AD}"/>
          </ac:picMkLst>
        </pc:picChg>
        <pc:picChg chg="mod">
          <ac:chgData name="Antonio Lopez" userId="S::alopez4@stu.chino.k12.ca.us::c933f252-ad3d-453b-a76b-54aad398250b" providerId="AD" clId="Web-{9AEE92B5-9FB0-4498-A77D-B4FFA303C305}" dt="2018-11-28T18:44:12.162" v="63" actId="14100"/>
          <ac:picMkLst>
            <pc:docMk/>
            <pc:sldMk cId="1536998347" sldId="262"/>
            <ac:picMk id="22" creationId="{5A386619-533D-4D4C-8F3D-8DC057EDBC94}"/>
          </ac:picMkLst>
        </pc:picChg>
      </pc:sldChg>
    </pc:docChg>
  </pc:docChgLst>
  <pc:docChgLst>
    <pc:chgData name="Antonio Lopez" userId="S::alopez4@stu.chino.k12.ca.us::c933f252-ad3d-453b-a76b-54aad398250b" providerId="AD" clId="Web-{F33267C4-962B-4ED5-8C1C-E053884FDC63}"/>
    <pc:docChg chg="addSld modSld">
      <pc:chgData name="Antonio Lopez" userId="S::alopez4@stu.chino.k12.ca.us::c933f252-ad3d-453b-a76b-54aad398250b" providerId="AD" clId="Web-{F33267C4-962B-4ED5-8C1C-E053884FDC63}" dt="2018-11-26T17:09:23.351" v="287" actId="20577"/>
      <pc:docMkLst>
        <pc:docMk/>
      </pc:docMkLst>
      <pc:sldChg chg="modSp">
        <pc:chgData name="Antonio Lopez" userId="S::alopez4@stu.chino.k12.ca.us::c933f252-ad3d-453b-a76b-54aad398250b" providerId="AD" clId="Web-{F33267C4-962B-4ED5-8C1C-E053884FDC63}" dt="2018-11-26T16:58:04.849" v="207" actId="20577"/>
        <pc:sldMkLst>
          <pc:docMk/>
          <pc:sldMk cId="109857222" sldId="256"/>
        </pc:sldMkLst>
        <pc:spChg chg="mod">
          <ac:chgData name="Antonio Lopez" userId="S::alopez4@stu.chino.k12.ca.us::c933f252-ad3d-453b-a76b-54aad398250b" providerId="AD" clId="Web-{F33267C4-962B-4ED5-8C1C-E053884FDC63}" dt="2018-11-26T16:53:30.317" v="99" actId="20577"/>
          <ac:spMkLst>
            <pc:docMk/>
            <pc:sldMk cId="109857222" sldId="256"/>
            <ac:spMk id="2" creationId="{00000000-0000-0000-0000-000000000000}"/>
          </ac:spMkLst>
        </pc:spChg>
        <pc:spChg chg="mod">
          <ac:chgData name="Antonio Lopez" userId="S::alopez4@stu.chino.k12.ca.us::c933f252-ad3d-453b-a76b-54aad398250b" providerId="AD" clId="Web-{F33267C4-962B-4ED5-8C1C-E053884FDC63}" dt="2018-11-26T16:58:04.849" v="207" actId="20577"/>
          <ac:spMkLst>
            <pc:docMk/>
            <pc:sldMk cId="109857222" sldId="256"/>
            <ac:spMk id="3" creationId="{00000000-0000-0000-0000-000000000000}"/>
          </ac:spMkLst>
        </pc:spChg>
      </pc:sldChg>
      <pc:sldChg chg="modSp new">
        <pc:chgData name="Antonio Lopez" userId="S::alopez4@stu.chino.k12.ca.us::c933f252-ad3d-453b-a76b-54aad398250b" providerId="AD" clId="Web-{F33267C4-962B-4ED5-8C1C-E053884FDC63}" dt="2018-11-26T17:09:23.351" v="286" actId="20577"/>
        <pc:sldMkLst>
          <pc:docMk/>
          <pc:sldMk cId="3424198848" sldId="257"/>
        </pc:sldMkLst>
        <pc:spChg chg="mod">
          <ac:chgData name="Antonio Lopez" userId="S::alopez4@stu.chino.k12.ca.us::c933f252-ad3d-453b-a76b-54aad398250b" providerId="AD" clId="Web-{F33267C4-962B-4ED5-8C1C-E053884FDC63}" dt="2018-11-26T16:54:29.411" v="126" actId="20577"/>
          <ac:spMkLst>
            <pc:docMk/>
            <pc:sldMk cId="3424198848" sldId="257"/>
            <ac:spMk id="2" creationId="{DD8C580F-D383-4801-8FFD-31AC05F3995F}"/>
          </ac:spMkLst>
        </pc:spChg>
        <pc:spChg chg="mod">
          <ac:chgData name="Antonio Lopez" userId="S::alopez4@stu.chino.k12.ca.us::c933f252-ad3d-453b-a76b-54aad398250b" providerId="AD" clId="Web-{F33267C4-962B-4ED5-8C1C-E053884FDC63}" dt="2018-11-26T17:09:23.351" v="286" actId="20577"/>
          <ac:spMkLst>
            <pc:docMk/>
            <pc:sldMk cId="3424198848" sldId="257"/>
            <ac:spMk id="3" creationId="{B968B0AF-10AB-46C0-A936-AEEB8B502F72}"/>
          </ac:spMkLst>
        </pc:spChg>
      </pc:sldChg>
      <pc:sldChg chg="modSp new">
        <pc:chgData name="Antonio Lopez" userId="S::alopez4@stu.chino.k12.ca.us::c933f252-ad3d-453b-a76b-54aad398250b" providerId="AD" clId="Web-{F33267C4-962B-4ED5-8C1C-E053884FDC63}" dt="2018-11-26T16:55:13.630" v="153" actId="20577"/>
        <pc:sldMkLst>
          <pc:docMk/>
          <pc:sldMk cId="2526859222" sldId="258"/>
        </pc:sldMkLst>
        <pc:spChg chg="mod">
          <ac:chgData name="Antonio Lopez" userId="S::alopez4@stu.chino.k12.ca.us::c933f252-ad3d-453b-a76b-54aad398250b" providerId="AD" clId="Web-{F33267C4-962B-4ED5-8C1C-E053884FDC63}" dt="2018-11-26T16:55:13.630" v="153" actId="20577"/>
          <ac:spMkLst>
            <pc:docMk/>
            <pc:sldMk cId="2526859222" sldId="258"/>
            <ac:spMk id="2" creationId="{7B5E39EE-1946-40E5-8DFB-83CACE2E4ED0}"/>
          </ac:spMkLst>
        </pc:spChg>
      </pc:sldChg>
      <pc:sldChg chg="modSp new">
        <pc:chgData name="Antonio Lopez" userId="S::alopez4@stu.chino.k12.ca.us::c933f252-ad3d-453b-a76b-54aad398250b" providerId="AD" clId="Web-{F33267C4-962B-4ED5-8C1C-E053884FDC63}" dt="2018-11-26T16:55:31.755" v="160" actId="20577"/>
        <pc:sldMkLst>
          <pc:docMk/>
          <pc:sldMk cId="724491634" sldId="259"/>
        </pc:sldMkLst>
        <pc:spChg chg="mod">
          <ac:chgData name="Antonio Lopez" userId="S::alopez4@stu.chino.k12.ca.us::c933f252-ad3d-453b-a76b-54aad398250b" providerId="AD" clId="Web-{F33267C4-962B-4ED5-8C1C-E053884FDC63}" dt="2018-11-26T16:55:31.755" v="160" actId="20577"/>
          <ac:spMkLst>
            <pc:docMk/>
            <pc:sldMk cId="724491634" sldId="259"/>
            <ac:spMk id="2" creationId="{32FD4135-7A3A-4502-95E7-A2AC23CB7EA9}"/>
          </ac:spMkLst>
        </pc:spChg>
      </pc:sldChg>
      <pc:sldChg chg="modSp new">
        <pc:chgData name="Antonio Lopez" userId="S::alopez4@stu.chino.k12.ca.us::c933f252-ad3d-453b-a76b-54aad398250b" providerId="AD" clId="Web-{F33267C4-962B-4ED5-8C1C-E053884FDC63}" dt="2018-11-26T16:55:58.114" v="181" actId="20577"/>
        <pc:sldMkLst>
          <pc:docMk/>
          <pc:sldMk cId="3723441868" sldId="260"/>
        </pc:sldMkLst>
        <pc:spChg chg="mod">
          <ac:chgData name="Antonio Lopez" userId="S::alopez4@stu.chino.k12.ca.us::c933f252-ad3d-453b-a76b-54aad398250b" providerId="AD" clId="Web-{F33267C4-962B-4ED5-8C1C-E053884FDC63}" dt="2018-11-26T16:55:58.114" v="181" actId="20577"/>
          <ac:spMkLst>
            <pc:docMk/>
            <pc:sldMk cId="3723441868" sldId="260"/>
            <ac:spMk id="2" creationId="{C51F1949-61A4-4646-9618-57A64B2509A0}"/>
          </ac:spMkLst>
        </pc:spChg>
      </pc:sldChg>
      <pc:sldChg chg="modSp new">
        <pc:chgData name="Antonio Lopez" userId="S::alopez4@stu.chino.k12.ca.us::c933f252-ad3d-453b-a76b-54aad398250b" providerId="AD" clId="Web-{F33267C4-962B-4ED5-8C1C-E053884FDC63}" dt="2018-11-26T17:04:37.756" v="219" actId="20577"/>
        <pc:sldMkLst>
          <pc:docMk/>
          <pc:sldMk cId="1336074950" sldId="261"/>
        </pc:sldMkLst>
        <pc:spChg chg="mod">
          <ac:chgData name="Antonio Lopez" userId="S::alopez4@stu.chino.k12.ca.us::c933f252-ad3d-453b-a76b-54aad398250b" providerId="AD" clId="Web-{F33267C4-962B-4ED5-8C1C-E053884FDC63}" dt="2018-11-26T17:04:37.756" v="219" actId="20577"/>
          <ac:spMkLst>
            <pc:docMk/>
            <pc:sldMk cId="1336074950" sldId="261"/>
            <ac:spMk id="2" creationId="{8A75ACCB-4104-4847-A0B1-9FDEC6875E6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330EA680-D336-4FF7-8B7A-9848BB0A1C32}" type="slidenum">
              <a:rPr lang="en-US" smtClean="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a:solidFill>
                  <a:schemeClr val="accent6"/>
                </a:solidFill>
                <a:latin typeface="Wingdings 3" panose="05040102010807070707" pitchFamily="18" charset="2"/>
              </a:rPr>
              <a:t>z</a:t>
            </a:r>
            <a:endParaRPr lang="en-US" sz="240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382014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25419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20766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47537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30845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1745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16421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002356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6CE7D5-CF57-46EF-B807-FDD0502418D4}" type="datetimeFigureOut">
              <a:rPr lang="en-US" smtClean="0"/>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92431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17874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3809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Eigth level</a:t>
            </a:r>
          </a:p>
          <a:p>
            <a:pPr lvl="8"/>
            <a:r>
              <a:rPr lang="en-US"/>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46CE7D5-CF57-46EF-B807-FDD0502418D4}" type="datetimeFigureOut">
              <a:rPr lang="en-US" smtClean="0"/>
              <a:t>12/6/2018</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330EA680-D336-4FF7-8B7A-9848BB0A1C32}"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07470296"/>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en.wikipedia.org/wiki/Forests_of_the_United_States"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en.wikipedia.org/wiki/Coast_Miwok"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commons.wikimedia.org/wiki/File:Lake_Washington_Ship_Canal_Fish_Ladder_pamphlet_-_ocean_phase_Coho.jpg" TargetMode="External"/><Relationship Id="rId4" Type="http://schemas.openxmlformats.org/officeDocument/2006/relationships/hyperlink" Target="https://fr.wikipedia.org/wiki/Lapi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en.wikipedia.org/wiki/File:Nydam_bone_arrowheads.jpg"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image" Target="../media/image9.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s://en.wikipedia.org/wiki/Maidu" TargetMode="Externa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hyperlink" Target="https://en.wikipedia.org/wiki/Karl_Bodmer" TargetMode="External"/><Relationship Id="rId3" Type="http://schemas.openxmlformats.org/officeDocument/2006/relationships/hyperlink" Target="https://creativecommons.org/licenses/by-sa/3.0/" TargetMode="External"/><Relationship Id="rId7" Type="http://schemas.openxmlformats.org/officeDocument/2006/relationships/image" Target="../media/image13.jpeg"/><Relationship Id="rId12"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11" Type="http://schemas.openxmlformats.org/officeDocument/2006/relationships/hyperlink" Target="https://creativecommons.org/licenses/by-nc-nd/3.0/" TargetMode="External"/><Relationship Id="rId5" Type="http://schemas.openxmlformats.org/officeDocument/2006/relationships/hyperlink" Target="http://flickr.com/photos/usdagov/10981896363" TargetMode="External"/><Relationship Id="rId10" Type="http://schemas.openxmlformats.org/officeDocument/2006/relationships/image" Target="../media/image16.jpeg"/><Relationship Id="rId4" Type="http://schemas.openxmlformats.org/officeDocument/2006/relationships/hyperlink" Target="https://en.wikipedia.org/wiki/Maidu" TargetMode="External"/><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82412" y="769187"/>
            <a:ext cx="5518066" cy="2268559"/>
          </a:xfrm>
        </p:spPr>
        <p:txBody>
          <a:bodyPr/>
          <a:lstStyle/>
          <a:p>
            <a:r>
              <a:rPr lang="en-US">
                <a:cs typeface="Calibri Light"/>
              </a:rPr>
              <a:t>Maidu</a:t>
            </a:r>
            <a:endParaRPr lang="en-US"/>
          </a:p>
        </p:txBody>
      </p:sp>
      <p:sp>
        <p:nvSpPr>
          <p:cNvPr id="3" name="Subtitle 2"/>
          <p:cNvSpPr>
            <a:spLocks noGrp="1"/>
          </p:cNvSpPr>
          <p:nvPr>
            <p:ph type="subTitle" idx="1"/>
          </p:nvPr>
        </p:nvSpPr>
        <p:spPr/>
        <p:txBody>
          <a:bodyPr vert="horz" lIns="91440" tIns="45720" rIns="91440" bIns="45720" rtlCol="0" anchor="t">
            <a:normAutofit/>
          </a:bodyPr>
          <a:lstStyle/>
          <a:p>
            <a:r>
              <a:rPr lang="en-US">
                <a:cs typeface="Calibri"/>
              </a:rPr>
              <a:t>By Antonio, </a:t>
            </a:r>
            <a:r>
              <a:rPr lang="en-US" err="1">
                <a:cs typeface="Calibri"/>
              </a:rPr>
              <a:t>Yoliet</a:t>
            </a:r>
            <a:r>
              <a:rPr lang="en-US">
                <a:cs typeface="Calibri"/>
              </a:rPr>
              <a:t>, and  </a:t>
            </a:r>
            <a:r>
              <a:rPr lang="en-US" err="1">
                <a:cs typeface="Calibri"/>
              </a:rPr>
              <a:t>Jayln</a:t>
            </a:r>
            <a:endParaRPr lang="en-US" err="1"/>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C580F-D383-4801-8FFD-31AC05F3995F}"/>
              </a:ext>
            </a:extLst>
          </p:cNvPr>
          <p:cNvSpPr>
            <a:spLocks noGrp="1"/>
          </p:cNvSpPr>
          <p:nvPr>
            <p:ph type="title"/>
          </p:nvPr>
        </p:nvSpPr>
        <p:spPr>
          <a:xfrm>
            <a:off x="-4965060" y="304848"/>
            <a:ext cx="7958331" cy="1077229"/>
          </a:xfrm>
        </p:spPr>
        <p:txBody>
          <a:bodyPr/>
          <a:lstStyle/>
          <a:p>
            <a:r>
              <a:rPr lang="en-US">
                <a:cs typeface="Calibri Light"/>
              </a:rPr>
              <a:t>Location</a:t>
            </a:r>
            <a:endParaRPr lang="en-US"/>
          </a:p>
        </p:txBody>
      </p:sp>
      <p:sp>
        <p:nvSpPr>
          <p:cNvPr id="5" name="Content Placeholder 4">
            <a:extLst>
              <a:ext uri="{FF2B5EF4-FFF2-40B4-BE49-F238E27FC236}">
                <a16:creationId xmlns:a16="http://schemas.microsoft.com/office/drawing/2014/main" id="{7BA8B311-8863-4CDB-8239-0346D9BABF58}"/>
              </a:ext>
            </a:extLst>
          </p:cNvPr>
          <p:cNvSpPr>
            <a:spLocks noGrp="1"/>
          </p:cNvSpPr>
          <p:nvPr>
            <p:ph idx="1"/>
          </p:nvPr>
        </p:nvSpPr>
        <p:spPr>
          <a:xfrm>
            <a:off x="1212011" y="4442304"/>
            <a:ext cx="5943601" cy="1878433"/>
          </a:xfrm>
        </p:spPr>
        <p:txBody>
          <a:bodyPr vert="horz" lIns="91440" tIns="45720" rIns="91440" bIns="45720" rtlCol="0" anchor="t">
            <a:normAutofit/>
          </a:bodyPr>
          <a:lstStyle/>
          <a:p>
            <a:pPr marL="0" indent="0">
              <a:buNone/>
            </a:pPr>
            <a:r>
              <a:rPr lang="en-US">
                <a:cs typeface="Calibri"/>
              </a:rPr>
              <a:t>The Maidu tribe lived in northeastern California. There are mountain valleys in this area. The summers were not too hot, and the winter were cold and freezing.</a:t>
            </a:r>
          </a:p>
          <a:p>
            <a:pPr marL="0" indent="0">
              <a:buNone/>
            </a:pPr>
            <a:endParaRPr lang="en-US">
              <a:cs typeface="Calibri"/>
            </a:endParaRPr>
          </a:p>
        </p:txBody>
      </p:sp>
      <p:pic>
        <p:nvPicPr>
          <p:cNvPr id="8" name="Picture 8" descr="A close up of a logo&#10;&#10;Description generated with high confidence">
            <a:extLst>
              <a:ext uri="{FF2B5EF4-FFF2-40B4-BE49-F238E27FC236}">
                <a16:creationId xmlns:a16="http://schemas.microsoft.com/office/drawing/2014/main" id="{A3D40542-64E8-4049-AF17-3B85375841B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634324" y="2181763"/>
            <a:ext cx="3132826" cy="3630283"/>
          </a:xfrm>
          <a:prstGeom prst="rect">
            <a:avLst/>
          </a:prstGeom>
        </p:spPr>
      </p:pic>
      <p:pic>
        <p:nvPicPr>
          <p:cNvPr id="9" name="Picture 9" descr="A tree in a forest&#10;&#10;Description generated with very high confidence">
            <a:extLst>
              <a:ext uri="{FF2B5EF4-FFF2-40B4-BE49-F238E27FC236}">
                <a16:creationId xmlns:a16="http://schemas.microsoft.com/office/drawing/2014/main" id="{9E29C43F-204C-4AC0-8147-8E905FA50990}"/>
              </a:ext>
            </a:extLst>
          </p:cNvPr>
          <p:cNvPicPr>
            <a:picLocks noChangeAspect="1"/>
          </p:cNvPicPr>
          <p:nvPr/>
        </p:nvPicPr>
        <p:blipFill>
          <a:blip r:embed="rId4">
            <a:extLst>
              <a:ext uri="{837473B0-CC2E-450A-ABE3-18F120FF3D39}">
                <a1611:picAttrSrcUrl xmlns:a1611="http://schemas.microsoft.com/office/drawing/2016/11/main" r:id="rId3"/>
              </a:ext>
            </a:extLst>
          </a:blip>
          <a:stretch>
            <a:fillRect/>
          </a:stretch>
        </p:blipFill>
        <p:spPr>
          <a:xfrm>
            <a:off x="3329797" y="573004"/>
            <a:ext cx="5115464" cy="3425992"/>
          </a:xfrm>
          <a:prstGeom prst="rect">
            <a:avLst/>
          </a:prstGeom>
        </p:spPr>
      </p:pic>
      <p:sp>
        <p:nvSpPr>
          <p:cNvPr id="11" name="TextBox 10">
            <a:extLst>
              <a:ext uri="{FF2B5EF4-FFF2-40B4-BE49-F238E27FC236}">
                <a16:creationId xmlns:a16="http://schemas.microsoft.com/office/drawing/2014/main" id="{0DD4A02E-BE8D-4C11-BBF0-252DF3655BBB}"/>
              </a:ext>
            </a:extLst>
          </p:cNvPr>
          <p:cNvSpPr txBox="1"/>
          <p:nvPr/>
        </p:nvSpPr>
        <p:spPr>
          <a:xfrm>
            <a:off x="6162136" y="3682042"/>
            <a:ext cx="2743200" cy="317500"/>
          </a:xfrm>
          <a:prstGeom prst="rect">
            <a:avLst/>
          </a:prstGeom>
        </p:spPr>
        <p:txBody>
          <a:bodyPr>
            <a:normAutofit fontScale="47500" lnSpcReduction="20000"/>
          </a:bodyPr>
          <a:lstStyle/>
          <a:p>
            <a:r>
              <a:rPr lang="en-US">
                <a:hlinkClick r:id="rId5"/>
              </a:rPr>
              <a:t>This Photo</a:t>
            </a:r>
            <a:r>
              <a:rPr lang="en-US"/>
              <a:t> by Unknown author is licensed under </a:t>
            </a:r>
            <a:r>
              <a:rPr lang="en-US">
                <a:hlinkClick r:id="rId3"/>
              </a:rPr>
              <a:t>CC BY-SA</a:t>
            </a:r>
            <a:r>
              <a:rPr lang="en-US"/>
              <a:t>.</a:t>
            </a:r>
          </a:p>
        </p:txBody>
      </p:sp>
    </p:spTree>
    <p:extLst>
      <p:ext uri="{BB962C8B-B14F-4D97-AF65-F5344CB8AC3E}">
        <p14:creationId xmlns:p14="http://schemas.microsoft.com/office/powerpoint/2010/main" val="3424198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10" name="Rectangle 10">
            <a:extLst>
              <a:ext uri="{FF2B5EF4-FFF2-40B4-BE49-F238E27FC236}">
                <a16:creationId xmlns:a16="http://schemas.microsoft.com/office/drawing/2014/main" id="{A97B08B2-0DA5-4B7F-A47D-5C15ECFB0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group of people standing on a lush green field&#10;&#10;Description generated with high confidence">
            <a:extLst>
              <a:ext uri="{FF2B5EF4-FFF2-40B4-BE49-F238E27FC236}">
                <a16:creationId xmlns:a16="http://schemas.microsoft.com/office/drawing/2014/main" id="{6DC43434-1BCA-4216-BD09-4E527FD78BD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4003"/>
          <a:stretch/>
        </p:blipFill>
        <p:spPr>
          <a:xfrm>
            <a:off x="-1" y="10"/>
            <a:ext cx="12192000" cy="6857990"/>
          </a:xfrm>
          <a:prstGeom prst="rect">
            <a:avLst/>
          </a:prstGeom>
        </p:spPr>
      </p:pic>
      <p:pic>
        <p:nvPicPr>
          <p:cNvPr id="12" name="Picture 12">
            <a:extLst>
              <a:ext uri="{FF2B5EF4-FFF2-40B4-BE49-F238E27FC236}">
                <a16:creationId xmlns:a16="http://schemas.microsoft.com/office/drawing/2014/main" id="{19C770FC-6D2D-4B73-8219-CFEB0B146F7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4">
            <a:extLst>
              <a:ext uri="{FF2B5EF4-FFF2-40B4-BE49-F238E27FC236}">
                <a16:creationId xmlns:a16="http://schemas.microsoft.com/office/drawing/2014/main" id="{2DD31FDA-BCB5-4B8D-8FB8-8CCF019C9F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6">
            <a:extLst>
              <a:ext uri="{FF2B5EF4-FFF2-40B4-BE49-F238E27FC236}">
                <a16:creationId xmlns:a16="http://schemas.microsoft.com/office/drawing/2014/main" id="{590A298A-601D-412F-9A93-09DCA9DBE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8">
            <a:extLst>
              <a:ext uri="{FF2B5EF4-FFF2-40B4-BE49-F238E27FC236}">
                <a16:creationId xmlns:a16="http://schemas.microsoft.com/office/drawing/2014/main" id="{7474A3CD-596C-4FAC-8913-C98848CD23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0">
            <a:extLst>
              <a:ext uri="{FF2B5EF4-FFF2-40B4-BE49-F238E27FC236}">
                <a16:creationId xmlns:a16="http://schemas.microsoft.com/office/drawing/2014/main" id="{06A99299-7151-43AF-94CF-2ADA8412B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443147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5E39EE-1946-40E5-8DFB-83CACE2E4ED0}"/>
              </a:ext>
            </a:extLst>
          </p:cNvPr>
          <p:cNvSpPr>
            <a:spLocks noGrp="1"/>
          </p:cNvSpPr>
          <p:nvPr>
            <p:ph type="title"/>
          </p:nvPr>
        </p:nvSpPr>
        <p:spPr>
          <a:xfrm>
            <a:off x="1974738" y="808056"/>
            <a:ext cx="2659944" cy="1225532"/>
          </a:xfrm>
        </p:spPr>
        <p:txBody>
          <a:bodyPr>
            <a:normAutofit/>
          </a:bodyPr>
          <a:lstStyle/>
          <a:p>
            <a:pPr algn="l"/>
            <a:r>
              <a:rPr lang="en-US" sz="2600">
                <a:cs typeface="Calibri Light"/>
              </a:rPr>
              <a:t>Shelter</a:t>
            </a:r>
            <a:endParaRPr lang="en-US" sz="2600"/>
          </a:p>
        </p:txBody>
      </p:sp>
      <p:sp>
        <p:nvSpPr>
          <p:cNvPr id="22" name="TextBox 22">
            <a:extLst>
              <a:ext uri="{FF2B5EF4-FFF2-40B4-BE49-F238E27FC236}">
                <a16:creationId xmlns:a16="http://schemas.microsoft.com/office/drawing/2014/main" id="{D15739DB-3328-42F4-B530-BC79F25F25E1}"/>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0645" y="641225"/>
            <a:ext cx="415636" cy="369332"/>
          </a:xfrm>
          <a:prstGeom prst="rect">
            <a:avLst/>
          </a:prstGeom>
          <a:noFill/>
        </p:spPr>
        <p:txBody>
          <a:bodyPr wrap="square" rtlCol="0">
            <a:spAutoFit/>
          </a:bodyPr>
          <a:lstStyle/>
          <a:p>
            <a:pPr algn="r">
              <a:spcAft>
                <a:spcPts val="600"/>
              </a:spcAft>
            </a:pP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3" name="Content Placeholder 2">
            <a:extLst>
              <a:ext uri="{FF2B5EF4-FFF2-40B4-BE49-F238E27FC236}">
                <a16:creationId xmlns:a16="http://schemas.microsoft.com/office/drawing/2014/main" id="{3A2B9CBB-6557-4D00-B869-D780C09CC5E9}"/>
              </a:ext>
            </a:extLst>
          </p:cNvPr>
          <p:cNvSpPr>
            <a:spLocks noGrp="1"/>
          </p:cNvSpPr>
          <p:nvPr>
            <p:ph idx="1"/>
          </p:nvPr>
        </p:nvSpPr>
        <p:spPr>
          <a:xfrm>
            <a:off x="1966281" y="2171700"/>
            <a:ext cx="2668401" cy="3878243"/>
          </a:xfrm>
        </p:spPr>
        <p:txBody>
          <a:bodyPr vert="horz" lIns="91440" tIns="45720" rIns="91440" bIns="45720" rtlCol="0">
            <a:normAutofit/>
          </a:bodyPr>
          <a:lstStyle/>
          <a:p>
            <a:pPr marL="0" indent="0">
              <a:buNone/>
            </a:pPr>
            <a:r>
              <a:rPr lang="en-US" sz="1600">
                <a:cs typeface="Calibri"/>
              </a:rPr>
              <a:t>Some Maidu homes were round and covered with bark that covered poles underneath.  The Maidu tribe made their houses partly underground so they could stay warm in the winter. In the house there were up to 4 families.</a:t>
            </a:r>
          </a:p>
          <a:p>
            <a:pPr marL="0" indent="0">
              <a:buNone/>
            </a:pPr>
            <a:endParaRPr lang="en-US" sz="1600">
              <a:cs typeface="Calibri"/>
            </a:endParaRPr>
          </a:p>
        </p:txBody>
      </p:sp>
      <p:sp>
        <p:nvSpPr>
          <p:cNvPr id="24" name="Rectangle 24">
            <a:extLst>
              <a:ext uri="{FF2B5EF4-FFF2-40B4-BE49-F238E27FC236}">
                <a16:creationId xmlns:a16="http://schemas.microsoft.com/office/drawing/2014/main" id="{09BB4655-F250-4A6F-9526-13AFF6118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3755"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A5DD1E0-853D-4EBF-84C8-A44B2A618C1D}"/>
              </a:ext>
            </a:extLst>
          </p:cNvPr>
          <p:cNvSpPr txBox="1"/>
          <p:nvPr/>
        </p:nvSpPr>
        <p:spPr>
          <a:xfrm>
            <a:off x="9610539" y="6658172"/>
            <a:ext cx="258115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526859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D4135-7A3A-4502-95E7-A2AC23CB7EA9}"/>
              </a:ext>
            </a:extLst>
          </p:cNvPr>
          <p:cNvSpPr>
            <a:spLocks noGrp="1"/>
          </p:cNvSpPr>
          <p:nvPr>
            <p:ph type="title"/>
          </p:nvPr>
        </p:nvSpPr>
        <p:spPr>
          <a:xfrm>
            <a:off x="835103" y="670337"/>
            <a:ext cx="5693783" cy="1096331"/>
          </a:xfrm>
        </p:spPr>
        <p:txBody>
          <a:bodyPr>
            <a:normAutofit/>
          </a:bodyPr>
          <a:lstStyle/>
          <a:p>
            <a:r>
              <a:rPr lang="en-US" sz="4000">
                <a:solidFill>
                  <a:srgbClr val="303030"/>
                </a:solidFill>
                <a:cs typeface="Calibri Light"/>
              </a:rPr>
              <a:t>Food</a:t>
            </a:r>
            <a:endParaRPr lang="en-US" sz="4000">
              <a:solidFill>
                <a:srgbClr val="303030"/>
              </a:solidFill>
            </a:endParaRPr>
          </a:p>
        </p:txBody>
      </p:sp>
      <p:sp>
        <p:nvSpPr>
          <p:cNvPr id="3" name="Content Placeholder 2">
            <a:extLst>
              <a:ext uri="{FF2B5EF4-FFF2-40B4-BE49-F238E27FC236}">
                <a16:creationId xmlns:a16="http://schemas.microsoft.com/office/drawing/2014/main" id="{0695F6B7-A915-4528-A254-41F7CEF45D80}"/>
              </a:ext>
            </a:extLst>
          </p:cNvPr>
          <p:cNvSpPr>
            <a:spLocks noGrp="1"/>
          </p:cNvSpPr>
          <p:nvPr>
            <p:ph idx="1"/>
          </p:nvPr>
        </p:nvSpPr>
        <p:spPr>
          <a:xfrm>
            <a:off x="7232729" y="1497161"/>
            <a:ext cx="4008101" cy="4020458"/>
          </a:xfr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indent="0">
              <a:buNone/>
            </a:pPr>
            <a:r>
              <a:rPr lang="en-US" sz="2000">
                <a:latin typeface="Abadi"/>
                <a:cs typeface="Calibri"/>
              </a:rPr>
              <a:t>The</a:t>
            </a:r>
            <a:r>
              <a:rPr lang="en-US" sz="2000">
                <a:latin typeface="Blackadder ITC"/>
                <a:cs typeface="Calibri"/>
              </a:rPr>
              <a:t> </a:t>
            </a:r>
            <a:r>
              <a:rPr lang="en-US" sz="2000">
                <a:latin typeface="Abadi"/>
                <a:cs typeface="Calibri"/>
              </a:rPr>
              <a:t>Maidu tribe ate nuts, berries, acorns, corn, beans, fish, and wheat.  In the winter they hunted deer and elk.  They used dogs to help them hunt.</a:t>
            </a:r>
          </a:p>
        </p:txBody>
      </p:sp>
      <p:pic>
        <p:nvPicPr>
          <p:cNvPr id="8" name="Picture 8" descr="A close up of a fish&#10;&#10;Description generated with very high confidence">
            <a:extLst>
              <a:ext uri="{FF2B5EF4-FFF2-40B4-BE49-F238E27FC236}">
                <a16:creationId xmlns:a16="http://schemas.microsoft.com/office/drawing/2014/main" id="{7CDA0F35-6A1B-4E0C-B326-53C21EFADD1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50762" y="3507556"/>
            <a:ext cx="5941068" cy="2153637"/>
          </a:xfrm>
          <a:prstGeom prst="rect">
            <a:avLst/>
          </a:prstGeom>
        </p:spPr>
      </p:pic>
      <p:sp>
        <p:nvSpPr>
          <p:cNvPr id="6" name="TextBox 5">
            <a:extLst>
              <a:ext uri="{FF2B5EF4-FFF2-40B4-BE49-F238E27FC236}">
                <a16:creationId xmlns:a16="http://schemas.microsoft.com/office/drawing/2014/main" id="{5C01458E-FD96-4D43-8583-3FBC59FC7E7C}"/>
              </a:ext>
            </a:extLst>
          </p:cNvPr>
          <p:cNvSpPr txBox="1"/>
          <p:nvPr/>
        </p:nvSpPr>
        <p:spPr>
          <a:xfrm>
            <a:off x="9870531" y="6870700"/>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0" name="TextBox 9">
            <a:extLst>
              <a:ext uri="{FF2B5EF4-FFF2-40B4-BE49-F238E27FC236}">
                <a16:creationId xmlns:a16="http://schemas.microsoft.com/office/drawing/2014/main" id="{97D48B44-4665-4FB3-B3EB-C9EA37B4EA24}"/>
              </a:ext>
            </a:extLst>
          </p:cNvPr>
          <p:cNvSpPr txBox="1"/>
          <p:nvPr/>
        </p:nvSpPr>
        <p:spPr>
          <a:xfrm>
            <a:off x="7536363"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pic>
        <p:nvPicPr>
          <p:cNvPr id="4" name="Picture 4" descr="A close up of food&#10;&#10;Description generated with high confidence">
            <a:extLst>
              <a:ext uri="{FF2B5EF4-FFF2-40B4-BE49-F238E27FC236}">
                <a16:creationId xmlns:a16="http://schemas.microsoft.com/office/drawing/2014/main" id="{302C1157-5445-47A3-9176-CDE9009DBDF4}"/>
              </a:ext>
            </a:extLst>
          </p:cNvPr>
          <p:cNvPicPr>
            <a:picLocks noChangeAspect="1"/>
          </p:cNvPicPr>
          <p:nvPr/>
        </p:nvPicPr>
        <p:blipFill>
          <a:blip r:embed="rId6"/>
          <a:stretch>
            <a:fillRect/>
          </a:stretch>
        </p:blipFill>
        <p:spPr>
          <a:xfrm>
            <a:off x="1503873" y="729578"/>
            <a:ext cx="4684142" cy="2465863"/>
          </a:xfrm>
          <a:prstGeom prst="rect">
            <a:avLst/>
          </a:prstGeom>
        </p:spPr>
      </p:pic>
      <p:sp>
        <p:nvSpPr>
          <p:cNvPr id="5" name="TextBox 4">
            <a:extLst>
              <a:ext uri="{FF2B5EF4-FFF2-40B4-BE49-F238E27FC236}">
                <a16:creationId xmlns:a16="http://schemas.microsoft.com/office/drawing/2014/main" id="{7A0B88A0-7021-4F66-8EA7-22D143522F64}"/>
              </a:ext>
            </a:extLst>
          </p:cNvPr>
          <p:cNvSpPr txBox="1"/>
          <p:nvPr/>
        </p:nvSpPr>
        <p:spPr>
          <a:xfrm>
            <a:off x="8289985" y="490268"/>
            <a:ext cx="2743200"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cs typeface="Arial"/>
              </a:rPr>
              <a:t>Food</a:t>
            </a:r>
          </a:p>
        </p:txBody>
      </p:sp>
    </p:spTree>
    <p:extLst>
      <p:ext uri="{BB962C8B-B14F-4D97-AF65-F5344CB8AC3E}">
        <p14:creationId xmlns:p14="http://schemas.microsoft.com/office/powerpoint/2010/main" val="724491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3D02AEE-30DC-4942-A9CA-7A14F8B8E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D5823F2-909F-442D-BD72-0681CCC140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a:extLst>
              <a:ext uri="{FF2B5EF4-FFF2-40B4-BE49-F238E27FC236}">
                <a16:creationId xmlns:a16="http://schemas.microsoft.com/office/drawing/2014/main" id="{4231EAF6-FA22-4615-A4D3-D171F7E17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7" name="Rectangle 16">
            <a:extLst>
              <a:ext uri="{FF2B5EF4-FFF2-40B4-BE49-F238E27FC236}">
                <a16:creationId xmlns:a16="http://schemas.microsoft.com/office/drawing/2014/main" id="{F2699857-2714-4E6A-8E11-6BEB9DF7F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46078E7-FDC0-448B-97DE-4EDA7702E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266E038-37B1-43CF-AFE0-B21E9F572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32EEC2-0152-4DB3-A937-9320DB0BD113}"/>
              </a:ext>
            </a:extLst>
          </p:cNvPr>
          <p:cNvSpPr>
            <a:spLocks noGrp="1"/>
          </p:cNvSpPr>
          <p:nvPr>
            <p:ph type="title"/>
          </p:nvPr>
        </p:nvSpPr>
        <p:spPr>
          <a:xfrm>
            <a:off x="1964444" y="808056"/>
            <a:ext cx="3319381" cy="1077229"/>
          </a:xfrm>
        </p:spPr>
        <p:txBody>
          <a:bodyPr>
            <a:normAutofit/>
          </a:bodyPr>
          <a:lstStyle/>
          <a:p>
            <a:pPr algn="l"/>
            <a:r>
              <a:rPr lang="en-US">
                <a:cs typeface="Arial"/>
              </a:rPr>
              <a:t>Weapons</a:t>
            </a:r>
            <a:endParaRPr lang="en-US"/>
          </a:p>
        </p:txBody>
      </p:sp>
      <p:sp>
        <p:nvSpPr>
          <p:cNvPr id="23" name="TextBox 22">
            <a:extLst>
              <a:ext uri="{FF2B5EF4-FFF2-40B4-BE49-F238E27FC236}">
                <a16:creationId xmlns:a16="http://schemas.microsoft.com/office/drawing/2014/main" id="{F6D63D96-DD41-4C5D-BE70-2AE43027F22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8808" y="641225"/>
            <a:ext cx="415636" cy="369332"/>
          </a:xfrm>
          <a:prstGeom prst="rect">
            <a:avLst/>
          </a:prstGeom>
          <a:noFill/>
        </p:spPr>
        <p:txBody>
          <a:bodyPr wrap="square" rtlCol="0" anchor="t">
            <a:spAutoFit/>
          </a:bodyPr>
          <a:lstStyle/>
          <a:p>
            <a:pPr algn="r">
              <a:spcAft>
                <a:spcPts val="600"/>
              </a:spcAft>
            </a:pPr>
            <a:endParaRPr lang="en-US">
              <a:solidFill>
                <a:schemeClr val="accent6"/>
              </a:solidFill>
              <a:latin typeface="Wingdings 3"/>
              <a:sym typeface="Wingdings 3"/>
            </a:endParaRPr>
          </a:p>
        </p:txBody>
      </p:sp>
      <p:sp>
        <p:nvSpPr>
          <p:cNvPr id="3" name="Content Placeholder 2">
            <a:extLst>
              <a:ext uri="{FF2B5EF4-FFF2-40B4-BE49-F238E27FC236}">
                <a16:creationId xmlns:a16="http://schemas.microsoft.com/office/drawing/2014/main" id="{025863CF-5D2B-420B-9C88-230833E92BBE}"/>
              </a:ext>
            </a:extLst>
          </p:cNvPr>
          <p:cNvSpPr>
            <a:spLocks noGrp="1"/>
          </p:cNvSpPr>
          <p:nvPr>
            <p:ph idx="1"/>
          </p:nvPr>
        </p:nvSpPr>
        <p:spPr>
          <a:xfrm>
            <a:off x="1763161" y="3820531"/>
            <a:ext cx="3664437" cy="1625564"/>
          </a:xfrm>
        </p:spPr>
        <p:txBody>
          <a:bodyPr vert="horz" lIns="91440" tIns="45720" rIns="91440" bIns="45720" rtlCol="0" anchor="ctr">
            <a:noAutofit/>
          </a:bodyPr>
          <a:lstStyle/>
          <a:p>
            <a:pPr marL="0" indent="0">
              <a:buNone/>
            </a:pPr>
            <a:r>
              <a:rPr lang="en-US" sz="2400">
                <a:cs typeface="Arial"/>
              </a:rPr>
              <a:t>The Maidu weapons were interesting. They </a:t>
            </a:r>
            <a:endParaRPr lang="en-US"/>
          </a:p>
          <a:p>
            <a:pPr marL="0" indent="0">
              <a:buNone/>
            </a:pPr>
            <a:r>
              <a:rPr lang="en-US" sz="2400">
                <a:cs typeface="Arial"/>
              </a:rPr>
              <a:t>were mostly made of stone and wood. They killed deer ,elk ,fish and bear. They had spears, knives, and bows. </a:t>
            </a:r>
            <a:endParaRPr lang="en-US"/>
          </a:p>
          <a:p>
            <a:pPr marL="344170" indent="-344170"/>
            <a:endParaRPr lang="en-US" sz="1800">
              <a:cs typeface="Arial"/>
            </a:endParaRPr>
          </a:p>
          <a:p>
            <a:pPr marL="344170" indent="-344170"/>
            <a:endParaRPr lang="en-US" sz="1800">
              <a:cs typeface="Arial"/>
            </a:endParaRPr>
          </a:p>
          <a:p>
            <a:pPr marL="344170" indent="-344170"/>
            <a:endParaRPr lang="en-US" sz="1800">
              <a:cs typeface="Arial"/>
            </a:endParaRPr>
          </a:p>
          <a:p>
            <a:pPr marL="344170" indent="-344170"/>
            <a:endParaRPr lang="en-US" sz="1800">
              <a:cs typeface="Arial"/>
            </a:endParaRPr>
          </a:p>
          <a:p>
            <a:pPr marL="344170" indent="-344170"/>
            <a:endParaRPr lang="en-US" sz="1800">
              <a:cs typeface="Arial"/>
            </a:endParaRPr>
          </a:p>
          <a:p>
            <a:pPr marL="344170" indent="-344170"/>
            <a:endParaRPr lang="en-US" sz="1800">
              <a:cs typeface="Arial"/>
            </a:endParaRPr>
          </a:p>
        </p:txBody>
      </p:sp>
      <p:pic>
        <p:nvPicPr>
          <p:cNvPr id="4" name="Picture 4" descr="A picture containing indoor, building, wall&#10;&#10;Description generated with very high confidence">
            <a:extLst>
              <a:ext uri="{FF2B5EF4-FFF2-40B4-BE49-F238E27FC236}">
                <a16:creationId xmlns:a16="http://schemas.microsoft.com/office/drawing/2014/main" id="{C4C39827-A8C4-4FB9-8DC4-4089F67BF239}"/>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16335" r="25831"/>
          <a:stretch/>
        </p:blipFill>
        <p:spPr>
          <a:xfrm>
            <a:off x="6096543" y="227"/>
            <a:ext cx="5288377" cy="6858000"/>
          </a:xfrm>
          <a:prstGeom prst="rect">
            <a:avLst/>
          </a:prstGeom>
          <a:ln w="12700">
            <a:solidFill>
              <a:schemeClr val="tx1"/>
            </a:solidFill>
          </a:ln>
        </p:spPr>
      </p:pic>
      <p:sp>
        <p:nvSpPr>
          <p:cNvPr id="25" name="Rectangle 24">
            <a:extLst>
              <a:ext uri="{FF2B5EF4-FFF2-40B4-BE49-F238E27FC236}">
                <a16:creationId xmlns:a16="http://schemas.microsoft.com/office/drawing/2014/main" id="{31E37FC9-ED36-42CE-9877-9EAB50FA8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2586"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8170534-EB12-4604-BC87-6264442ED99E}"/>
              </a:ext>
            </a:extLst>
          </p:cNvPr>
          <p:cNvSpPr txBox="1"/>
          <p:nvPr/>
        </p:nvSpPr>
        <p:spPr>
          <a:xfrm>
            <a:off x="8803765" y="6658172"/>
            <a:ext cx="2581155"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260563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5ACCB-4104-4847-A0B1-9FDEC6875E6E}"/>
              </a:ext>
            </a:extLst>
          </p:cNvPr>
          <p:cNvSpPr>
            <a:spLocks noGrp="1"/>
          </p:cNvSpPr>
          <p:nvPr>
            <p:ph type="title"/>
          </p:nvPr>
        </p:nvSpPr>
        <p:spPr>
          <a:xfrm>
            <a:off x="5297762" y="1053711"/>
            <a:ext cx="5638994" cy="1424446"/>
          </a:xfrm>
        </p:spPr>
        <p:txBody>
          <a:bodyPr>
            <a:normAutofit/>
          </a:bodyPr>
          <a:lstStyle/>
          <a:p>
            <a:r>
              <a:rPr lang="en-US">
                <a:solidFill>
                  <a:srgbClr val="FFFFFF"/>
                </a:solidFill>
                <a:cs typeface="Calibri Light"/>
              </a:rPr>
              <a:t>Culture</a:t>
            </a:r>
            <a:br>
              <a:rPr lang="en-US">
                <a:solidFill>
                  <a:srgbClr val="FFFFFF"/>
                </a:solidFill>
                <a:cs typeface="Calibri Light"/>
              </a:rPr>
            </a:br>
            <a:endParaRPr lang="en-US">
              <a:solidFill>
                <a:srgbClr val="FFFFFF"/>
              </a:solidFill>
            </a:endParaRPr>
          </a:p>
        </p:txBody>
      </p:sp>
      <p:sp>
        <p:nvSpPr>
          <p:cNvPr id="3" name="Content Placeholder 2">
            <a:extLst>
              <a:ext uri="{FF2B5EF4-FFF2-40B4-BE49-F238E27FC236}">
                <a16:creationId xmlns:a16="http://schemas.microsoft.com/office/drawing/2014/main" id="{A8EB0E3F-C3F7-4643-87EE-A16D45C30FE5}"/>
              </a:ext>
            </a:extLst>
          </p:cNvPr>
          <p:cNvSpPr>
            <a:spLocks noGrp="1"/>
          </p:cNvSpPr>
          <p:nvPr>
            <p:ph idx="1"/>
          </p:nvPr>
        </p:nvSpPr>
        <p:spPr>
          <a:xfrm>
            <a:off x="5297762" y="2799889"/>
            <a:ext cx="5747187" cy="2987543"/>
          </a:xfrm>
        </p:spPr>
        <p:txBody>
          <a:bodyPr vert="horz" lIns="91440" tIns="45720" rIns="91440" bIns="45720" rtlCol="0" anchor="t">
            <a:normAutofit/>
          </a:bodyPr>
          <a:lstStyle/>
          <a:p>
            <a:pPr marL="0" indent="0">
              <a:buNone/>
            </a:pPr>
            <a:r>
              <a:rPr lang="en-US" sz="2400">
                <a:solidFill>
                  <a:srgbClr val="FFFFFF"/>
                </a:solidFill>
                <a:cs typeface="Calibri"/>
              </a:rPr>
              <a:t>The headman's job was to give people advice and to speak to other groups. He was able to speak to other  groups because he spoke other languages.  They used deerskins as blankets and as clothing.  They stuffed in their moccasins to keep their feet warm.</a:t>
            </a:r>
          </a:p>
        </p:txBody>
      </p:sp>
      <p:pic>
        <p:nvPicPr>
          <p:cNvPr id="10" name="Picture 11" descr="A close up of a bowl on a table&#10;&#10;Description generated with high confidence">
            <a:extLst>
              <a:ext uri="{FF2B5EF4-FFF2-40B4-BE49-F238E27FC236}">
                <a16:creationId xmlns:a16="http://schemas.microsoft.com/office/drawing/2014/main" id="{D1925CAF-4B20-4CCB-B39D-1AB4BDF20BC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81886" y="646168"/>
            <a:ext cx="3662730" cy="2454029"/>
          </a:xfrm>
          <a:prstGeom prst="rect">
            <a:avLst/>
          </a:prstGeom>
        </p:spPr>
      </p:pic>
      <p:pic>
        <p:nvPicPr>
          <p:cNvPr id="4" name="Picture 4" descr="A picture containing cup&#10;&#10;Description generated with high confidence">
            <a:extLst>
              <a:ext uri="{FF2B5EF4-FFF2-40B4-BE49-F238E27FC236}">
                <a16:creationId xmlns:a16="http://schemas.microsoft.com/office/drawing/2014/main" id="{BD51C9CA-9A90-458D-BD15-B5C4F47CB328}"/>
              </a:ext>
            </a:extLst>
          </p:cNvPr>
          <p:cNvPicPr>
            <a:picLocks noChangeAspect="1"/>
          </p:cNvPicPr>
          <p:nvPr/>
        </p:nvPicPr>
        <p:blipFill>
          <a:blip r:embed="rId4">
            <a:extLst>
              <a:ext uri="{837473B0-CC2E-450A-ABE3-18F120FF3D39}">
                <a1611:picAttrSrcUrl xmlns:a1611="http://schemas.microsoft.com/office/drawing/2016/11/main" r:id="rId3"/>
              </a:ext>
            </a:extLst>
          </a:blip>
          <a:stretch>
            <a:fillRect/>
          </a:stretch>
        </p:blipFill>
        <p:spPr>
          <a:xfrm>
            <a:off x="481886" y="3909030"/>
            <a:ext cx="3662730" cy="2150593"/>
          </a:xfrm>
          <a:prstGeom prst="rect">
            <a:avLst/>
          </a:prstGeom>
        </p:spPr>
      </p:pic>
      <p:sp>
        <p:nvSpPr>
          <p:cNvPr id="6" name="TextBox 5">
            <a:extLst>
              <a:ext uri="{FF2B5EF4-FFF2-40B4-BE49-F238E27FC236}">
                <a16:creationId xmlns:a16="http://schemas.microsoft.com/office/drawing/2014/main" id="{5595A691-0558-416F-A18A-25EFCE1A4626}"/>
              </a:ext>
            </a:extLst>
          </p:cNvPr>
          <p:cNvSpPr txBox="1"/>
          <p:nvPr/>
        </p:nvSpPr>
        <p:spPr>
          <a:xfrm>
            <a:off x="9870531" y="6870700"/>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4" name="TextBox 13">
            <a:extLst>
              <a:ext uri="{FF2B5EF4-FFF2-40B4-BE49-F238E27FC236}">
                <a16:creationId xmlns:a16="http://schemas.microsoft.com/office/drawing/2014/main" id="{4CD726D8-DDEE-4B4E-B5D9-9D27841E7B15}"/>
              </a:ext>
            </a:extLst>
          </p:cNvPr>
          <p:cNvSpPr txBox="1"/>
          <p:nvPr/>
        </p:nvSpPr>
        <p:spPr>
          <a:xfrm>
            <a:off x="7536363"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336074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6D466-2C9B-4352-8608-F28B0B1C8749}"/>
              </a:ext>
            </a:extLst>
          </p:cNvPr>
          <p:cNvSpPr>
            <a:spLocks noGrp="1"/>
          </p:cNvSpPr>
          <p:nvPr>
            <p:ph type="title"/>
          </p:nvPr>
        </p:nvSpPr>
        <p:spPr>
          <a:xfrm>
            <a:off x="6713681" y="3562610"/>
            <a:ext cx="3852041" cy="1834056"/>
          </a:xfrm>
        </p:spPr>
        <p:txBody>
          <a:bodyPr vert="horz" lIns="91440" tIns="45720" rIns="91440" bIns="45720" rtlCol="0" anchor="b">
            <a:normAutofit fontScale="90000"/>
          </a:bodyPr>
          <a:lstStyle/>
          <a:p>
            <a:pPr algn="ctr"/>
            <a:br>
              <a:rPr lang="en-US" sz="4000">
                <a:cs typeface="Arial"/>
              </a:rPr>
            </a:br>
            <a:br>
              <a:rPr lang="en-US" sz="4000">
                <a:ea typeface="+mj-lt"/>
                <a:cs typeface="+mj-lt"/>
              </a:rPr>
            </a:br>
            <a:br>
              <a:rPr lang="en-US" sz="4000">
                <a:ea typeface="+mj-lt"/>
                <a:cs typeface="+mj-lt"/>
              </a:rPr>
            </a:br>
            <a:br>
              <a:rPr lang="en-US" sz="4000">
                <a:ea typeface="+mj-lt"/>
                <a:cs typeface="+mj-lt"/>
              </a:rPr>
            </a:br>
            <a:br>
              <a:rPr lang="en-US" sz="4000">
                <a:ea typeface="+mj-lt"/>
                <a:cs typeface="+mj-lt"/>
              </a:rPr>
            </a:br>
            <a:br>
              <a:rPr lang="en-US" sz="4000">
                <a:ea typeface="+mj-lt"/>
                <a:cs typeface="+mj-lt"/>
              </a:rPr>
            </a:br>
            <a:br>
              <a:rPr lang="en-US" sz="4000">
                <a:ea typeface="+mj-lt"/>
                <a:cs typeface="+mj-lt"/>
              </a:rPr>
            </a:br>
            <a:br>
              <a:rPr lang="en-US" sz="4000">
                <a:ea typeface="+mj-lt"/>
                <a:cs typeface="+mj-lt"/>
              </a:rPr>
            </a:br>
            <a:br>
              <a:rPr lang="en-US" sz="4000">
                <a:ea typeface="+mj-lt"/>
                <a:cs typeface="+mj-lt"/>
              </a:rPr>
            </a:br>
            <a:endParaRPr lang="en-US" sz="4000"/>
          </a:p>
        </p:txBody>
      </p:sp>
      <p:pic>
        <p:nvPicPr>
          <p:cNvPr id="12" name="Picture 12" descr="A close up of an animal&#10;&#10;Description generated with very high confidence">
            <a:extLst>
              <a:ext uri="{FF2B5EF4-FFF2-40B4-BE49-F238E27FC236}">
                <a16:creationId xmlns:a16="http://schemas.microsoft.com/office/drawing/2014/main" id="{AF264C7A-DA4E-4AE4-A65C-3FFD419EC2A2}"/>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1011708" y="-46457"/>
            <a:ext cx="2635598" cy="3997325"/>
          </a:xfrm>
          <a:prstGeom prst="rect">
            <a:avLst/>
          </a:prstGeom>
        </p:spPr>
      </p:pic>
      <p:sp>
        <p:nvSpPr>
          <p:cNvPr id="6" name="TextBox 5">
            <a:extLst>
              <a:ext uri="{FF2B5EF4-FFF2-40B4-BE49-F238E27FC236}">
                <a16:creationId xmlns:a16="http://schemas.microsoft.com/office/drawing/2014/main" id="{A610FCC5-6542-4C4D-8B47-527853E28E1D}"/>
              </a:ext>
            </a:extLst>
          </p:cNvPr>
          <p:cNvSpPr txBox="1"/>
          <p:nvPr/>
        </p:nvSpPr>
        <p:spPr>
          <a:xfrm>
            <a:off x="9870532"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4" name="TextBox 13">
            <a:extLst>
              <a:ext uri="{FF2B5EF4-FFF2-40B4-BE49-F238E27FC236}">
                <a16:creationId xmlns:a16="http://schemas.microsoft.com/office/drawing/2014/main" id="{C78D4151-A50D-4B95-8380-F4D10A2A29FA}"/>
              </a:ext>
            </a:extLst>
          </p:cNvPr>
          <p:cNvSpPr txBox="1"/>
          <p:nvPr/>
        </p:nvSpPr>
        <p:spPr>
          <a:xfrm>
            <a:off x="9990756" y="6657945"/>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a:t>
            </a:r>
            <a:r>
              <a:rPr lang="en-US" sz="700">
                <a:solidFill>
                  <a:srgbClr val="FFFFFF"/>
                </a:solidFill>
              </a:rPr>
              <a:t>.</a:t>
            </a:r>
          </a:p>
        </p:txBody>
      </p:sp>
      <p:sp>
        <p:nvSpPr>
          <p:cNvPr id="15" name="TextBox 14">
            <a:extLst>
              <a:ext uri="{FF2B5EF4-FFF2-40B4-BE49-F238E27FC236}">
                <a16:creationId xmlns:a16="http://schemas.microsoft.com/office/drawing/2014/main" id="{745D4F5D-92DE-47C4-8B5E-CFA95CC567F0}"/>
              </a:ext>
            </a:extLst>
          </p:cNvPr>
          <p:cNvSpPr txBox="1"/>
          <p:nvPr/>
        </p:nvSpPr>
        <p:spPr>
          <a:xfrm>
            <a:off x="5353050" y="6049963"/>
            <a:ext cx="2636838" cy="317500"/>
          </a:xfrm>
          <a:prstGeom prst="rect">
            <a:avLst/>
          </a:prstGeom>
        </p:spPr>
        <p:txBody>
          <a:bodyPr anchor="t">
            <a:normAutofit fontScale="92500" lnSpcReduction="20000"/>
          </a:bodyPr>
          <a:lstStyle/>
          <a:p>
            <a:endParaRPr lang="en-US">
              <a:cs typeface="Arial"/>
            </a:endParaRPr>
          </a:p>
        </p:txBody>
      </p:sp>
      <p:pic>
        <p:nvPicPr>
          <p:cNvPr id="17" name="Picture 18" descr="A close up of a flower&#10;&#10;Description generated with very high confidence">
            <a:extLst>
              <a:ext uri="{FF2B5EF4-FFF2-40B4-BE49-F238E27FC236}">
                <a16:creationId xmlns:a16="http://schemas.microsoft.com/office/drawing/2014/main" id="{93EF23B7-DBBC-42E1-9AAF-DEAEE4D94B32}"/>
              </a:ext>
            </a:extLst>
          </p:cNvPr>
          <p:cNvPicPr>
            <a:picLocks noChangeAspect="1"/>
          </p:cNvPicPr>
          <p:nvPr/>
        </p:nvPicPr>
        <p:blipFill>
          <a:blip r:embed="rId7">
            <a:extLst>
              <a:ext uri="{837473B0-CC2E-450A-ABE3-18F120FF3D39}">
                <a1611:picAttrSrcUrl xmlns:a1611="http://schemas.microsoft.com/office/drawing/2016/11/main" r:id="rId3"/>
              </a:ext>
            </a:extLst>
          </a:blip>
          <a:stretch>
            <a:fillRect/>
          </a:stretch>
        </p:blipFill>
        <p:spPr>
          <a:xfrm>
            <a:off x="3876136" y="32464"/>
            <a:ext cx="2743200" cy="3831336"/>
          </a:xfrm>
          <a:prstGeom prst="rect">
            <a:avLst/>
          </a:prstGeom>
        </p:spPr>
      </p:pic>
      <p:sp>
        <p:nvSpPr>
          <p:cNvPr id="20" name="TextBox 19">
            <a:extLst>
              <a:ext uri="{FF2B5EF4-FFF2-40B4-BE49-F238E27FC236}">
                <a16:creationId xmlns:a16="http://schemas.microsoft.com/office/drawing/2014/main" id="{AAB97D01-9364-468A-B497-F5AF94602AF8}"/>
              </a:ext>
            </a:extLst>
          </p:cNvPr>
          <p:cNvSpPr txBox="1"/>
          <p:nvPr/>
        </p:nvSpPr>
        <p:spPr>
          <a:xfrm>
            <a:off x="4724400" y="5345113"/>
            <a:ext cx="2743200" cy="317500"/>
          </a:xfrm>
          <a:prstGeom prst="rect">
            <a:avLst/>
          </a:prstGeom>
        </p:spPr>
        <p:txBody>
          <a:bodyPr anchor="t">
            <a:normAutofit fontScale="92500" lnSpcReduction="20000"/>
          </a:bodyPr>
          <a:lstStyle/>
          <a:p>
            <a:endParaRPr lang="en-US">
              <a:cs typeface="Arial"/>
            </a:endParaRPr>
          </a:p>
        </p:txBody>
      </p:sp>
      <p:pic>
        <p:nvPicPr>
          <p:cNvPr id="22" name="Picture 22" descr="A picture containing tree&#10;&#10;Description generated with very high confidence">
            <a:extLst>
              <a:ext uri="{FF2B5EF4-FFF2-40B4-BE49-F238E27FC236}">
                <a16:creationId xmlns:a16="http://schemas.microsoft.com/office/drawing/2014/main" id="{5A386619-533D-4D4C-8F3D-8DC057EDBC94}"/>
              </a:ext>
            </a:extLst>
          </p:cNvPr>
          <p:cNvPicPr>
            <a:picLocks noChangeAspect="1"/>
          </p:cNvPicPr>
          <p:nvPr/>
        </p:nvPicPr>
        <p:blipFill>
          <a:blip r:embed="rId8">
            <a:extLst>
              <a:ext uri="{837473B0-CC2E-450A-ABE3-18F120FF3D39}">
                <a1611:picAttrSrcUrl xmlns:a1611="http://schemas.microsoft.com/office/drawing/2016/11/main" r:id="rId6"/>
              </a:ext>
            </a:extLst>
          </a:blip>
          <a:stretch>
            <a:fillRect/>
          </a:stretch>
        </p:blipFill>
        <p:spPr>
          <a:xfrm>
            <a:off x="6679721" y="1780"/>
            <a:ext cx="4899802" cy="3547648"/>
          </a:xfrm>
          <a:prstGeom prst="rect">
            <a:avLst/>
          </a:prstGeom>
        </p:spPr>
      </p:pic>
      <p:pic>
        <p:nvPicPr>
          <p:cNvPr id="3" name="Picture 3" descr="A person looking at the camera&#10;&#10;Description generated with high confidence">
            <a:extLst>
              <a:ext uri="{FF2B5EF4-FFF2-40B4-BE49-F238E27FC236}">
                <a16:creationId xmlns:a16="http://schemas.microsoft.com/office/drawing/2014/main" id="{73FDCD4E-A93A-44CE-A150-AC5D244592BC}"/>
              </a:ext>
            </a:extLst>
          </p:cNvPr>
          <p:cNvPicPr>
            <a:picLocks noChangeAspect="1"/>
          </p:cNvPicPr>
          <p:nvPr/>
        </p:nvPicPr>
        <p:blipFill>
          <a:blip r:embed="rId9">
            <a:extLst>
              <a:ext uri="{837473B0-CC2E-450A-ABE3-18F120FF3D39}">
                <a1611:picAttrSrcUrl xmlns:a1611="http://schemas.microsoft.com/office/drawing/2016/11/main" r:id="rId3"/>
              </a:ext>
            </a:extLst>
          </a:blip>
          <a:stretch>
            <a:fillRect/>
          </a:stretch>
        </p:blipFill>
        <p:spPr>
          <a:xfrm>
            <a:off x="5076106" y="4011912"/>
            <a:ext cx="2039787" cy="2500402"/>
          </a:xfrm>
          <a:prstGeom prst="rect">
            <a:avLst/>
          </a:prstGeom>
        </p:spPr>
      </p:pic>
      <p:sp>
        <p:nvSpPr>
          <p:cNvPr id="5" name="TextBox 4">
            <a:extLst>
              <a:ext uri="{FF2B5EF4-FFF2-40B4-BE49-F238E27FC236}">
                <a16:creationId xmlns:a16="http://schemas.microsoft.com/office/drawing/2014/main" id="{BBA0C28A-16FE-44A0-84DC-0E024D48F3E7}"/>
              </a:ext>
            </a:extLst>
          </p:cNvPr>
          <p:cNvSpPr txBox="1"/>
          <p:nvPr/>
        </p:nvSpPr>
        <p:spPr>
          <a:xfrm>
            <a:off x="5076106" y="5390881"/>
            <a:ext cx="1809750" cy="317500"/>
          </a:xfrm>
          <a:prstGeom prst="rect">
            <a:avLst/>
          </a:prstGeom>
        </p:spPr>
        <p:txBody>
          <a:bodyPr anchor="t">
            <a:normAutofit fontScale="92500" lnSpcReduction="20000"/>
          </a:bodyPr>
          <a:lstStyle/>
          <a:p>
            <a:r>
              <a:rPr lang="en-US"/>
              <a:t>.</a:t>
            </a:r>
          </a:p>
        </p:txBody>
      </p:sp>
      <p:pic>
        <p:nvPicPr>
          <p:cNvPr id="8" name="Picture 8" descr="A cat that is standing in the grass&#10;&#10;Description generated with high confidence">
            <a:extLst>
              <a:ext uri="{FF2B5EF4-FFF2-40B4-BE49-F238E27FC236}">
                <a16:creationId xmlns:a16="http://schemas.microsoft.com/office/drawing/2014/main" id="{AB6F5786-1185-439A-B94F-ACB69BEF7CB4}"/>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1015040" y="3873395"/>
            <a:ext cx="2958861" cy="2921209"/>
          </a:xfrm>
          <a:prstGeom prst="rect">
            <a:avLst/>
          </a:prstGeom>
        </p:spPr>
      </p:pic>
      <p:pic>
        <p:nvPicPr>
          <p:cNvPr id="13" name="Picture 15" descr="A close up of a horse&#10;&#10;Description generated with high confidence">
            <a:extLst>
              <a:ext uri="{FF2B5EF4-FFF2-40B4-BE49-F238E27FC236}">
                <a16:creationId xmlns:a16="http://schemas.microsoft.com/office/drawing/2014/main" id="{28EC9109-4BD1-4C36-82F5-E8F22EF1D1E7}"/>
              </a:ext>
            </a:extLst>
          </p:cNvPr>
          <p:cNvPicPr>
            <a:picLocks noChangeAspect="1"/>
          </p:cNvPicPr>
          <p:nvPr/>
        </p:nvPicPr>
        <p:blipFill>
          <a:blip r:embed="rId12">
            <a:extLst>
              <a:ext uri="{837473B0-CC2E-450A-ABE3-18F120FF3D39}">
                <a1611:picAttrSrcUrl xmlns:a1611="http://schemas.microsoft.com/office/drawing/2016/11/main" r:id="rId3"/>
              </a:ext>
            </a:extLst>
          </a:blip>
          <a:stretch>
            <a:fillRect/>
          </a:stretch>
        </p:blipFill>
        <p:spPr>
          <a:xfrm rot="120000">
            <a:off x="7911444" y="4844852"/>
            <a:ext cx="2705357" cy="2412518"/>
          </a:xfrm>
          <a:prstGeom prst="rect">
            <a:avLst/>
          </a:prstGeom>
        </p:spPr>
      </p:pic>
      <p:sp>
        <p:nvSpPr>
          <p:cNvPr id="18" name="TextBox 17">
            <a:extLst>
              <a:ext uri="{FF2B5EF4-FFF2-40B4-BE49-F238E27FC236}">
                <a16:creationId xmlns:a16="http://schemas.microsoft.com/office/drawing/2014/main" id="{9F9F8D3C-9C41-4498-9945-793D00481AA7}"/>
              </a:ext>
            </a:extLst>
          </p:cNvPr>
          <p:cNvSpPr txBox="1"/>
          <p:nvPr/>
        </p:nvSpPr>
        <p:spPr>
          <a:xfrm>
            <a:off x="5922963" y="3657600"/>
            <a:ext cx="1587500" cy="317500"/>
          </a:xfrm>
          <a:prstGeom prst="rect">
            <a:avLst/>
          </a:prstGeom>
        </p:spPr>
        <p:txBody>
          <a:bodyPr>
            <a:normAutofit fontScale="40000" lnSpcReduction="20000"/>
          </a:bodyPr>
          <a:lstStyle/>
          <a:p>
            <a:r>
              <a:rPr lang="en-US">
                <a:hlinkClick r:id="rId13"/>
              </a:rPr>
              <a:t>This Photo</a:t>
            </a:r>
            <a:r>
              <a:rPr lang="en-US"/>
              <a:t> by Unknown author is licensed under </a:t>
            </a:r>
            <a:r>
              <a:rPr lang="en-US">
                <a:hlinkClick r:id="rId3"/>
              </a:rPr>
              <a:t>CC BY-SA</a:t>
            </a:r>
            <a:r>
              <a:rPr lang="en-US"/>
              <a:t>.</a:t>
            </a:r>
          </a:p>
        </p:txBody>
      </p:sp>
    </p:spTree>
    <p:extLst>
      <p:ext uri="{BB962C8B-B14F-4D97-AF65-F5344CB8AC3E}">
        <p14:creationId xmlns:p14="http://schemas.microsoft.com/office/powerpoint/2010/main" val="15369983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Madison</Template>
  <Application>Microsoft Office PowerPoint</Application>
  <PresentationFormat>Widescreen</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Madison</vt:lpstr>
      <vt:lpstr>Maidu</vt:lpstr>
      <vt:lpstr>Location</vt:lpstr>
      <vt:lpstr>Shelter</vt:lpstr>
      <vt:lpstr>Food</vt:lpstr>
      <vt:lpstr>Weapons</vt:lpstr>
      <vt:lpstr>Culture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cp:revision>
  <dcterms:created xsi:type="dcterms:W3CDTF">2013-07-15T20:26:40Z</dcterms:created>
  <dcterms:modified xsi:type="dcterms:W3CDTF">2018-12-06T19:11:47Z</dcterms:modified>
</cp:coreProperties>
</file>