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6CF20-5108-C884-B593-8EDDE850AF05}" v="221" dt="2024-11-15T18:37:02.946"/>
    <p1510:client id="{49097529-3DDB-A39F-D5E9-D5ECFA829282}" v="49" dt="2024-11-15T16:13:22.640"/>
    <p1510:client id="{57A56BA2-D34D-01FF-8A42-EA2118B6E363}" v="34" dt="2024-11-15T18:49:55.040"/>
    <p1510:client id="{6DBF36EB-ED8F-0E97-CABD-BAA9F4E62F5B}" v="24" dt="2024-11-15T18:56:59.374"/>
    <p1510:client id="{B0457F4B-5689-3C8F-26A4-1105F5F456D9}" v="71" dt="2024-11-14T18:23:37.338"/>
    <p1510:client id="{F8C0A6C8-A411-EC57-146F-BF254388DF09}" v="96" dt="2024-11-15T16:22:45.384"/>
    <p1510:client id="{FBC1C9FB-70A9-C008-08B5-52D7FD72BE71}" v="197" dt="2024-11-15T16:42:13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att N Tickenoff" userId="S::307220188@stu.chino.k12.ca.us::145f00cc-c0ac-47ca-8aa6-04c7859e9e37" providerId="AD" clId="Web-{57A56BA2-D34D-01FF-8A42-EA2118B6E363}"/>
    <pc:docChg chg="modSld">
      <pc:chgData name="Wyatt N Tickenoff" userId="S::307220188@stu.chino.k12.ca.us::145f00cc-c0ac-47ca-8aa6-04c7859e9e37" providerId="AD" clId="Web-{57A56BA2-D34D-01FF-8A42-EA2118B6E363}" dt="2024-11-15T18:49:55.040" v="37" actId="20577"/>
      <pc:docMkLst>
        <pc:docMk/>
      </pc:docMkLst>
      <pc:sldChg chg="addSp delSp modSp">
        <pc:chgData name="Wyatt N Tickenoff" userId="S::307220188@stu.chino.k12.ca.us::145f00cc-c0ac-47ca-8aa6-04c7859e9e37" providerId="AD" clId="Web-{57A56BA2-D34D-01FF-8A42-EA2118B6E363}" dt="2024-11-15T18:49:55.040" v="37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57A56BA2-D34D-01FF-8A42-EA2118B6E363}" dt="2024-11-15T18:49:55.040" v="37" actId="20577"/>
          <ac:spMkLst>
            <pc:docMk/>
            <pc:sldMk cId="88984634" sldId="257"/>
            <ac:spMk id="2" creationId="{28DADA08-0B27-5862-5D26-F914A8517119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4" creationId="{EAEF1F21-1333-B8E0-4C4B-60C057D3B33B}"/>
          </ac:spMkLst>
        </pc:spChg>
        <pc:spChg chg="del mo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6" creationId="{109BD6E4-6742-78D1-6810-D1557967DD8B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8" creationId="{0671A8AE-40A1-4631-A6B8-581AFF065482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13" creationId="{AB58EF07-17C2-48CF-ABB0-EEF1F17CB8F0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15" creationId="{AF2F604E-43BE-4DC3-B983-E071523364F8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17" creationId="{08C9B587-E65E-4B52-B37C-ABEBB6E87928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598" v="28"/>
          <ac:spMkLst>
            <pc:docMk/>
            <pc:sldMk cId="88984634" sldId="257"/>
            <ac:spMk id="19" creationId="{F13C74B1-5B17-4795-BED0-7140497B445A}"/>
          </ac:spMkLst>
        </pc:spChg>
        <pc:spChg chg="add del">
          <ac:chgData name="Wyatt N Tickenoff" userId="S::307220188@stu.chino.k12.ca.us::145f00cc-c0ac-47ca-8aa6-04c7859e9e37" providerId="AD" clId="Web-{57A56BA2-D34D-01FF-8A42-EA2118B6E363}" dt="2024-11-15T18:47:37.598" v="28"/>
          <ac:spMkLst>
            <pc:docMk/>
            <pc:sldMk cId="88984634" sldId="257"/>
            <ac:spMk id="21" creationId="{D4974D33-8DC5-464E-8C6D-BE58F0669C17}"/>
          </ac:spMkLst>
        </pc:spChg>
        <pc:spChg chg="ad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23" creationId="{0671A8AE-40A1-4631-A6B8-581AFF065482}"/>
          </ac:spMkLst>
        </pc:spChg>
        <pc:spChg chg="ad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28" creationId="{08C9B587-E65E-4B52-B37C-ABEBB6E87928}"/>
          </ac:spMkLst>
        </pc:spChg>
        <pc:spChg chg="ad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29" creationId="{AB58EF07-17C2-48CF-ABB0-EEF1F17CB8F0}"/>
          </ac:spMkLst>
        </pc:spChg>
        <pc:spChg chg="ad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30" creationId="{AF2F604E-43BE-4DC3-B983-E071523364F8}"/>
          </ac:spMkLst>
        </pc:spChg>
        <pc:spChg chg="add">
          <ac:chgData name="Wyatt N Tickenoff" userId="S::307220188@stu.chino.k12.ca.us::145f00cc-c0ac-47ca-8aa6-04c7859e9e37" providerId="AD" clId="Web-{57A56BA2-D34D-01FF-8A42-EA2118B6E363}" dt="2024-11-15T18:47:37.613" v="29"/>
          <ac:spMkLst>
            <pc:docMk/>
            <pc:sldMk cId="88984634" sldId="257"/>
            <ac:spMk id="31" creationId="{EAEF1F21-1333-B8E0-4C4B-60C057D3B33B}"/>
          </ac:spMkLst>
        </pc:spChg>
        <pc:picChg chg="mod ord">
          <ac:chgData name="Wyatt N Tickenoff" userId="S::307220188@stu.chino.k12.ca.us::145f00cc-c0ac-47ca-8aa6-04c7859e9e37" providerId="AD" clId="Web-{57A56BA2-D34D-01FF-8A42-EA2118B6E363}" dt="2024-11-15T18:47:37.613" v="29"/>
          <ac:picMkLst>
            <pc:docMk/>
            <pc:sldMk cId="88984634" sldId="257"/>
            <ac:picMk id="3" creationId="{7FF3EA32-A931-27C2-8B40-BF268708FAD7}"/>
          </ac:picMkLst>
        </pc:picChg>
      </pc:sldChg>
      <pc:sldChg chg="mod setBg">
        <pc:chgData name="Wyatt N Tickenoff" userId="S::307220188@stu.chino.k12.ca.us::145f00cc-c0ac-47ca-8aa6-04c7859e9e37" providerId="AD" clId="Web-{57A56BA2-D34D-01FF-8A42-EA2118B6E363}" dt="2024-11-15T18:47:07.534" v="26"/>
        <pc:sldMkLst>
          <pc:docMk/>
          <pc:sldMk cId="1788018346" sldId="258"/>
        </pc:sldMkLst>
      </pc:sldChg>
      <pc:sldChg chg="modSp">
        <pc:chgData name="Wyatt N Tickenoff" userId="S::307220188@stu.chino.k12.ca.us::145f00cc-c0ac-47ca-8aa6-04c7859e9e37" providerId="AD" clId="Web-{57A56BA2-D34D-01FF-8A42-EA2118B6E363}" dt="2024-11-15T18:38:18.374" v="1" actId="20577"/>
        <pc:sldMkLst>
          <pc:docMk/>
          <pc:sldMk cId="3670764651" sldId="259"/>
        </pc:sldMkLst>
        <pc:spChg chg="mod">
          <ac:chgData name="Wyatt N Tickenoff" userId="S::307220188@stu.chino.k12.ca.us::145f00cc-c0ac-47ca-8aa6-04c7859e9e37" providerId="AD" clId="Web-{57A56BA2-D34D-01FF-8A42-EA2118B6E363}" dt="2024-11-15T18:38:18.374" v="1" actId="20577"/>
          <ac:spMkLst>
            <pc:docMk/>
            <pc:sldMk cId="3670764651" sldId="259"/>
            <ac:spMk id="3" creationId="{71778845-FF44-97DD-269E-50A78CB5159E}"/>
          </ac:spMkLst>
        </pc:spChg>
      </pc:sldChg>
      <pc:sldChg chg="modSp">
        <pc:chgData name="Wyatt N Tickenoff" userId="S::307220188@stu.chino.k12.ca.us::145f00cc-c0ac-47ca-8aa6-04c7859e9e37" providerId="AD" clId="Web-{57A56BA2-D34D-01FF-8A42-EA2118B6E363}" dt="2024-11-15T18:38:29.828" v="3" actId="1076"/>
        <pc:sldMkLst>
          <pc:docMk/>
          <pc:sldMk cId="2722090662" sldId="260"/>
        </pc:sldMkLst>
        <pc:spChg chg="mod">
          <ac:chgData name="Wyatt N Tickenoff" userId="S::307220188@stu.chino.k12.ca.us::145f00cc-c0ac-47ca-8aa6-04c7859e9e37" providerId="AD" clId="Web-{57A56BA2-D34D-01FF-8A42-EA2118B6E363}" dt="2024-11-15T18:38:29.828" v="3" actId="1076"/>
          <ac:spMkLst>
            <pc:docMk/>
            <pc:sldMk cId="2722090662" sldId="260"/>
            <ac:spMk id="3" creationId="{73C7461C-7099-52E5-E61F-2012150B1FF5}"/>
          </ac:spMkLst>
        </pc:spChg>
      </pc:sldChg>
      <pc:sldChg chg="addSp delSp modSp">
        <pc:chgData name="Wyatt N Tickenoff" userId="S::307220188@stu.chino.k12.ca.us::145f00cc-c0ac-47ca-8aa6-04c7859e9e37" providerId="AD" clId="Web-{57A56BA2-D34D-01FF-8A42-EA2118B6E363}" dt="2024-11-15T18:45:05.795" v="20" actId="20577"/>
        <pc:sldMkLst>
          <pc:docMk/>
          <pc:sldMk cId="2731271697" sldId="262"/>
        </pc:sldMkLst>
        <pc:spChg chg="mod">
          <ac:chgData name="Wyatt N Tickenoff" userId="S::307220188@stu.chino.k12.ca.us::145f00cc-c0ac-47ca-8aa6-04c7859e9e37" providerId="AD" clId="Web-{57A56BA2-D34D-01FF-8A42-EA2118B6E363}" dt="2024-11-15T18:45:05.795" v="20" actId="20577"/>
          <ac:spMkLst>
            <pc:docMk/>
            <pc:sldMk cId="2731271697" sldId="262"/>
            <ac:spMk id="8" creationId="{9B6E01A6-99D9-995F-7A7E-B797DD2B1E38}"/>
          </ac:spMkLst>
        </pc:spChg>
        <pc:inkChg chg="add del mod">
          <ac:chgData name="Wyatt N Tickenoff" userId="S::307220188@stu.chino.k12.ca.us::145f00cc-c0ac-47ca-8aa6-04c7859e9e37" providerId="AD" clId="Web-{57A56BA2-D34D-01FF-8A42-EA2118B6E363}" dt="2024-11-15T18:43:01.791" v="6"/>
          <ac:inkMkLst>
            <pc:docMk/>
            <pc:sldMk cId="2731271697" sldId="262"/>
            <ac:inkMk id="3" creationId="{0E8BE58E-D983-C2CD-F4CB-B7B9575593BE}"/>
          </ac:inkMkLst>
        </pc:inkChg>
      </pc:sldChg>
      <pc:sldChg chg="modSp">
        <pc:chgData name="Wyatt N Tickenoff" userId="S::307220188@stu.chino.k12.ca.us::145f00cc-c0ac-47ca-8aa6-04c7859e9e37" providerId="AD" clId="Web-{57A56BA2-D34D-01FF-8A42-EA2118B6E363}" dt="2024-11-15T18:46:32.299" v="24" actId="20577"/>
        <pc:sldMkLst>
          <pc:docMk/>
          <pc:sldMk cId="3677876643" sldId="263"/>
        </pc:sldMkLst>
        <pc:spChg chg="mod">
          <ac:chgData name="Wyatt N Tickenoff" userId="S::307220188@stu.chino.k12.ca.us::145f00cc-c0ac-47ca-8aa6-04c7859e9e37" providerId="AD" clId="Web-{57A56BA2-D34D-01FF-8A42-EA2118B6E363}" dt="2024-11-15T18:46:32.299" v="24" actId="20577"/>
          <ac:spMkLst>
            <pc:docMk/>
            <pc:sldMk cId="3677876643" sldId="263"/>
            <ac:spMk id="23" creationId="{44553DA8-C6AB-A8E8-5650-0B2E810CDB69}"/>
          </ac:spMkLst>
        </pc:spChg>
      </pc:sldChg>
    </pc:docChg>
  </pc:docChgLst>
  <pc:docChgLst>
    <pc:chgData name="Wyatt N Tickenoff" userId="S::307220188@stu.chino.k12.ca.us::145f00cc-c0ac-47ca-8aa6-04c7859e9e37" providerId="AD" clId="Web-{F8C0A6C8-A411-EC57-146F-BF254388DF09}"/>
    <pc:docChg chg="modSld">
      <pc:chgData name="Wyatt N Tickenoff" userId="S::307220188@stu.chino.k12.ca.us::145f00cc-c0ac-47ca-8aa6-04c7859e9e37" providerId="AD" clId="Web-{F8C0A6C8-A411-EC57-146F-BF254388DF09}" dt="2024-11-15T16:22:45.384" v="93"/>
      <pc:docMkLst>
        <pc:docMk/>
      </pc:docMkLst>
      <pc:sldChg chg="modTransition">
        <pc:chgData name="Wyatt N Tickenoff" userId="S::307220188@stu.chino.k12.ca.us::145f00cc-c0ac-47ca-8aa6-04c7859e9e37" providerId="AD" clId="Web-{F8C0A6C8-A411-EC57-146F-BF254388DF09}" dt="2024-11-15T16:21:14.679" v="78"/>
        <pc:sldMkLst>
          <pc:docMk/>
          <pc:sldMk cId="2722090662" sldId="260"/>
        </pc:sldMkLst>
      </pc:sldChg>
      <pc:sldChg chg="delSp modSp">
        <pc:chgData name="Wyatt N Tickenoff" userId="S::307220188@stu.chino.k12.ca.us::145f00cc-c0ac-47ca-8aa6-04c7859e9e37" providerId="AD" clId="Web-{F8C0A6C8-A411-EC57-146F-BF254388DF09}" dt="2024-11-15T16:22:45.384" v="93"/>
        <pc:sldMkLst>
          <pc:docMk/>
          <pc:sldMk cId="3110759317" sldId="261"/>
        </pc:sldMkLst>
        <pc:spChg chg="del mod">
          <ac:chgData name="Wyatt N Tickenoff" userId="S::307220188@stu.chino.k12.ca.us::145f00cc-c0ac-47ca-8aa6-04c7859e9e37" providerId="AD" clId="Web-{F8C0A6C8-A411-EC57-146F-BF254388DF09}" dt="2024-11-15T16:22:45.384" v="93"/>
          <ac:spMkLst>
            <pc:docMk/>
            <pc:sldMk cId="3110759317" sldId="261"/>
            <ac:spMk id="18" creationId="{5C456ED2-9E0B-557B-3949-13AFC10005AE}"/>
          </ac:spMkLst>
        </pc:spChg>
        <pc:spChg chg="del mod">
          <ac:chgData name="Wyatt N Tickenoff" userId="S::307220188@stu.chino.k12.ca.us::145f00cc-c0ac-47ca-8aa6-04c7859e9e37" providerId="AD" clId="Web-{F8C0A6C8-A411-EC57-146F-BF254388DF09}" dt="2024-11-15T16:22:32.165" v="90"/>
          <ac:spMkLst>
            <pc:docMk/>
            <pc:sldMk cId="3110759317" sldId="261"/>
            <ac:spMk id="21" creationId="{09D01125-297B-9A4B-E8E3-364AEEF0C764}"/>
          </ac:spMkLst>
        </pc:spChg>
      </pc:sldChg>
      <pc:sldChg chg="modSp">
        <pc:chgData name="Wyatt N Tickenoff" userId="S::307220188@stu.chino.k12.ca.us::145f00cc-c0ac-47ca-8aa6-04c7859e9e37" providerId="AD" clId="Web-{F8C0A6C8-A411-EC57-146F-BF254388DF09}" dt="2024-11-15T16:15:46.578" v="1" actId="14100"/>
        <pc:sldMkLst>
          <pc:docMk/>
          <pc:sldMk cId="2731271697" sldId="262"/>
        </pc:sldMkLst>
        <pc:picChg chg="mod">
          <ac:chgData name="Wyatt N Tickenoff" userId="S::307220188@stu.chino.k12.ca.us::145f00cc-c0ac-47ca-8aa6-04c7859e9e37" providerId="AD" clId="Web-{F8C0A6C8-A411-EC57-146F-BF254388DF09}" dt="2024-11-15T16:15:46.578" v="1" actId="14100"/>
          <ac:picMkLst>
            <pc:docMk/>
            <pc:sldMk cId="2731271697" sldId="262"/>
            <ac:picMk id="16" creationId="{A2799D04-6D31-EE8E-3BA8-5B3963147F7B}"/>
          </ac:picMkLst>
        </pc:picChg>
      </pc:sldChg>
      <pc:sldChg chg="modSp">
        <pc:chgData name="Wyatt N Tickenoff" userId="S::307220188@stu.chino.k12.ca.us::145f00cc-c0ac-47ca-8aa6-04c7859e9e37" providerId="AD" clId="Web-{F8C0A6C8-A411-EC57-146F-BF254388DF09}" dt="2024-11-15T16:20:13.053" v="77" actId="20577"/>
        <pc:sldMkLst>
          <pc:docMk/>
          <pc:sldMk cId="3677876643" sldId="263"/>
        </pc:sldMkLst>
        <pc:spChg chg="mod">
          <ac:chgData name="Wyatt N Tickenoff" userId="S::307220188@stu.chino.k12.ca.us::145f00cc-c0ac-47ca-8aa6-04c7859e9e37" providerId="AD" clId="Web-{F8C0A6C8-A411-EC57-146F-BF254388DF09}" dt="2024-11-15T16:20:13.053" v="77" actId="20577"/>
          <ac:spMkLst>
            <pc:docMk/>
            <pc:sldMk cId="3677876643" sldId="263"/>
            <ac:spMk id="23" creationId="{44553DA8-C6AB-A8E8-5650-0B2E810CDB69}"/>
          </ac:spMkLst>
        </pc:spChg>
      </pc:sldChg>
    </pc:docChg>
  </pc:docChgLst>
  <pc:docChgLst>
    <pc:chgData name="Wyatt N Tickenoff" userId="S::307220188@stu.chino.k12.ca.us::145f00cc-c0ac-47ca-8aa6-04c7859e9e37" providerId="AD" clId="Web-{ADF08846-0DA3-F41C-BB90-739239BF798C}"/>
    <pc:docChg chg="modSld">
      <pc:chgData name="Wyatt N Tickenoff" userId="S::307220188@stu.chino.k12.ca.us::145f00cc-c0ac-47ca-8aa6-04c7859e9e37" providerId="AD" clId="Web-{ADF08846-0DA3-F41C-BB90-739239BF798C}" dt="2024-11-13T16:23:51.604" v="184"/>
      <pc:docMkLst>
        <pc:docMk/>
      </pc:docMkLst>
      <pc:sldChg chg="addSp delSp modSp mod setClrOvrMap">
        <pc:chgData name="Wyatt N Tickenoff" userId="S::307220188@stu.chino.k12.ca.us::145f00cc-c0ac-47ca-8aa6-04c7859e9e37" providerId="AD" clId="Web-{ADF08846-0DA3-F41C-BB90-739239BF798C}" dt="2024-11-13T16:23:51.604" v="184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2" creationId="{59977038-A12E-B08C-280A-2AE908128E16}"/>
          </ac:spMkLst>
        </pc:spChg>
        <pc:spChg chg="mod">
          <ac:chgData name="Wyatt N Tickenoff" userId="S::307220188@stu.chino.k12.ca.us::145f00cc-c0ac-47ca-8aa6-04c7859e9e37" providerId="AD" clId="Web-{ADF08846-0DA3-F41C-BB90-739239BF798C}" dt="2024-11-13T16:15:41.101" v="12" actId="20577"/>
          <ac:spMkLst>
            <pc:docMk/>
            <pc:sldMk cId="3110759317" sldId="261"/>
            <ac:spMk id="5" creationId="{52340983-4E43-1384-CCF6-65FBC4C69B94}"/>
          </ac:spMkLst>
        </pc:spChg>
        <pc:spChg chg="add del mod">
          <ac:chgData name="Wyatt N Tickenoff" userId="S::307220188@stu.chino.k12.ca.us::145f00cc-c0ac-47ca-8aa6-04c7859e9e37" providerId="AD" clId="Web-{ADF08846-0DA3-F41C-BB90-739239BF798C}" dt="2024-11-13T16:15:17.302" v="1"/>
          <ac:spMkLst>
            <pc:docMk/>
            <pc:sldMk cId="3110759317" sldId="261"/>
            <ac:spMk id="6" creationId="{1C886963-6083-DCC0-6AA0-CF98CDA04641}"/>
          </ac:spMkLst>
        </pc:spChg>
        <pc:spChg chg="add del mod">
          <ac:chgData name="Wyatt N Tickenoff" userId="S::307220188@stu.chino.k12.ca.us::145f00cc-c0ac-47ca-8aa6-04c7859e9e37" providerId="AD" clId="Web-{ADF08846-0DA3-F41C-BB90-739239BF798C}" dt="2024-11-13T16:16:08.181" v="28"/>
          <ac:spMkLst>
            <pc:docMk/>
            <pc:sldMk cId="3110759317" sldId="261"/>
            <ac:spMk id="8" creationId="{588F3B0B-3D50-2272-BE4D-57F734306B0C}"/>
          </ac:spMkLst>
        </pc:spChg>
        <pc:spChg chg="add del mod">
          <ac:chgData name="Wyatt N Tickenoff" userId="S::307220188@stu.chino.k12.ca.us::145f00cc-c0ac-47ca-8aa6-04c7859e9e37" providerId="AD" clId="Web-{ADF08846-0DA3-F41C-BB90-739239BF798C}" dt="2024-11-13T16:17:30.468" v="42"/>
          <ac:spMkLst>
            <pc:docMk/>
            <pc:sldMk cId="3110759317" sldId="261"/>
            <ac:spMk id="10" creationId="{D90BC11B-2E9B-B410-598E-FCF097CD8971}"/>
          </ac:spMkLst>
        </pc:spChg>
        <pc:spChg chg="add mo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15" creationId="{2ED40687-7F72-2AF6-C694-B74EC18D4978}"/>
          </ac:spMkLst>
        </pc:spChg>
        <pc:spChg chg="add mod">
          <ac:chgData name="Wyatt N Tickenoff" userId="S::307220188@stu.chino.k12.ca.us::145f00cc-c0ac-47ca-8aa6-04c7859e9e37" providerId="AD" clId="Web-{ADF08846-0DA3-F41C-BB90-739239BF798C}" dt="2024-11-13T16:22:14.941" v="172"/>
          <ac:spMkLst>
            <pc:docMk/>
            <pc:sldMk cId="3110759317" sldId="261"/>
            <ac:spMk id="18" creationId="{5C456ED2-9E0B-557B-3949-13AFC10005AE}"/>
          </ac:spMkLst>
        </pc:spChg>
        <pc:spChg chg="add mo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21" creationId="{09D01125-297B-9A4B-E8E3-364AEEF0C764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17:26.405" v="41"/>
          <ac:spMkLst>
            <pc:docMk/>
            <pc:sldMk cId="3110759317" sldId="261"/>
            <ac:spMk id="46" creationId="{C1DD1A8A-57D5-4A81-AD04-532B043C5611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17:26.405" v="41"/>
          <ac:spMkLst>
            <pc:docMk/>
            <pc:sldMk cId="3110759317" sldId="261"/>
            <ac:spMk id="48" creationId="{007891EC-4501-44ED-A8C8-B11B6DB767AB}"/>
          </ac:spMkLst>
        </pc:spChg>
        <pc:spChg chg="add mo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52" creationId="{B1F4753B-9708-8C60-D348-D1AFFE420379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14.941" v="172"/>
          <ac:spMkLst>
            <pc:docMk/>
            <pc:sldMk cId="3110759317" sldId="261"/>
            <ac:spMk id="55" creationId="{04812C46-200A-4DEB-A05E-3ED6C68C2387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14.941" v="172"/>
          <ac:spMkLst>
            <pc:docMk/>
            <pc:sldMk cId="3110759317" sldId="261"/>
            <ac:spMk id="57" creationId="{D1EA859B-E555-4109-94F3-6700E046E00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07.050" v="167"/>
          <ac:spMkLst>
            <pc:docMk/>
            <pc:sldMk cId="3110759317" sldId="261"/>
            <ac:spMk id="62" creationId="{04812C46-200A-4DEB-A05E-3ED6C68C2387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07.050" v="167"/>
          <ac:spMkLst>
            <pc:docMk/>
            <pc:sldMk cId="3110759317" sldId="261"/>
            <ac:spMk id="64" creationId="{D1EA859B-E555-4109-94F3-6700E046E00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09.628" v="169"/>
          <ac:spMkLst>
            <pc:docMk/>
            <pc:sldMk cId="3110759317" sldId="261"/>
            <ac:spMk id="66" creationId="{08C9B587-E65E-4B52-B37C-ABEBB6E8792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09.628" v="169"/>
          <ac:spMkLst>
            <pc:docMk/>
            <pc:sldMk cId="3110759317" sldId="261"/>
            <ac:spMk id="67" creationId="{7C432AFE-B3D2-4BFF-BF8F-96C27AFF1AC7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09.628" v="169"/>
          <ac:spMkLst>
            <pc:docMk/>
            <pc:sldMk cId="3110759317" sldId="261"/>
            <ac:spMk id="68" creationId="{AF2F604E-43BE-4DC3-B983-E071523364F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14.925" v="171"/>
          <ac:spMkLst>
            <pc:docMk/>
            <pc:sldMk cId="3110759317" sldId="261"/>
            <ac:spMk id="70" creationId="{9F79630B-0F0B-446E-A637-38FA8F61D10E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2:14.925" v="171"/>
          <ac:spMkLst>
            <pc:docMk/>
            <pc:sldMk cId="3110759317" sldId="261"/>
            <ac:spMk id="71" creationId="{B3437C99-FC8E-4311-B48A-F0C4C329B154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73" creationId="{7C432AFE-B3D2-4BFF-BF8F-96C27AFF1AC7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74" creationId="{AF2F604E-43BE-4DC3-B983-E071523364F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75" creationId="{08C9B587-E65E-4B52-B37C-ABEBB6E87928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44.838" v="179"/>
          <ac:spMkLst>
            <pc:docMk/>
            <pc:sldMk cId="3110759317" sldId="261"/>
            <ac:spMk id="80" creationId="{F13C74B1-5B17-4795-BED0-7140497B445A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44.838" v="179"/>
          <ac:spMkLst>
            <pc:docMk/>
            <pc:sldMk cId="3110759317" sldId="261"/>
            <ac:spMk id="82" creationId="{D4974D33-8DC5-464E-8C6D-BE58F0669C17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47.869" v="181"/>
          <ac:spMkLst>
            <pc:docMk/>
            <pc:sldMk cId="3110759317" sldId="261"/>
            <ac:spMk id="84" creationId="{9228552E-C8B1-4A80-8448-0787CE0FC704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51.588" v="183"/>
          <ac:spMkLst>
            <pc:docMk/>
            <pc:sldMk cId="3110759317" sldId="261"/>
            <ac:spMk id="86" creationId="{96CF2A2B-0745-440C-9224-C5C6A0A4286F}"/>
          </ac:spMkLst>
        </pc:spChg>
        <pc:spChg chg="add del">
          <ac:chgData name="Wyatt N Tickenoff" userId="S::307220188@stu.chino.k12.ca.us::145f00cc-c0ac-47ca-8aa6-04c7859e9e37" providerId="AD" clId="Web-{ADF08846-0DA3-F41C-BB90-739239BF798C}" dt="2024-11-13T16:23:51.588" v="183"/>
          <ac:spMkLst>
            <pc:docMk/>
            <pc:sldMk cId="3110759317" sldId="261"/>
            <ac:spMk id="87" creationId="{75BE6D6B-84C9-4D2B-97EB-773B7369EF82}"/>
          </ac:spMkLst>
        </pc:spChg>
        <pc:spChg chg="ad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89" creationId="{1A9F7B4E-B03D-4F64-BE33-00D074458D45}"/>
          </ac:spMkLst>
        </pc:spChg>
        <pc:spChg chg="add">
          <ac:chgData name="Wyatt N Tickenoff" userId="S::307220188@stu.chino.k12.ca.us::145f00cc-c0ac-47ca-8aa6-04c7859e9e37" providerId="AD" clId="Web-{ADF08846-0DA3-F41C-BB90-739239BF798C}" dt="2024-11-13T16:23:51.604" v="184"/>
          <ac:spMkLst>
            <pc:docMk/>
            <pc:sldMk cId="3110759317" sldId="261"/>
            <ac:spMk id="90" creationId="{7E2BE7F7-CA89-4002-ACCE-A478AEA24F5E}"/>
          </ac:spMkLst>
        </pc:spChg>
        <pc:grpChg chg="del">
          <ac:chgData name="Wyatt N Tickenoff" userId="S::307220188@stu.chino.k12.ca.us::145f00cc-c0ac-47ca-8aa6-04c7859e9e37" providerId="AD" clId="Web-{ADF08846-0DA3-F41C-BB90-739239BF798C}" dt="2024-11-13T16:15:25.787" v="5"/>
          <ac:grpSpMkLst>
            <pc:docMk/>
            <pc:sldMk cId="3110759317" sldId="261"/>
            <ac:grpSpMk id="40" creationId="{F2221BB3-7B5D-C899-7745-66D7AC3232A7}"/>
          </ac:grpSpMkLst>
        </pc:grpChg>
        <pc:picChg chg="del">
          <ac:chgData name="Wyatt N Tickenoff" userId="S::307220188@stu.chino.k12.ca.us::145f00cc-c0ac-47ca-8aa6-04c7859e9e37" providerId="AD" clId="Web-{ADF08846-0DA3-F41C-BB90-739239BF798C}" dt="2024-11-13T16:14:35.159" v="0"/>
          <ac:picMkLst>
            <pc:docMk/>
            <pc:sldMk cId="3110759317" sldId="261"/>
            <ac:picMk id="4" creationId="{A2DFA4D7-8424-C5BF-4FA2-E4A954CBA420}"/>
          </ac:picMkLst>
        </pc:picChg>
        <pc:picChg chg="add del mod ord">
          <ac:chgData name="Wyatt N Tickenoff" userId="S::307220188@stu.chino.k12.ca.us::145f00cc-c0ac-47ca-8aa6-04c7859e9e37" providerId="AD" clId="Web-{ADF08846-0DA3-F41C-BB90-739239BF798C}" dt="2024-11-13T16:18:27.175" v="136"/>
          <ac:picMkLst>
            <pc:docMk/>
            <pc:sldMk cId="3110759317" sldId="261"/>
            <ac:picMk id="7" creationId="{8D5E5D6E-EDF4-E86E-9C6E-57A575DECE2F}"/>
          </ac:picMkLst>
        </pc:picChg>
        <pc:picChg chg="add del mod">
          <ac:chgData name="Wyatt N Tickenoff" userId="S::307220188@stu.chino.k12.ca.us::145f00cc-c0ac-47ca-8aa6-04c7859e9e37" providerId="AD" clId="Web-{ADF08846-0DA3-F41C-BB90-739239BF798C}" dt="2024-11-13T16:20:57.185" v="157"/>
          <ac:picMkLst>
            <pc:docMk/>
            <pc:sldMk cId="3110759317" sldId="261"/>
            <ac:picMk id="12" creationId="{34310094-81F4-2593-4B46-5C374538D299}"/>
          </ac:picMkLst>
        </pc:picChg>
        <pc:picChg chg="add del mod">
          <ac:chgData name="Wyatt N Tickenoff" userId="S::307220188@stu.chino.k12.ca.us::145f00cc-c0ac-47ca-8aa6-04c7859e9e37" providerId="AD" clId="Web-{ADF08846-0DA3-F41C-BB90-739239BF798C}" dt="2024-11-13T16:20:55.326" v="156"/>
          <ac:picMkLst>
            <pc:docMk/>
            <pc:sldMk cId="3110759317" sldId="261"/>
            <ac:picMk id="13" creationId="{57244CE1-1724-ECE9-4990-61B1B24BA331}"/>
          </ac:picMkLst>
        </pc:picChg>
        <pc:picChg chg="add del mod">
          <ac:chgData name="Wyatt N Tickenoff" userId="S::307220188@stu.chino.k12.ca.us::145f00cc-c0ac-47ca-8aa6-04c7859e9e37" providerId="AD" clId="Web-{ADF08846-0DA3-F41C-BB90-739239BF798C}" dt="2024-11-13T16:20:58.357" v="159"/>
          <ac:picMkLst>
            <pc:docMk/>
            <pc:sldMk cId="3110759317" sldId="261"/>
            <ac:picMk id="14" creationId="{EC1945A8-8EA9-9AA0-12FA-B6864D52E524}"/>
          </ac:picMkLst>
        </pc:picChg>
        <pc:picChg chg="add del mod ord">
          <ac:chgData name="Wyatt N Tickenoff" userId="S::307220188@stu.chino.k12.ca.us::145f00cc-c0ac-47ca-8aa6-04c7859e9e37" providerId="AD" clId="Web-{ADF08846-0DA3-F41C-BB90-739239BF798C}" dt="2024-11-13T16:22:21.582" v="173"/>
          <ac:picMkLst>
            <pc:docMk/>
            <pc:sldMk cId="3110759317" sldId="261"/>
            <ac:picMk id="17" creationId="{32D1128A-0504-6BC6-37A3-D79EA980908D}"/>
          </ac:picMkLst>
        </pc:picChg>
        <pc:picChg chg="add mod ord">
          <ac:chgData name="Wyatt N Tickenoff" userId="S::307220188@stu.chino.k12.ca.us::145f00cc-c0ac-47ca-8aa6-04c7859e9e37" providerId="AD" clId="Web-{ADF08846-0DA3-F41C-BB90-739239BF798C}" dt="2024-11-13T16:23:51.604" v="184"/>
          <ac:picMkLst>
            <pc:docMk/>
            <pc:sldMk cId="3110759317" sldId="261"/>
            <ac:picMk id="20" creationId="{45A2C5B4-D704-2526-99F6-A602EF17004C}"/>
          </ac:picMkLst>
        </pc:picChg>
      </pc:sldChg>
    </pc:docChg>
  </pc:docChgLst>
  <pc:docChgLst>
    <pc:chgData name="Wyatt N Tickenoff" userId="S::307220188@stu.chino.k12.ca.us::145f00cc-c0ac-47ca-8aa6-04c7859e9e37" providerId="AD" clId="Web-{6B63C4B2-EBBC-AAA7-F12C-0DD2117F884C}"/>
    <pc:docChg chg="modSld addMainMaster delMainMaster modMainMaster">
      <pc:chgData name="Wyatt N Tickenoff" userId="S::307220188@stu.chino.k12.ca.us::145f00cc-c0ac-47ca-8aa6-04c7859e9e37" providerId="AD" clId="Web-{6B63C4B2-EBBC-AAA7-F12C-0DD2117F884C}" dt="2024-11-08T19:42:39.542" v="277" actId="14100"/>
      <pc:docMkLst>
        <pc:docMk/>
      </pc:docMkLst>
      <pc:sldChg chg="addSp delSp modSp mod setBg modClrScheme delDesignElem chgLayout">
        <pc:chgData name="Wyatt N Tickenoff" userId="S::307220188@stu.chino.k12.ca.us::145f00cc-c0ac-47ca-8aa6-04c7859e9e37" providerId="AD" clId="Web-{6B63C4B2-EBBC-AAA7-F12C-0DD2117F884C}" dt="2024-11-08T19:23:05.880" v="157"/>
        <pc:sldMkLst>
          <pc:docMk/>
          <pc:sldMk cId="109857222" sldId="256"/>
        </pc:sldMkLst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Wyatt N Tickenoff" userId="S::307220188@stu.chino.k12.ca.us::145f00cc-c0ac-47ca-8aa6-04c7859e9e37" providerId="AD" clId="Web-{6B63C4B2-EBBC-AAA7-F12C-0DD2117F884C}" dt="2024-11-08T19:11:58.301" v="116"/>
          <ac:spMkLst>
            <pc:docMk/>
            <pc:sldMk cId="109857222" sldId="256"/>
            <ac:spMk id="5" creationId="{F10A0923-D934-AB7D-5ECA-D41392C19C42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109857222" sldId="256"/>
            <ac:spMk id="10" creationId="{0671A8AE-40A1-4631-A6B8-581AFF065482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109857222" sldId="256"/>
            <ac:spMk id="12" creationId="{AB58EF07-17C2-48CF-ABB0-EEF1F17CB8F0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109857222" sldId="256"/>
            <ac:spMk id="14" creationId="{AF2F604E-43BE-4DC3-B983-E071523364F8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109857222" sldId="256"/>
            <ac:spMk id="16" creationId="{08C9B587-E65E-4B52-B37C-ABEBB6E87928}"/>
          </ac:spMkLst>
        </pc:spChg>
        <pc:picChg chg="add mod ord">
          <ac:chgData name="Wyatt N Tickenoff" userId="S::307220188@stu.chino.k12.ca.us::145f00cc-c0ac-47ca-8aa6-04c7859e9e37" providerId="AD" clId="Web-{6B63C4B2-EBBC-AAA7-F12C-0DD2117F884C}" dt="2024-11-08T19:11:58.301" v="116"/>
          <ac:picMkLst>
            <pc:docMk/>
            <pc:sldMk cId="109857222" sldId="256"/>
            <ac:picMk id="4" creationId="{9E14D231-CE44-790D-72DF-E0E0FA0B59DC}"/>
          </ac:picMkLst>
        </pc:picChg>
      </pc:sldChg>
      <pc:sldChg chg="addSp delSp modSp mod modClrScheme delDesignElem chgLayout">
        <pc:chgData name="Wyatt N Tickenoff" userId="S::307220188@stu.chino.k12.ca.us::145f00cc-c0ac-47ca-8aa6-04c7859e9e37" providerId="AD" clId="Web-{6B63C4B2-EBBC-AAA7-F12C-0DD2117F884C}" dt="2024-11-08T19:23:05.880" v="157"/>
        <pc:sldMkLst>
          <pc:docMk/>
          <pc:sldMk cId="88984634" sldId="257"/>
        </pc:sldMkLst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88984634" sldId="257"/>
            <ac:spMk id="2" creationId="{28DADA08-0B27-5862-5D26-F914A8517119}"/>
          </ac:spMkLst>
        </pc:spChg>
        <pc:spChg chg="add mod">
          <ac:chgData name="Wyatt N Tickenoff" userId="S::307220188@stu.chino.k12.ca.us::145f00cc-c0ac-47ca-8aa6-04c7859e9e37" providerId="AD" clId="Web-{6B63C4B2-EBBC-AAA7-F12C-0DD2117F884C}" dt="2024-11-08T19:15:12.409" v="133"/>
          <ac:spMkLst>
            <pc:docMk/>
            <pc:sldMk cId="88984634" sldId="257"/>
            <ac:spMk id="4" creationId="{EAEF1F21-1333-B8E0-4C4B-60C057D3B33B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88984634" sldId="257"/>
            <ac:spMk id="6" creationId="{109BD6E4-6742-78D1-6810-D1557967DD8B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4:20.045" v="122"/>
          <ac:spMkLst>
            <pc:docMk/>
            <pc:sldMk cId="88984634" sldId="257"/>
            <ac:spMk id="7" creationId="{281C5620-3AF2-030B-FD42-9B9D3A175A9C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409" v="133"/>
          <ac:spMkLst>
            <pc:docMk/>
            <pc:sldMk cId="88984634" sldId="257"/>
            <ac:spMk id="9" creationId="{7DA3C418-758E-4180-A5D0-8655D6804587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409" v="133"/>
          <ac:spMkLst>
            <pc:docMk/>
            <pc:sldMk cId="88984634" sldId="257"/>
            <ac:spMk id="11" creationId="{28C8EF06-5EC3-4883-AFAF-D74FF46550FB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393" v="132"/>
          <ac:spMkLst>
            <pc:docMk/>
            <pc:sldMk cId="88984634" sldId="257"/>
            <ac:spMk id="16" creationId="{0671A8AE-40A1-4631-A6B8-581AFF065482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393" v="132"/>
          <ac:spMkLst>
            <pc:docMk/>
            <pc:sldMk cId="88984634" sldId="257"/>
            <ac:spMk id="18" creationId="{AB58EF07-17C2-48CF-ABB0-EEF1F17CB8F0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393" v="132"/>
          <ac:spMkLst>
            <pc:docMk/>
            <pc:sldMk cId="88984634" sldId="257"/>
            <ac:spMk id="20" creationId="{AF2F604E-43BE-4DC3-B983-E071523364F8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15:12.393" v="132"/>
          <ac:spMkLst>
            <pc:docMk/>
            <pc:sldMk cId="88984634" sldId="257"/>
            <ac:spMk id="22" creationId="{08C9B587-E65E-4B52-B37C-ABEBB6E87928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88984634" sldId="257"/>
            <ac:spMk id="24" creationId="{9203DE33-2CD4-4CA8-9AF3-37C3B65133B0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88984634" sldId="257"/>
            <ac:spMk id="25" creationId="{0AF57B88-1D4C-41FA-A761-EC1DD10C35CB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88984634" sldId="257"/>
            <ac:spMk id="26" creationId="{D2548F45-5164-4ABB-8212-7F293FDED8D4}"/>
          </ac:spMkLst>
        </pc:spChg>
        <pc:spChg chg="add del">
          <ac:chgData name="Wyatt N Tickenoff" userId="S::307220188@stu.chino.k12.ca.us::145f00cc-c0ac-47ca-8aa6-04c7859e9e37" providerId="AD" clId="Web-{6B63C4B2-EBBC-AAA7-F12C-0DD2117F884C}" dt="2024-11-08T19:22:16.126" v="155"/>
          <ac:spMkLst>
            <pc:docMk/>
            <pc:sldMk cId="88984634" sldId="257"/>
            <ac:spMk id="27" creationId="{5E81CCFB-7BEF-4186-86FB-D09450B4D02D}"/>
          </ac:spMkLst>
        </pc:spChg>
        <pc:picChg chg="add mod ord">
          <ac:chgData name="Wyatt N Tickenoff" userId="S::307220188@stu.chino.k12.ca.us::145f00cc-c0ac-47ca-8aa6-04c7859e9e37" providerId="AD" clId="Web-{6B63C4B2-EBBC-AAA7-F12C-0DD2117F884C}" dt="2024-11-08T19:15:21.940" v="135" actId="1076"/>
          <ac:picMkLst>
            <pc:docMk/>
            <pc:sldMk cId="88984634" sldId="257"/>
            <ac:picMk id="3" creationId="{7FF3EA32-A931-27C2-8B40-BF268708FAD7}"/>
          </ac:picMkLst>
        </pc:picChg>
      </pc:sldChg>
      <pc:sldChg chg="addSp delSp modSp mod modClrScheme chgLayout">
        <pc:chgData name="Wyatt N Tickenoff" userId="S::307220188@stu.chino.k12.ca.us::145f00cc-c0ac-47ca-8aa6-04c7859e9e37" providerId="AD" clId="Web-{6B63C4B2-EBBC-AAA7-F12C-0DD2117F884C}" dt="2024-11-08T19:27:01.428" v="189" actId="14100"/>
        <pc:sldMkLst>
          <pc:docMk/>
          <pc:sldMk cId="1788018346" sldId="258"/>
        </pc:sldMkLst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1788018346" sldId="258"/>
            <ac:spMk id="2" creationId="{8812388E-3A43-6D5A-E698-929A7A2302EA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1788018346" sldId="258"/>
            <ac:spMk id="3" creationId="{0C3C5A72-6127-6E11-913A-14F5AD9DB0A4}"/>
          </ac:spMkLst>
        </pc:spChg>
        <pc:spChg chg="add mod">
          <ac:chgData name="Wyatt N Tickenoff" userId="S::307220188@stu.chino.k12.ca.us::145f00cc-c0ac-47ca-8aa6-04c7859e9e37" providerId="AD" clId="Web-{6B63C4B2-EBBC-AAA7-F12C-0DD2117F884C}" dt="2024-11-08T19:16:23.382" v="140" actId="1076"/>
          <ac:spMkLst>
            <pc:docMk/>
            <pc:sldMk cId="1788018346" sldId="258"/>
            <ac:spMk id="5" creationId="{40257BE5-54F3-A2EC-1718-776A45914705}"/>
          </ac:spMkLst>
        </pc:spChg>
        <pc:spChg chg="add del mod">
          <ac:chgData name="Wyatt N Tickenoff" userId="S::307220188@stu.chino.k12.ca.us::145f00cc-c0ac-47ca-8aa6-04c7859e9e37" providerId="AD" clId="Web-{6B63C4B2-EBBC-AAA7-F12C-0DD2117F884C}" dt="2024-11-08T19:23:27.788" v="159"/>
          <ac:spMkLst>
            <pc:docMk/>
            <pc:sldMk cId="1788018346" sldId="258"/>
            <ac:spMk id="8" creationId="{4A8E19E3-FD51-442F-D640-D8A58DBC835B}"/>
          </ac:spMkLst>
        </pc:spChg>
        <pc:spChg chg="add mod">
          <ac:chgData name="Wyatt N Tickenoff" userId="S::307220188@stu.chino.k12.ca.us::145f00cc-c0ac-47ca-8aa6-04c7859e9e37" providerId="AD" clId="Web-{6B63C4B2-EBBC-AAA7-F12C-0DD2117F884C}" dt="2024-11-08T19:25:43.329" v="172" actId="1076"/>
          <ac:spMkLst>
            <pc:docMk/>
            <pc:sldMk cId="1788018346" sldId="258"/>
            <ac:spMk id="11" creationId="{7CAC2AAD-C1E0-2BB4-DE79-6357A758993D}"/>
          </ac:spMkLst>
        </pc:spChg>
        <pc:spChg chg="add mod">
          <ac:chgData name="Wyatt N Tickenoff" userId="S::307220188@stu.chino.k12.ca.us::145f00cc-c0ac-47ca-8aa6-04c7859e9e37" providerId="AD" clId="Web-{6B63C4B2-EBBC-AAA7-F12C-0DD2117F884C}" dt="2024-11-08T19:27:01.413" v="188" actId="14100"/>
          <ac:spMkLst>
            <pc:docMk/>
            <pc:sldMk cId="1788018346" sldId="258"/>
            <ac:spMk id="14" creationId="{A93C7EBE-D54E-37D7-9F0D-CEFA10E7954F}"/>
          </ac:spMkLst>
        </pc:spChg>
        <pc:picChg chg="add del mod">
          <ac:chgData name="Wyatt N Tickenoff" userId="S::307220188@stu.chino.k12.ca.us::145f00cc-c0ac-47ca-8aa6-04c7859e9e37" providerId="AD" clId="Web-{6B63C4B2-EBBC-AAA7-F12C-0DD2117F884C}" dt="2024-11-08T19:24:41.762" v="163"/>
          <ac:picMkLst>
            <pc:docMk/>
            <pc:sldMk cId="1788018346" sldId="258"/>
            <ac:picMk id="4" creationId="{CD6922E7-99D1-9F5E-7DC0-68E514CF04A0}"/>
          </ac:picMkLst>
        </pc:picChg>
        <pc:picChg chg="add del mod">
          <ac:chgData name="Wyatt N Tickenoff" userId="S::307220188@stu.chino.k12.ca.us::145f00cc-c0ac-47ca-8aa6-04c7859e9e37" providerId="AD" clId="Web-{6B63C4B2-EBBC-AAA7-F12C-0DD2117F884C}" dt="2024-11-08T19:19:32.552" v="154"/>
          <ac:picMkLst>
            <pc:docMk/>
            <pc:sldMk cId="1788018346" sldId="258"/>
            <ac:picMk id="7" creationId="{6C25BC75-5BA8-F8DD-9ECA-7769F4FC712B}"/>
          </ac:picMkLst>
        </pc:picChg>
        <pc:picChg chg="add mod">
          <ac:chgData name="Wyatt N Tickenoff" userId="S::307220188@stu.chino.k12.ca.us::145f00cc-c0ac-47ca-8aa6-04c7859e9e37" providerId="AD" clId="Web-{6B63C4B2-EBBC-AAA7-F12C-0DD2117F884C}" dt="2024-11-08T19:25:54.392" v="175" actId="14100"/>
          <ac:picMkLst>
            <pc:docMk/>
            <pc:sldMk cId="1788018346" sldId="258"/>
            <ac:picMk id="10" creationId="{43ACB078-3A7F-32DA-07BB-050363133D57}"/>
          </ac:picMkLst>
        </pc:picChg>
        <pc:picChg chg="add mod">
          <ac:chgData name="Wyatt N Tickenoff" userId="S::307220188@stu.chino.k12.ca.us::145f00cc-c0ac-47ca-8aa6-04c7859e9e37" providerId="AD" clId="Web-{6B63C4B2-EBBC-AAA7-F12C-0DD2117F884C}" dt="2024-11-08T19:27:01.428" v="189" actId="14100"/>
          <ac:picMkLst>
            <pc:docMk/>
            <pc:sldMk cId="1788018346" sldId="258"/>
            <ac:picMk id="13" creationId="{F72AC2A3-4CE0-1AB1-D5EB-363BA0FAD7BB}"/>
          </ac:picMkLst>
        </pc:picChg>
      </pc:sldChg>
      <pc:sldChg chg="addSp delSp modSp mod modClrScheme chgLayout">
        <pc:chgData name="Wyatt N Tickenoff" userId="S::307220188@stu.chino.k12.ca.us::145f00cc-c0ac-47ca-8aa6-04c7859e9e37" providerId="AD" clId="Web-{6B63C4B2-EBBC-AAA7-F12C-0DD2117F884C}" dt="2024-11-08T19:42:39.542" v="277" actId="14100"/>
        <pc:sldMkLst>
          <pc:docMk/>
          <pc:sldMk cId="3670764651" sldId="259"/>
        </pc:sldMkLst>
        <pc:spChg chg="mod ord">
          <ac:chgData name="Wyatt N Tickenoff" userId="S::307220188@stu.chino.k12.ca.us::145f00cc-c0ac-47ca-8aa6-04c7859e9e37" providerId="AD" clId="Web-{6B63C4B2-EBBC-AAA7-F12C-0DD2117F884C}" dt="2024-11-08T19:42:16.103" v="270" actId="14100"/>
          <ac:spMkLst>
            <pc:docMk/>
            <pc:sldMk cId="3670764651" sldId="259"/>
            <ac:spMk id="2" creationId="{B7408AA2-5D3F-3DC8-A746-EDD25DB60D50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41:33.147" v="264" actId="688"/>
          <ac:spMkLst>
            <pc:docMk/>
            <pc:sldMk cId="3670764651" sldId="259"/>
            <ac:spMk id="3" creationId="{71778845-FF44-97DD-269E-50A78CB5159E}"/>
          </ac:spMkLst>
        </pc:spChg>
        <pc:spChg chg="add del mod">
          <ac:chgData name="Wyatt N Tickenoff" userId="S::307220188@stu.chino.k12.ca.us::145f00cc-c0ac-47ca-8aa6-04c7859e9e37" providerId="AD" clId="Web-{6B63C4B2-EBBC-AAA7-F12C-0DD2117F884C}" dt="2024-11-08T19:30:38.991" v="196"/>
          <ac:spMkLst>
            <pc:docMk/>
            <pc:sldMk cId="3670764651" sldId="259"/>
            <ac:spMk id="6" creationId="{FE6F616E-4FAA-F7F7-DB20-61B73A5EE733}"/>
          </ac:spMkLst>
        </pc:spChg>
        <pc:spChg chg="add del mod">
          <ac:chgData name="Wyatt N Tickenoff" userId="S::307220188@stu.chino.k12.ca.us::145f00cc-c0ac-47ca-8aa6-04c7859e9e37" providerId="AD" clId="Web-{6B63C4B2-EBBC-AAA7-F12C-0DD2117F884C}" dt="2024-11-08T19:40:42.425" v="260"/>
          <ac:spMkLst>
            <pc:docMk/>
            <pc:sldMk cId="3670764651" sldId="259"/>
            <ac:spMk id="10" creationId="{498036C9-E6B1-54B3-1FED-830777C0490C}"/>
          </ac:spMkLst>
        </pc:spChg>
        <pc:spChg chg="add del mod">
          <ac:chgData name="Wyatt N Tickenoff" userId="S::307220188@stu.chino.k12.ca.us::145f00cc-c0ac-47ca-8aa6-04c7859e9e37" providerId="AD" clId="Web-{6B63C4B2-EBBC-AAA7-F12C-0DD2117F884C}" dt="2024-11-08T19:42:28.745" v="274"/>
          <ac:spMkLst>
            <pc:docMk/>
            <pc:sldMk cId="3670764651" sldId="259"/>
            <ac:spMk id="12" creationId="{F443AAAE-B267-56AD-0EC8-3372AFF4273D}"/>
          </ac:spMkLst>
        </pc:spChg>
        <pc:picChg chg="add del mod">
          <ac:chgData name="Wyatt N Tickenoff" userId="S::307220188@stu.chino.k12.ca.us::145f00cc-c0ac-47ca-8aa6-04c7859e9e37" providerId="AD" clId="Web-{6B63C4B2-EBBC-AAA7-F12C-0DD2117F884C}" dt="2024-11-08T19:28:20.840" v="191"/>
          <ac:picMkLst>
            <pc:docMk/>
            <pc:sldMk cId="3670764651" sldId="259"/>
            <ac:picMk id="4" creationId="{AE95D646-553E-BD2C-85DC-BE4A7A8279EE}"/>
          </ac:picMkLst>
        </pc:picChg>
        <pc:picChg chg="add del mod">
          <ac:chgData name="Wyatt N Tickenoff" userId="S::307220188@stu.chino.k12.ca.us::145f00cc-c0ac-47ca-8aa6-04c7859e9e37" providerId="AD" clId="Web-{6B63C4B2-EBBC-AAA7-F12C-0DD2117F884C}" dt="2024-11-08T19:30:38.991" v="197"/>
          <ac:picMkLst>
            <pc:docMk/>
            <pc:sldMk cId="3670764651" sldId="259"/>
            <ac:picMk id="5" creationId="{9D04AC30-B78A-9CC9-D189-4A3935BB74B2}"/>
          </ac:picMkLst>
        </pc:picChg>
        <pc:picChg chg="add mod">
          <ac:chgData name="Wyatt N Tickenoff" userId="S::307220188@stu.chino.k12.ca.us::145f00cc-c0ac-47ca-8aa6-04c7859e9e37" providerId="AD" clId="Web-{6B63C4B2-EBBC-AAA7-F12C-0DD2117F884C}" dt="2024-11-08T19:35:51.701" v="247" actId="1076"/>
          <ac:picMkLst>
            <pc:docMk/>
            <pc:sldMk cId="3670764651" sldId="259"/>
            <ac:picMk id="8" creationId="{8819E65E-F4C9-9EB7-75E1-28073D6B148B}"/>
          </ac:picMkLst>
        </pc:picChg>
        <pc:picChg chg="add mod">
          <ac:chgData name="Wyatt N Tickenoff" userId="S::307220188@stu.chino.k12.ca.us::145f00cc-c0ac-47ca-8aa6-04c7859e9e37" providerId="AD" clId="Web-{6B63C4B2-EBBC-AAA7-F12C-0DD2117F884C}" dt="2024-11-08T19:42:39.542" v="277" actId="14100"/>
          <ac:picMkLst>
            <pc:docMk/>
            <pc:sldMk cId="3670764651" sldId="259"/>
            <ac:picMk id="9" creationId="{F84A20F8-0AF4-B7CD-B2FE-2A96C5C155A2}"/>
          </ac:picMkLst>
        </pc:picChg>
      </pc:sldChg>
      <pc:sldChg chg="modSp mod modClrScheme chgLayout">
        <pc:chgData name="Wyatt N Tickenoff" userId="S::307220188@stu.chino.k12.ca.us::145f00cc-c0ac-47ca-8aa6-04c7859e9e37" providerId="AD" clId="Web-{6B63C4B2-EBBC-AAA7-F12C-0DD2117F884C}" dt="2024-11-08T19:23:05.880" v="157"/>
        <pc:sldMkLst>
          <pc:docMk/>
          <pc:sldMk cId="2722090662" sldId="260"/>
        </pc:sldMkLst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2722090662" sldId="260"/>
            <ac:spMk id="2" creationId="{BD7190B8-DC93-07AD-EC69-AB8F63B1E802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2722090662" sldId="260"/>
            <ac:spMk id="3" creationId="{73C7461C-7099-52E5-E61F-2012150B1FF5}"/>
          </ac:spMkLst>
        </pc:spChg>
      </pc:sldChg>
      <pc:sldChg chg="modSp mod modClrScheme chgLayout">
        <pc:chgData name="Wyatt N Tickenoff" userId="S::307220188@stu.chino.k12.ca.us::145f00cc-c0ac-47ca-8aa6-04c7859e9e37" providerId="AD" clId="Web-{6B63C4B2-EBBC-AAA7-F12C-0DD2117F884C}" dt="2024-11-08T19:23:05.880" v="157"/>
        <pc:sldMkLst>
          <pc:docMk/>
          <pc:sldMk cId="3110759317" sldId="261"/>
        </pc:sldMkLst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3110759317" sldId="261"/>
            <ac:spMk id="2" creationId="{59977038-A12E-B08C-280A-2AE908128E16}"/>
          </ac:spMkLst>
        </pc:spChg>
        <pc:spChg chg="mod ord">
          <ac:chgData name="Wyatt N Tickenoff" userId="S::307220188@stu.chino.k12.ca.us::145f00cc-c0ac-47ca-8aa6-04c7859e9e37" providerId="AD" clId="Web-{6B63C4B2-EBBC-AAA7-F12C-0DD2117F884C}" dt="2024-11-08T19:23:05.880" v="157"/>
          <ac:spMkLst>
            <pc:docMk/>
            <pc:sldMk cId="3110759317" sldId="261"/>
            <ac:spMk id="3" creationId="{FD06844C-21C0-52C3-1C95-94C2E907A25E}"/>
          </ac:spMkLst>
        </pc:spChg>
      </pc:sldChg>
      <pc:sldMasterChg chg="del delSldLayout">
        <pc:chgData name="Wyatt N Tickenoff" userId="S::307220188@stu.chino.k12.ca.us::145f00cc-c0ac-47ca-8aa6-04c7859e9e37" providerId="AD" clId="Web-{6B63C4B2-EBBC-AAA7-F12C-0DD2117F884C}" dt="2024-11-08T19:22:16.126" v="155"/>
        <pc:sldMasterMkLst>
          <pc:docMk/>
          <pc:sldMasterMk cId="2460954070" sldId="2147483660"/>
        </pc:sldMasterMkLst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Wyatt N Tickenoff" userId="S::307220188@stu.chino.k12.ca.us::145f00cc-c0ac-47ca-8aa6-04c7859e9e37" providerId="AD" clId="Web-{6B63C4B2-EBBC-AAA7-F12C-0DD2117F884C}" dt="2024-11-08T19:22:16.126" v="155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mod setBg addSldLayout delSldLayout modSldLayout">
        <pc:chgData name="Wyatt N Tickenoff" userId="S::307220188@stu.chino.k12.ca.us::145f00cc-c0ac-47ca-8aa6-04c7859e9e37" providerId="AD" clId="Web-{6B63C4B2-EBBC-AAA7-F12C-0DD2117F884C}" dt="2024-11-08T19:23:05.880" v="157"/>
        <pc:sldMasterMkLst>
          <pc:docMk/>
          <pc:sldMasterMk cId="1379415275" sldId="2147483672"/>
        </pc:sldMasterMkLst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765480926" sldId="2147483673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4218007656" sldId="2147483674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596450592" sldId="2147483675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4127984704" sldId="2147483676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1629669988" sldId="2147483677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3627612526" sldId="2147483678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2428743738" sldId="2147483679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2565276170" sldId="2147483680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171718233" sldId="2147483681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2927955248" sldId="2147483682"/>
          </pc:sldLayoutMkLst>
        </pc:sldLayoutChg>
        <pc:sldLayoutChg chg="add del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1379415275" sldId="2147483672"/>
            <pc:sldLayoutMk cId="1859819694" sldId="2147483683"/>
          </pc:sldLayoutMkLst>
        </pc:sldLayoutChg>
      </pc:sldMasterChg>
      <pc:sldMasterChg chg="add addSldLayout modSldLayout">
        <pc:chgData name="Wyatt N Tickenoff" userId="S::307220188@stu.chino.k12.ca.us::145f00cc-c0ac-47ca-8aa6-04c7859e9e37" providerId="AD" clId="Web-{6B63C4B2-EBBC-AAA7-F12C-0DD2117F884C}" dt="2024-11-08T19:23:05.880" v="157"/>
        <pc:sldMasterMkLst>
          <pc:docMk/>
          <pc:sldMasterMk cId="2187552617" sldId="2147483684"/>
        </pc:sldMasterMkLst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1455699433" sldId="2147483685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1408952180" sldId="2147483686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4247794178" sldId="2147483687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811469204" sldId="2147483688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1005678138" sldId="2147483689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3309711922" sldId="2147483690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2939241598" sldId="2147483691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1859064117" sldId="2147483692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448406884" sldId="2147483693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3426745756" sldId="2147483694"/>
          </pc:sldLayoutMkLst>
        </pc:sldLayoutChg>
        <pc:sldLayoutChg chg="add mod replId">
          <pc:chgData name="Wyatt N Tickenoff" userId="S::307220188@stu.chino.k12.ca.us::145f00cc-c0ac-47ca-8aa6-04c7859e9e37" providerId="AD" clId="Web-{6B63C4B2-EBBC-AAA7-F12C-0DD2117F884C}" dt="2024-11-08T19:23:05.880" v="157"/>
          <pc:sldLayoutMkLst>
            <pc:docMk/>
            <pc:sldMasterMk cId="2187552617" sldId="2147483684"/>
            <pc:sldLayoutMk cId="2688516898" sldId="2147483695"/>
          </pc:sldLayoutMkLst>
        </pc:sldLayoutChg>
      </pc:sldMasterChg>
    </pc:docChg>
  </pc:docChgLst>
  <pc:docChgLst>
    <pc:chgData name="Wyatt N Tickenoff" userId="S::307220188@stu.chino.k12.ca.us::145f00cc-c0ac-47ca-8aa6-04c7859e9e37" providerId="AD" clId="Web-{6DBF36EB-ED8F-0E97-CABD-BAA9F4E62F5B}"/>
    <pc:docChg chg="modSld">
      <pc:chgData name="Wyatt N Tickenoff" userId="S::307220188@stu.chino.k12.ca.us::145f00cc-c0ac-47ca-8aa6-04c7859e9e37" providerId="AD" clId="Web-{6DBF36EB-ED8F-0E97-CABD-BAA9F4E62F5B}" dt="2024-11-15T18:56:56.139" v="19" actId="20577"/>
      <pc:docMkLst>
        <pc:docMk/>
      </pc:docMkLst>
      <pc:sldChg chg="modSp">
        <pc:chgData name="Wyatt N Tickenoff" userId="S::307220188@stu.chino.k12.ca.us::145f00cc-c0ac-47ca-8aa6-04c7859e9e37" providerId="AD" clId="Web-{6DBF36EB-ED8F-0E97-CABD-BAA9F4E62F5B}" dt="2024-11-15T18:55:16.527" v="17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6DBF36EB-ED8F-0E97-CABD-BAA9F4E62F5B}" dt="2024-11-15T18:55:16.527" v="17" actId="20577"/>
          <ac:spMkLst>
            <pc:docMk/>
            <pc:sldMk cId="88984634" sldId="257"/>
            <ac:spMk id="2" creationId="{28DADA08-0B27-5862-5D26-F914A8517119}"/>
          </ac:spMkLst>
        </pc:spChg>
      </pc:sldChg>
      <pc:sldChg chg="modSp">
        <pc:chgData name="Wyatt N Tickenoff" userId="S::307220188@stu.chino.k12.ca.us::145f00cc-c0ac-47ca-8aa6-04c7859e9e37" providerId="AD" clId="Web-{6DBF36EB-ED8F-0E97-CABD-BAA9F4E62F5B}" dt="2024-11-15T18:56:56.139" v="19" actId="20577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6DBF36EB-ED8F-0E97-CABD-BAA9F4E62F5B}" dt="2024-11-15T18:56:56.139" v="19" actId="20577"/>
          <ac:spMkLst>
            <pc:docMk/>
            <pc:sldMk cId="1788018346" sldId="258"/>
            <ac:spMk id="3" creationId="{0C3C5A72-6127-6E11-913A-14F5AD9DB0A4}"/>
          </ac:spMkLst>
        </pc:spChg>
      </pc:sldChg>
    </pc:docChg>
  </pc:docChgLst>
  <pc:docChgLst>
    <pc:chgData name="Wyatt N Tickenoff" userId="S::307220188@stu.chino.k12.ca.us::145f00cc-c0ac-47ca-8aa6-04c7859e9e37" providerId="AD" clId="Web-{49097529-3DDB-A39F-D5E9-D5ECFA829282}"/>
    <pc:docChg chg="modSld">
      <pc:chgData name="Wyatt N Tickenoff" userId="S::307220188@stu.chino.k12.ca.us::145f00cc-c0ac-47ca-8aa6-04c7859e9e37" providerId="AD" clId="Web-{49097529-3DDB-A39F-D5E9-D5ECFA829282}" dt="2024-11-15T16:15:02.206" v="63"/>
      <pc:docMkLst>
        <pc:docMk/>
      </pc:docMkLst>
      <pc:sldChg chg="addSp delSp modSp modTransition">
        <pc:chgData name="Wyatt N Tickenoff" userId="S::307220188@stu.chino.k12.ca.us::145f00cc-c0ac-47ca-8aa6-04c7859e9e37" providerId="AD" clId="Web-{49097529-3DDB-A39F-D5E9-D5ECFA829282}" dt="2024-11-15T16:15:02.206" v="63"/>
        <pc:sldMkLst>
          <pc:docMk/>
          <pc:sldMk cId="2731271697" sldId="262"/>
        </pc:sldMkLst>
        <pc:spChg chg="mod ord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2" creationId="{312E2901-C2A4-CD12-8131-FEA9DDF8C805}"/>
          </ac:spMkLst>
        </pc:spChg>
        <pc:spChg chg="del mod">
          <ac:chgData name="Wyatt N Tickenoff" userId="S::307220188@stu.chino.k12.ca.us::145f00cc-c0ac-47ca-8aa6-04c7859e9e37" providerId="AD" clId="Web-{49097529-3DDB-A39F-D5E9-D5ECFA829282}" dt="2024-11-15T16:11:46.559" v="38"/>
          <ac:spMkLst>
            <pc:docMk/>
            <pc:sldMk cId="2731271697" sldId="262"/>
            <ac:spMk id="5" creationId="{5B2FEC1C-E06D-6734-1944-521BA939034B}"/>
          </ac:spMkLst>
        </pc:spChg>
        <pc:spChg chg="add del mod">
          <ac:chgData name="Wyatt N Tickenoff" userId="S::307220188@stu.chino.k12.ca.us::145f00cc-c0ac-47ca-8aa6-04c7859e9e37" providerId="AD" clId="Web-{49097529-3DDB-A39F-D5E9-D5ECFA829282}" dt="2024-11-15T16:05:32.689" v="5"/>
          <ac:spMkLst>
            <pc:docMk/>
            <pc:sldMk cId="2731271697" sldId="262"/>
            <ac:spMk id="6" creationId="{E3E23B45-CB2C-704D-6F64-B792DF254705}"/>
          </ac:spMkLst>
        </pc:spChg>
        <pc:spChg chg="mod ord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8" creationId="{9B6E01A6-99D9-995F-7A7E-B797DD2B1E38}"/>
          </ac:spMkLst>
        </pc:spChg>
        <pc:spChg chg="add del mod">
          <ac:chgData name="Wyatt N Tickenoff" userId="S::307220188@stu.chino.k12.ca.us::145f00cc-c0ac-47ca-8aa6-04c7859e9e37" providerId="AD" clId="Web-{49097529-3DDB-A39F-D5E9-D5ECFA829282}" dt="2024-11-15T16:07:06.129" v="15"/>
          <ac:spMkLst>
            <pc:docMk/>
            <pc:sldMk cId="2731271697" sldId="262"/>
            <ac:spMk id="10" creationId="{ED4F21CE-12EA-B9A6-9064-F0D8237A4268}"/>
          </ac:spMkLst>
        </pc:spChg>
        <pc:spChg chg="add del mod">
          <ac:chgData name="Wyatt N Tickenoff" userId="S::307220188@stu.chino.k12.ca.us::145f00cc-c0ac-47ca-8aa6-04c7859e9e37" providerId="AD" clId="Web-{49097529-3DDB-A39F-D5E9-D5ECFA829282}" dt="2024-11-15T16:11:30.293" v="29"/>
          <ac:spMkLst>
            <pc:docMk/>
            <pc:sldMk cId="2731271697" sldId="262"/>
            <ac:spMk id="13" creationId="{5EEE28B9-6FC5-B536-F018-711955CFD1A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50"/>
          <ac:spMkLst>
            <pc:docMk/>
            <pc:sldMk cId="2731271697" sldId="262"/>
            <ac:spMk id="22" creationId="{04812C46-200A-4DEB-A05E-3ED6C68C238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50"/>
          <ac:spMkLst>
            <pc:docMk/>
            <pc:sldMk cId="2731271697" sldId="262"/>
            <ac:spMk id="24" creationId="{D1EA859B-E555-4109-94F3-6700E046E008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35.795" v="45"/>
          <ac:spMkLst>
            <pc:docMk/>
            <pc:sldMk cId="2731271697" sldId="262"/>
            <ac:spMk id="29" creationId="{99F1FFA9-D672-408C-9220-ADEEC6ABDD09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38.123" v="47"/>
          <ac:spMkLst>
            <pc:docMk/>
            <pc:sldMk cId="2731271697" sldId="262"/>
            <ac:spMk id="31" creationId="{6D8B37B0-0682-433E-BC8D-498C04ABD9A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38.123" v="47"/>
          <ac:spMkLst>
            <pc:docMk/>
            <pc:sldMk cId="2731271697" sldId="262"/>
            <ac:spMk id="32" creationId="{69D47016-023F-44BD-981C-50E7A10A6609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3" creationId="{F6CA58B3-AFCC-4A40-9882-50D5080879B0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4" creationId="{231BF440-39FA-4087-84CC-2EEC0BBDAF29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5" creationId="{75C56826-D4E5-42ED-8529-079651CB3005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6" creationId="{F04E4CBA-303B-48BD-8451-C2701CB0EEBF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7" creationId="{82095FCE-EF05-4443-B97A-85DEE3A5CA1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2:40.983" v="49"/>
          <ac:spMkLst>
            <pc:docMk/>
            <pc:sldMk cId="2731271697" sldId="262"/>
            <ac:spMk id="39" creationId="{CA00AE6B-AA30-4CF8-BA6F-339B780AD76C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3:22.640" v="54"/>
          <ac:spMkLst>
            <pc:docMk/>
            <pc:sldMk cId="2731271697" sldId="262"/>
            <ac:spMk id="41" creationId="{A2679492-7988-4050-9056-542444452411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3:22.640" v="54"/>
          <ac:spMkLst>
            <pc:docMk/>
            <pc:sldMk cId="2731271697" sldId="262"/>
            <ac:spMk id="42" creationId="{B091B163-7D61-4891-ABCF-5C13D9C418D0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3:22.640" v="53"/>
          <ac:spMkLst>
            <pc:docMk/>
            <pc:sldMk cId="2731271697" sldId="262"/>
            <ac:spMk id="48" creationId="{95B1FC96-0749-41C9-BAED-E089E77149FA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3:22.640" v="53"/>
          <ac:spMkLst>
            <pc:docMk/>
            <pc:sldMk cId="2731271697" sldId="262"/>
            <ac:spMk id="50" creationId="{63C1A86C-B1A8-4AEC-B001-595C91716E7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53" creationId="{A2679492-7988-4050-9056-542444452411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54" creationId="{B091B163-7D61-4891-ABCF-5C13D9C418D0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2.237" v="56"/>
          <ac:spMkLst>
            <pc:docMk/>
            <pc:sldMk cId="2731271697" sldId="262"/>
            <ac:spMk id="59" creationId="{7A203437-703A-4E00-A8C0-91D328D6C7C7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2.237" v="56"/>
          <ac:spMkLst>
            <pc:docMk/>
            <pc:sldMk cId="2731271697" sldId="262"/>
            <ac:spMk id="61" creationId="{CD84038B-4A56-439B-A184-79B2D4506692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2.237" v="56"/>
          <ac:spMkLst>
            <pc:docMk/>
            <pc:sldMk cId="2731271697" sldId="262"/>
            <ac:spMk id="63" creationId="{4F96EE13-2C4D-4262-812E-DDE5FC35F0AD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5.049" v="58"/>
          <ac:spMkLst>
            <pc:docMk/>
            <pc:sldMk cId="2731271697" sldId="262"/>
            <ac:spMk id="65" creationId="{C700CD00-DF3E-4660-A6EC-A18C3B7F9E31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9.643" v="60"/>
          <ac:spMkLst>
            <pc:docMk/>
            <pc:sldMk cId="2731271697" sldId="262"/>
            <ac:spMk id="69" creationId="{2172A0AC-3DCE-4672-BCAF-28FEF91F6020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4:59.643" v="60"/>
          <ac:spMkLst>
            <pc:docMk/>
            <pc:sldMk cId="2731271697" sldId="262"/>
            <ac:spMk id="70" creationId="{AE6F1C77-EDC9-4C5F-8C1C-62DD46BDA3C3}"/>
          </ac:spMkLst>
        </pc:spChg>
        <pc:spChg chg="add del">
          <ac:chgData name="Wyatt N Tickenoff" userId="S::307220188@stu.chino.k12.ca.us::145f00cc-c0ac-47ca-8aa6-04c7859e9e37" providerId="AD" clId="Web-{49097529-3DDB-A39F-D5E9-D5ECFA829282}" dt="2024-11-15T16:15:02.190" v="62"/>
          <ac:spMkLst>
            <pc:docMk/>
            <pc:sldMk cId="2731271697" sldId="262"/>
            <ac:spMk id="72" creationId="{CEF6118E-44FB-4509-B4D9-129052E4C6EE}"/>
          </ac:spMkLst>
        </pc:spChg>
        <pc:spChg chg="add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74" creationId="{38468727-63BE-4191-B4A6-C30C82C0E986}"/>
          </ac:spMkLst>
        </pc:spChg>
        <pc:spChg chg="add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75" creationId="{9D355BB6-1BB8-4828-B246-CFB31742D7B8}"/>
          </ac:spMkLst>
        </pc:spChg>
        <pc:spChg chg="add">
          <ac:chgData name="Wyatt N Tickenoff" userId="S::307220188@stu.chino.k12.ca.us::145f00cc-c0ac-47ca-8aa6-04c7859e9e37" providerId="AD" clId="Web-{49097529-3DDB-A39F-D5E9-D5ECFA829282}" dt="2024-11-15T16:15:02.206" v="63"/>
          <ac:spMkLst>
            <pc:docMk/>
            <pc:sldMk cId="2731271697" sldId="262"/>
            <ac:spMk id="76" creationId="{CA52A9B9-B2B3-46F0-9D53-0EFF9905BF8F}"/>
          </ac:spMkLst>
        </pc:spChg>
        <pc:grpChg chg="add del">
          <ac:chgData name="Wyatt N Tickenoff" userId="S::307220188@stu.chino.k12.ca.us::145f00cc-c0ac-47ca-8aa6-04c7859e9e37" providerId="AD" clId="Web-{49097529-3DDB-A39F-D5E9-D5ECFA829282}" dt="2024-11-15T16:14:55.049" v="58"/>
          <ac:grpSpMkLst>
            <pc:docMk/>
            <pc:sldMk cId="2731271697" sldId="262"/>
            <ac:grpSpMk id="66" creationId="{F9AB5DBD-0A57-4DBC-B49F-205E268F1FCB}"/>
          </ac:grpSpMkLst>
        </pc:grpChg>
        <pc:picChg chg="del">
          <ac:chgData name="Wyatt N Tickenoff" userId="S::307220188@stu.chino.k12.ca.us::145f00cc-c0ac-47ca-8aa6-04c7859e9e37" providerId="AD" clId="Web-{49097529-3DDB-A39F-D5E9-D5ECFA829282}" dt="2024-11-15T16:01:41.666" v="0"/>
          <ac:picMkLst>
            <pc:docMk/>
            <pc:sldMk cId="2731271697" sldId="262"/>
            <ac:picMk id="3" creationId="{3F475847-7D6E-3B75-4A7E-FB873B82FD7F}"/>
          </ac:picMkLst>
        </pc:picChg>
        <pc:picChg chg="add del mod">
          <ac:chgData name="Wyatt N Tickenoff" userId="S::307220188@stu.chino.k12.ca.us::145f00cc-c0ac-47ca-8aa6-04c7859e9e37" providerId="AD" clId="Web-{49097529-3DDB-A39F-D5E9-D5ECFA829282}" dt="2024-11-15T16:05:32.689" v="6"/>
          <ac:picMkLst>
            <pc:docMk/>
            <pc:sldMk cId="2731271697" sldId="262"/>
            <ac:picMk id="4" creationId="{A87E2309-6358-1D29-B020-2A06D272B425}"/>
          </ac:picMkLst>
        </pc:picChg>
        <pc:picChg chg="add del mod">
          <ac:chgData name="Wyatt N Tickenoff" userId="S::307220188@stu.chino.k12.ca.us::145f00cc-c0ac-47ca-8aa6-04c7859e9e37" providerId="AD" clId="Web-{49097529-3DDB-A39F-D5E9-D5ECFA829282}" dt="2024-11-15T16:07:06.129" v="16"/>
          <ac:picMkLst>
            <pc:docMk/>
            <pc:sldMk cId="2731271697" sldId="262"/>
            <ac:picMk id="9" creationId="{CE5F1080-637E-9710-BEBB-7EEBA88395DB}"/>
          </ac:picMkLst>
        </pc:picChg>
        <pc:picChg chg="add del mod">
          <ac:chgData name="Wyatt N Tickenoff" userId="S::307220188@stu.chino.k12.ca.us::145f00cc-c0ac-47ca-8aa6-04c7859e9e37" providerId="AD" clId="Web-{49097529-3DDB-A39F-D5E9-D5ECFA829282}" dt="2024-11-15T16:11:55.122" v="41"/>
          <ac:picMkLst>
            <pc:docMk/>
            <pc:sldMk cId="2731271697" sldId="262"/>
            <ac:picMk id="12" creationId="{4D30F2C7-FBD0-E33C-B8A7-BF4B187EC3E2}"/>
          </ac:picMkLst>
        </pc:picChg>
        <pc:picChg chg="add mod ord">
          <ac:chgData name="Wyatt N Tickenoff" userId="S::307220188@stu.chino.k12.ca.us::145f00cc-c0ac-47ca-8aa6-04c7859e9e37" providerId="AD" clId="Web-{49097529-3DDB-A39F-D5E9-D5ECFA829282}" dt="2024-11-15T16:15:02.206" v="63"/>
          <ac:picMkLst>
            <pc:docMk/>
            <pc:sldMk cId="2731271697" sldId="262"/>
            <ac:picMk id="15" creationId="{77A59727-0453-F8A6-A6F9-758B5FC77492}"/>
          </ac:picMkLst>
        </pc:picChg>
        <pc:picChg chg="add mod ord">
          <ac:chgData name="Wyatt N Tickenoff" userId="S::307220188@stu.chino.k12.ca.us::145f00cc-c0ac-47ca-8aa6-04c7859e9e37" providerId="AD" clId="Web-{49097529-3DDB-A39F-D5E9-D5ECFA829282}" dt="2024-11-15T16:15:02.206" v="63"/>
          <ac:picMkLst>
            <pc:docMk/>
            <pc:sldMk cId="2731271697" sldId="262"/>
            <ac:picMk id="16" creationId="{A2799D04-6D31-EE8E-3BA8-5B3963147F7B}"/>
          </ac:picMkLst>
        </pc:picChg>
        <pc:cxnChg chg="add del">
          <ac:chgData name="Wyatt N Tickenoff" userId="S::307220188@stu.chino.k12.ca.us::145f00cc-c0ac-47ca-8aa6-04c7859e9e37" providerId="AD" clId="Web-{49097529-3DDB-A39F-D5E9-D5ECFA829282}" dt="2024-11-15T16:13:22.640" v="54"/>
          <ac:cxnSpMkLst>
            <pc:docMk/>
            <pc:sldMk cId="2731271697" sldId="262"/>
            <ac:cxnSpMk id="43" creationId="{C49DA8F6-BCC1-4447-B54C-57856834B94B}"/>
          </ac:cxnSpMkLst>
        </pc:cxnChg>
        <pc:cxnChg chg="add del">
          <ac:chgData name="Wyatt N Tickenoff" userId="S::307220188@stu.chino.k12.ca.us::145f00cc-c0ac-47ca-8aa6-04c7859e9e37" providerId="AD" clId="Web-{49097529-3DDB-A39F-D5E9-D5ECFA829282}" dt="2024-11-15T16:15:02.206" v="63"/>
          <ac:cxnSpMkLst>
            <pc:docMk/>
            <pc:sldMk cId="2731271697" sldId="262"/>
            <ac:cxnSpMk id="52" creationId="{C49DA8F6-BCC1-4447-B54C-57856834B94B}"/>
          </ac:cxnSpMkLst>
        </pc:cxnChg>
      </pc:sldChg>
    </pc:docChg>
  </pc:docChgLst>
  <pc:docChgLst>
    <pc:chgData name="Wyatt N Tickenoff" userId="S::307220188@stu.chino.k12.ca.us::145f00cc-c0ac-47ca-8aa6-04c7859e9e37" providerId="AD" clId="Web-{16A4D47A-D911-AC0E-82C3-181A5869599A}"/>
    <pc:docChg chg="addSld delSld modSld">
      <pc:chgData name="Wyatt N Tickenoff" userId="S::307220188@stu.chino.k12.ca.us::145f00cc-c0ac-47ca-8aa6-04c7859e9e37" providerId="AD" clId="Web-{16A4D47A-D911-AC0E-82C3-181A5869599A}" dt="2024-11-13T16:13:44.701" v="118"/>
      <pc:docMkLst>
        <pc:docMk/>
      </pc:docMkLst>
      <pc:sldChg chg="addSp delSp modSp">
        <pc:chgData name="Wyatt N Tickenoff" userId="S::307220188@stu.chino.k12.ca.us::145f00cc-c0ac-47ca-8aa6-04c7859e9e37" providerId="AD" clId="Web-{16A4D47A-D911-AC0E-82C3-181A5869599A}" dt="2024-11-13T16:10:31.475" v="91" actId="20577"/>
        <pc:sldMkLst>
          <pc:docMk/>
          <pc:sldMk cId="2722090662" sldId="260"/>
        </pc:sldMkLst>
        <pc:spChg chg="mod">
          <ac:chgData name="Wyatt N Tickenoff" userId="S::307220188@stu.chino.k12.ca.us::145f00cc-c0ac-47ca-8aa6-04c7859e9e37" providerId="AD" clId="Web-{16A4D47A-D911-AC0E-82C3-181A5869599A}" dt="2024-11-13T16:06:37.107" v="7" actId="1076"/>
          <ac:spMkLst>
            <pc:docMk/>
            <pc:sldMk cId="2722090662" sldId="260"/>
            <ac:spMk id="2" creationId="{BD7190B8-DC93-07AD-EC69-AB8F63B1E802}"/>
          </ac:spMkLst>
        </pc:spChg>
        <pc:spChg chg="mod">
          <ac:chgData name="Wyatt N Tickenoff" userId="S::307220188@stu.chino.k12.ca.us::145f00cc-c0ac-47ca-8aa6-04c7859e9e37" providerId="AD" clId="Web-{16A4D47A-D911-AC0E-82C3-181A5869599A}" dt="2024-11-13T16:07:58.079" v="42" actId="20577"/>
          <ac:spMkLst>
            <pc:docMk/>
            <pc:sldMk cId="2722090662" sldId="260"/>
            <ac:spMk id="3" creationId="{73C7461C-7099-52E5-E61F-2012150B1FF5}"/>
          </ac:spMkLst>
        </pc:spChg>
        <pc:spChg chg="mod">
          <ac:chgData name="Wyatt N Tickenoff" userId="S::307220188@stu.chino.k12.ca.us::145f00cc-c0ac-47ca-8aa6-04c7859e9e37" providerId="AD" clId="Web-{16A4D47A-D911-AC0E-82C3-181A5869599A}" dt="2024-11-13T16:10:22.162" v="82" actId="20577"/>
          <ac:spMkLst>
            <pc:docMk/>
            <pc:sldMk cId="2722090662" sldId="260"/>
            <ac:spMk id="5" creationId="{110E23F0-34BC-2A49-3773-037543D22D0A}"/>
          </ac:spMkLst>
        </pc:spChg>
        <pc:spChg chg="add mod">
          <ac:chgData name="Wyatt N Tickenoff" userId="S::307220188@stu.chino.k12.ca.us::145f00cc-c0ac-47ca-8aa6-04c7859e9e37" providerId="AD" clId="Web-{16A4D47A-D911-AC0E-82C3-181A5869599A}" dt="2024-11-13T16:10:31.475" v="91" actId="20577"/>
          <ac:spMkLst>
            <pc:docMk/>
            <pc:sldMk cId="2722090662" sldId="260"/>
            <ac:spMk id="8" creationId="{4730969E-1C1A-01CA-0F10-814733890718}"/>
          </ac:spMkLst>
        </pc:spChg>
        <pc:picChg chg="mod">
          <ac:chgData name="Wyatt N Tickenoff" userId="S::307220188@stu.chino.k12.ca.us::145f00cc-c0ac-47ca-8aa6-04c7859e9e37" providerId="AD" clId="Web-{16A4D47A-D911-AC0E-82C3-181A5869599A}" dt="2024-11-13T16:09:51.395" v="60" actId="14100"/>
          <ac:picMkLst>
            <pc:docMk/>
            <pc:sldMk cId="2722090662" sldId="260"/>
            <ac:picMk id="4" creationId="{790E1015-01E8-F419-304B-69D0715F2821}"/>
          </ac:picMkLst>
        </pc:picChg>
        <pc:picChg chg="add mod">
          <ac:chgData name="Wyatt N Tickenoff" userId="S::307220188@stu.chino.k12.ca.us::145f00cc-c0ac-47ca-8aa6-04c7859e9e37" providerId="AD" clId="Web-{16A4D47A-D911-AC0E-82C3-181A5869599A}" dt="2024-11-13T16:06:53.874" v="10" actId="1076"/>
          <ac:picMkLst>
            <pc:docMk/>
            <pc:sldMk cId="2722090662" sldId="260"/>
            <ac:picMk id="6" creationId="{431FAA5D-4399-198E-9D09-795CC27E7C6B}"/>
          </ac:picMkLst>
        </pc:picChg>
        <pc:picChg chg="add mod">
          <ac:chgData name="Wyatt N Tickenoff" userId="S::307220188@stu.chino.k12.ca.us::145f00cc-c0ac-47ca-8aa6-04c7859e9e37" providerId="AD" clId="Web-{16A4D47A-D911-AC0E-82C3-181A5869599A}" dt="2024-11-13T16:10:11.037" v="63" actId="14100"/>
          <ac:picMkLst>
            <pc:docMk/>
            <pc:sldMk cId="2722090662" sldId="260"/>
            <ac:picMk id="7" creationId="{CD96F3F0-5BC3-9472-8C5F-08E863570809}"/>
          </ac:picMkLst>
        </pc:picChg>
        <pc:picChg chg="mod">
          <ac:chgData name="Wyatt N Tickenoff" userId="S::307220188@stu.chino.k12.ca.us::145f00cc-c0ac-47ca-8aa6-04c7859e9e37" providerId="AD" clId="Web-{16A4D47A-D911-AC0E-82C3-181A5869599A}" dt="2024-11-13T16:10:02.536" v="61" actId="14100"/>
          <ac:picMkLst>
            <pc:docMk/>
            <pc:sldMk cId="2722090662" sldId="260"/>
            <ac:picMk id="10" creationId="{AEBD1B4C-D5EC-7727-5CD1-BD0AA62C0105}"/>
          </ac:picMkLst>
        </pc:picChg>
        <pc:picChg chg="mod">
          <ac:chgData name="Wyatt N Tickenoff" userId="S::307220188@stu.chino.k12.ca.us::145f00cc-c0ac-47ca-8aa6-04c7859e9e37" providerId="AD" clId="Web-{16A4D47A-D911-AC0E-82C3-181A5869599A}" dt="2024-11-13T16:08:09.189" v="44" actId="14100"/>
          <ac:picMkLst>
            <pc:docMk/>
            <pc:sldMk cId="2722090662" sldId="260"/>
            <ac:picMk id="13" creationId="{8FADD9B3-7BFC-C1C0-0D88-FEE7510517BA}"/>
          </ac:picMkLst>
        </pc:picChg>
        <pc:picChg chg="del">
          <ac:chgData name="Wyatt N Tickenoff" userId="S::307220188@stu.chino.k12.ca.us::145f00cc-c0ac-47ca-8aa6-04c7859e9e37" providerId="AD" clId="Web-{16A4D47A-D911-AC0E-82C3-181A5869599A}" dt="2024-11-13T16:04:20.399" v="0"/>
          <ac:picMkLst>
            <pc:docMk/>
            <pc:sldMk cId="2722090662" sldId="260"/>
            <ac:picMk id="16" creationId="{A295084E-B09E-BD6A-2438-1CF9B864F4F9}"/>
          </ac:picMkLst>
        </pc:picChg>
      </pc:sldChg>
      <pc:sldChg chg="addSp delSp modSp mod setBg setClrOvrMap">
        <pc:chgData name="Wyatt N Tickenoff" userId="S::307220188@stu.chino.k12.ca.us::145f00cc-c0ac-47ca-8aa6-04c7859e9e37" providerId="AD" clId="Web-{16A4D47A-D911-AC0E-82C3-181A5869599A}" dt="2024-11-13T16:13:44.701" v="118"/>
        <pc:sldMkLst>
          <pc:docMk/>
          <pc:sldMk cId="3110759317" sldId="261"/>
        </pc:sldMkLst>
        <pc:spChg chg="mod ord">
          <ac:chgData name="Wyatt N Tickenoff" userId="S::307220188@stu.chino.k12.ca.us::145f00cc-c0ac-47ca-8aa6-04c7859e9e37" providerId="AD" clId="Web-{16A4D47A-D911-AC0E-82C3-181A5869599A}" dt="2024-11-13T16:13:44.701" v="118"/>
          <ac:spMkLst>
            <pc:docMk/>
            <pc:sldMk cId="3110759317" sldId="261"/>
            <ac:spMk id="2" creationId="{59977038-A12E-B08C-280A-2AE908128E16}"/>
          </ac:spMkLst>
        </pc:spChg>
        <pc:spChg chg="del">
          <ac:chgData name="Wyatt N Tickenoff" userId="S::307220188@stu.chino.k12.ca.us::145f00cc-c0ac-47ca-8aa6-04c7859e9e37" providerId="AD" clId="Web-{16A4D47A-D911-AC0E-82C3-181A5869599A}" dt="2024-11-13T16:11:30.821" v="94"/>
          <ac:spMkLst>
            <pc:docMk/>
            <pc:sldMk cId="3110759317" sldId="261"/>
            <ac:spMk id="3" creationId="{FD06844C-21C0-52C3-1C95-94C2E907A25E}"/>
          </ac:spMkLst>
        </pc:spChg>
        <pc:spChg chg="add mod">
          <ac:chgData name="Wyatt N Tickenoff" userId="S::307220188@stu.chino.k12.ca.us::145f00cc-c0ac-47ca-8aa6-04c7859e9e37" providerId="AD" clId="Web-{16A4D47A-D911-AC0E-82C3-181A5869599A}" dt="2024-11-13T16:13:44.701" v="118"/>
          <ac:spMkLst>
            <pc:docMk/>
            <pc:sldMk cId="3110759317" sldId="261"/>
            <ac:spMk id="5" creationId="{52340983-4E43-1384-CCF6-65FBC4C69B94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2:53.574" v="99"/>
          <ac:spMkLst>
            <pc:docMk/>
            <pc:sldMk cId="3110759317" sldId="261"/>
            <ac:spMk id="10" creationId="{71B2258F-86CA-4D4D-8270-BC05FCDEBFB3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2:57.433" v="101"/>
          <ac:spMkLst>
            <pc:docMk/>
            <pc:sldMk cId="3110759317" sldId="261"/>
            <ac:spMk id="12" creationId="{71B2258F-86CA-4D4D-8270-BC05FCDEBFB3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2:59.965" v="103"/>
          <ac:spMkLst>
            <pc:docMk/>
            <pc:sldMk cId="3110759317" sldId="261"/>
            <ac:spMk id="14" creationId="{BCED4D40-4B67-4331-AC48-79B82B4A47D8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2:59.965" v="103"/>
          <ac:spMkLst>
            <pc:docMk/>
            <pc:sldMk cId="3110759317" sldId="261"/>
            <ac:spMk id="15" creationId="{670CEDEF-4F34-412E-84EE-329C1E936AF5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02.293" v="105"/>
          <ac:spMkLst>
            <pc:docMk/>
            <pc:sldMk cId="3110759317" sldId="261"/>
            <ac:spMk id="17" creationId="{F8446B12-7391-4711-8B31-112A0B896C76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10.574" v="107"/>
          <ac:spMkLst>
            <pc:docMk/>
            <pc:sldMk cId="3110759317" sldId="261"/>
            <ac:spMk id="21" creationId="{C1DD1A8A-57D5-4A81-AD04-532B043C5611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10.574" v="107"/>
          <ac:spMkLst>
            <pc:docMk/>
            <pc:sldMk cId="3110759317" sldId="261"/>
            <ac:spMk id="22" creationId="{007891EC-4501-44ED-A8C8-B11B6DB767AB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19.200" v="111"/>
          <ac:spMkLst>
            <pc:docMk/>
            <pc:sldMk cId="3110759317" sldId="261"/>
            <ac:spMk id="26" creationId="{657F69E0-C4B0-4BEC-A689-4F8D877F05D4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19.200" v="111"/>
          <ac:spMkLst>
            <pc:docMk/>
            <pc:sldMk cId="3110759317" sldId="261"/>
            <ac:spMk id="27" creationId="{9F6380B4-6A1C-481E-8408-B4E6C75B9B81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41.075" v="113"/>
          <ac:spMkLst>
            <pc:docMk/>
            <pc:sldMk cId="3110759317" sldId="261"/>
            <ac:spMk id="29" creationId="{305265DC-CF6B-4AE8-B3F3-2A7A16374D31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43.622" v="115"/>
          <ac:spMkLst>
            <pc:docMk/>
            <pc:sldMk cId="3110759317" sldId="261"/>
            <ac:spMk id="33" creationId="{F8446B12-7391-4711-8B31-112A0B896C76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44.701" v="117"/>
          <ac:spMkLst>
            <pc:docMk/>
            <pc:sldMk cId="3110759317" sldId="261"/>
            <ac:spMk id="37" creationId="{F609FF9A-4FCE-468E-A86A-C9AB525EAE71}"/>
          </ac:spMkLst>
        </pc:spChg>
        <pc:spChg chg="add del">
          <ac:chgData name="Wyatt N Tickenoff" userId="S::307220188@stu.chino.k12.ca.us::145f00cc-c0ac-47ca-8aa6-04c7859e9e37" providerId="AD" clId="Web-{16A4D47A-D911-AC0E-82C3-181A5869599A}" dt="2024-11-13T16:13:44.701" v="117"/>
          <ac:spMkLst>
            <pc:docMk/>
            <pc:sldMk cId="3110759317" sldId="261"/>
            <ac:spMk id="38" creationId="{021E12D4-3A88-428D-8E5E-AF1AFD923D63}"/>
          </ac:spMkLst>
        </pc:spChg>
        <pc:grpChg chg="add del">
          <ac:chgData name="Wyatt N Tickenoff" userId="S::307220188@stu.chino.k12.ca.us::145f00cc-c0ac-47ca-8aa6-04c7859e9e37" providerId="AD" clId="Web-{16A4D47A-D911-AC0E-82C3-181A5869599A}" dt="2024-11-13T16:13:02.293" v="105"/>
          <ac:grpSpMkLst>
            <pc:docMk/>
            <pc:sldMk cId="3110759317" sldId="261"/>
            <ac:grpSpMk id="18" creationId="{4252769E-B9F0-4068-A645-5BBEF16E9C28}"/>
          </ac:grpSpMkLst>
        </pc:grpChg>
        <pc:grpChg chg="add del">
          <ac:chgData name="Wyatt N Tickenoff" userId="S::307220188@stu.chino.k12.ca.us::145f00cc-c0ac-47ca-8aa6-04c7859e9e37" providerId="AD" clId="Web-{16A4D47A-D911-AC0E-82C3-181A5869599A}" dt="2024-11-13T16:13:41.075" v="113"/>
          <ac:grpSpMkLst>
            <pc:docMk/>
            <pc:sldMk cId="3110759317" sldId="261"/>
            <ac:grpSpMk id="30" creationId="{37EA779C-87BF-454F-919D-A3DA98FD8A79}"/>
          </ac:grpSpMkLst>
        </pc:grpChg>
        <pc:grpChg chg="add del">
          <ac:chgData name="Wyatt N Tickenoff" userId="S::307220188@stu.chino.k12.ca.us::145f00cc-c0ac-47ca-8aa6-04c7859e9e37" providerId="AD" clId="Web-{16A4D47A-D911-AC0E-82C3-181A5869599A}" dt="2024-11-13T16:13:43.622" v="115"/>
          <ac:grpSpMkLst>
            <pc:docMk/>
            <pc:sldMk cId="3110759317" sldId="261"/>
            <ac:grpSpMk id="34" creationId="{AC0B7807-0C83-4963-821A-69B172722E49}"/>
          </ac:grpSpMkLst>
        </pc:grpChg>
        <pc:grpChg chg="add">
          <ac:chgData name="Wyatt N Tickenoff" userId="S::307220188@stu.chino.k12.ca.us::145f00cc-c0ac-47ca-8aa6-04c7859e9e37" providerId="AD" clId="Web-{16A4D47A-D911-AC0E-82C3-181A5869599A}" dt="2024-11-13T16:13:44.701" v="118"/>
          <ac:grpSpMkLst>
            <pc:docMk/>
            <pc:sldMk cId="3110759317" sldId="261"/>
            <ac:grpSpMk id="40" creationId="{F2221BB3-7B5D-C899-7745-66D7AC3232A7}"/>
          </ac:grpSpMkLst>
        </pc:grpChg>
        <pc:picChg chg="add mod ord">
          <ac:chgData name="Wyatt N Tickenoff" userId="S::307220188@stu.chino.k12.ca.us::145f00cc-c0ac-47ca-8aa6-04c7859e9e37" providerId="AD" clId="Web-{16A4D47A-D911-AC0E-82C3-181A5869599A}" dt="2024-11-13T16:13:44.701" v="118"/>
          <ac:picMkLst>
            <pc:docMk/>
            <pc:sldMk cId="3110759317" sldId="261"/>
            <ac:picMk id="4" creationId="{A2DFA4D7-8424-C5BF-4FA2-E4A954CBA420}"/>
          </ac:picMkLst>
        </pc:picChg>
        <pc:cxnChg chg="add del">
          <ac:chgData name="Wyatt N Tickenoff" userId="S::307220188@stu.chino.k12.ca.us::145f00cc-c0ac-47ca-8aa6-04c7859e9e37" providerId="AD" clId="Web-{16A4D47A-D911-AC0E-82C3-181A5869599A}" dt="2024-11-13T16:13:15.559" v="109"/>
          <ac:cxnSpMkLst>
            <pc:docMk/>
            <pc:sldMk cId="3110759317" sldId="261"/>
            <ac:cxnSpMk id="24" creationId="{37C77032-C865-6057-7D7A-E2743CFA20F9}"/>
          </ac:cxnSpMkLst>
        </pc:cxnChg>
      </pc:sldChg>
      <pc:sldChg chg="new del">
        <pc:chgData name="Wyatt N Tickenoff" userId="S::307220188@stu.chino.k12.ca.us::145f00cc-c0ac-47ca-8aa6-04c7859e9e37" providerId="AD" clId="Web-{16A4D47A-D911-AC0E-82C3-181A5869599A}" dt="2024-11-13T16:11:04.976" v="93"/>
        <pc:sldMkLst>
          <pc:docMk/>
          <pc:sldMk cId="2505241365" sldId="262"/>
        </pc:sldMkLst>
      </pc:sldChg>
    </pc:docChg>
  </pc:docChgLst>
  <pc:docChgLst>
    <pc:chgData name="Wyatt N Tickenoff" userId="S::307220188@stu.chino.k12.ca.us::145f00cc-c0ac-47ca-8aa6-04c7859e9e37" providerId="AD" clId="Web-{247D975F-E6CB-887D-95DE-3E882233B0A2}"/>
    <pc:docChg chg="modSld">
      <pc:chgData name="Wyatt N Tickenoff" userId="S::307220188@stu.chino.k12.ca.us::145f00cc-c0ac-47ca-8aa6-04c7859e9e37" providerId="AD" clId="Web-{247D975F-E6CB-887D-95DE-3E882233B0A2}" dt="2024-11-07T18:21:10.715" v="137" actId="20577"/>
      <pc:docMkLst>
        <pc:docMk/>
      </pc:docMkLst>
      <pc:sldChg chg="addSp delSp modSp mod setBg">
        <pc:chgData name="Wyatt N Tickenoff" userId="S::307220188@stu.chino.k12.ca.us::145f00cc-c0ac-47ca-8aa6-04c7859e9e37" providerId="AD" clId="Web-{247D975F-E6CB-887D-95DE-3E882233B0A2}" dt="2024-11-07T18:21:10.715" v="137" actId="20577"/>
        <pc:sldMkLst>
          <pc:docMk/>
          <pc:sldMk cId="88984634" sldId="257"/>
        </pc:sldMkLst>
        <pc:spChg chg="mod ord">
          <ac:chgData name="Wyatt N Tickenoff" userId="S::307220188@stu.chino.k12.ca.us::145f00cc-c0ac-47ca-8aa6-04c7859e9e37" providerId="AD" clId="Web-{247D975F-E6CB-887D-95DE-3E882233B0A2}" dt="2024-11-07T18:21:10.715" v="137" actId="20577"/>
          <ac:spMkLst>
            <pc:docMk/>
            <pc:sldMk cId="88984634" sldId="257"/>
            <ac:spMk id="2" creationId="{28DADA08-0B27-5862-5D26-F914A8517119}"/>
          </ac:spMkLst>
        </pc:spChg>
        <pc:spChg chg="del mod">
          <ac:chgData name="Wyatt N Tickenoff" userId="S::307220188@stu.chino.k12.ca.us::145f00cc-c0ac-47ca-8aa6-04c7859e9e37" providerId="AD" clId="Web-{247D975F-E6CB-887D-95DE-3E882233B0A2}" dt="2024-11-07T18:09:06.523" v="5"/>
          <ac:spMkLst>
            <pc:docMk/>
            <pc:sldMk cId="88984634" sldId="257"/>
            <ac:spMk id="3" creationId="{4049A844-7FC2-1431-B60D-D10FE6571E75}"/>
          </ac:spMkLst>
        </pc:spChg>
        <pc:spChg chg="add mod">
          <ac:chgData name="Wyatt N Tickenoff" userId="S::307220188@stu.chino.k12.ca.us::145f00cc-c0ac-47ca-8aa6-04c7859e9e37" providerId="AD" clId="Web-{247D975F-E6CB-887D-95DE-3E882233B0A2}" dt="2024-11-07T18:20:44.323" v="131" actId="1076"/>
          <ac:spMkLst>
            <pc:docMk/>
            <pc:sldMk cId="88984634" sldId="257"/>
            <ac:spMk id="6" creationId="{109BD6E4-6742-78D1-6810-D1557967DD8B}"/>
          </ac:spMkLst>
        </pc:spChg>
        <pc:spChg chg="add">
          <ac:chgData name="Wyatt N Tickenoff" userId="S::307220188@stu.chino.k12.ca.us::145f00cc-c0ac-47ca-8aa6-04c7859e9e37" providerId="AD" clId="Web-{247D975F-E6CB-887D-95DE-3E882233B0A2}" dt="2024-11-07T18:09:12.429" v="6"/>
          <ac:spMkLst>
            <pc:docMk/>
            <pc:sldMk cId="88984634" sldId="257"/>
            <ac:spMk id="9" creationId="{7DA3C418-758E-4180-A5D0-8655D6804587}"/>
          </ac:spMkLst>
        </pc:spChg>
        <pc:spChg chg="add">
          <ac:chgData name="Wyatt N Tickenoff" userId="S::307220188@stu.chino.k12.ca.us::145f00cc-c0ac-47ca-8aa6-04c7859e9e37" providerId="AD" clId="Web-{247D975F-E6CB-887D-95DE-3E882233B0A2}" dt="2024-11-07T18:09:12.429" v="6"/>
          <ac:spMkLst>
            <pc:docMk/>
            <pc:sldMk cId="88984634" sldId="257"/>
            <ac:spMk id="11" creationId="{28C8EF06-5EC3-4883-AFAF-D74FF46550FB}"/>
          </ac:spMkLst>
        </pc:spChg>
        <pc:picChg chg="add del mod ord">
          <ac:chgData name="Wyatt N Tickenoff" userId="S::307220188@stu.chino.k12.ca.us::145f00cc-c0ac-47ca-8aa6-04c7859e9e37" providerId="AD" clId="Web-{247D975F-E6CB-887D-95DE-3E882233B0A2}" dt="2024-11-07T18:20:16.430" v="130"/>
          <ac:picMkLst>
            <pc:docMk/>
            <pc:sldMk cId="88984634" sldId="257"/>
            <ac:picMk id="4" creationId="{AD91262B-5A53-C7C2-03D2-EDA7D5316C51}"/>
          </ac:picMkLst>
        </pc:picChg>
      </pc:sldChg>
      <pc:sldChg chg="modSp">
        <pc:chgData name="Wyatt N Tickenoff" userId="S::307220188@stu.chino.k12.ca.us::145f00cc-c0ac-47ca-8aa6-04c7859e9e37" providerId="AD" clId="Web-{247D975F-E6CB-887D-95DE-3E882233B0A2}" dt="2024-11-07T18:06:09.932" v="2" actId="14100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247D975F-E6CB-887D-95DE-3E882233B0A2}" dt="2024-11-07T18:06:09.932" v="2" actId="14100"/>
          <ac:spMkLst>
            <pc:docMk/>
            <pc:sldMk cId="1788018346" sldId="258"/>
            <ac:spMk id="3" creationId="{0C3C5A72-6127-6E11-913A-14F5AD9DB0A4}"/>
          </ac:spMkLst>
        </pc:spChg>
      </pc:sldChg>
      <pc:sldChg chg="modSp">
        <pc:chgData name="Wyatt N Tickenoff" userId="S::307220188@stu.chino.k12.ca.us::145f00cc-c0ac-47ca-8aa6-04c7859e9e37" providerId="AD" clId="Web-{247D975F-E6CB-887D-95DE-3E882233B0A2}" dt="2024-11-07T18:05:54.727" v="1" actId="20577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247D975F-E6CB-887D-95DE-3E882233B0A2}" dt="2024-11-07T18:05:54.727" v="1" actId="20577"/>
          <ac:spMkLst>
            <pc:docMk/>
            <pc:sldMk cId="3110759317" sldId="261"/>
            <ac:spMk id="2" creationId="{59977038-A12E-B08C-280A-2AE908128E16}"/>
          </ac:spMkLst>
        </pc:spChg>
      </pc:sldChg>
    </pc:docChg>
  </pc:docChgLst>
  <pc:docChgLst>
    <pc:chgData name="Wyatt N Tickenoff" userId="S::307220188@stu.chino.k12.ca.us::145f00cc-c0ac-47ca-8aa6-04c7859e9e37" providerId="AD" clId="Web-{26DD3F1F-6968-9900-B375-EDFACC613480}"/>
    <pc:docChg chg="modSld">
      <pc:chgData name="Wyatt N Tickenoff" userId="S::307220188@stu.chino.k12.ca.us::145f00cc-c0ac-47ca-8aa6-04c7859e9e37" providerId="AD" clId="Web-{26DD3F1F-6968-9900-B375-EDFACC613480}" dt="2024-11-08T18:09:09.047" v="242" actId="20577"/>
      <pc:docMkLst>
        <pc:docMk/>
      </pc:docMkLst>
      <pc:sldChg chg="modSp">
        <pc:chgData name="Wyatt N Tickenoff" userId="S::307220188@stu.chino.k12.ca.us::145f00cc-c0ac-47ca-8aa6-04c7859e9e37" providerId="AD" clId="Web-{26DD3F1F-6968-9900-B375-EDFACC613480}" dt="2024-11-08T16:52:40.329" v="238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26DD3F1F-6968-9900-B375-EDFACC613480}" dt="2024-11-08T16:40:31.905" v="17" actId="20577"/>
          <ac:spMkLst>
            <pc:docMk/>
            <pc:sldMk cId="88984634" sldId="257"/>
            <ac:spMk id="2" creationId="{28DADA08-0B27-5862-5D26-F914A8517119}"/>
          </ac:spMkLst>
        </pc:spChg>
        <pc:spChg chg="mod">
          <ac:chgData name="Wyatt N Tickenoff" userId="S::307220188@stu.chino.k12.ca.us::145f00cc-c0ac-47ca-8aa6-04c7859e9e37" providerId="AD" clId="Web-{26DD3F1F-6968-9900-B375-EDFACC613480}" dt="2024-11-08T16:52:40.329" v="238" actId="20577"/>
          <ac:spMkLst>
            <pc:docMk/>
            <pc:sldMk cId="88984634" sldId="257"/>
            <ac:spMk id="6" creationId="{109BD6E4-6742-78D1-6810-D1557967DD8B}"/>
          </ac:spMkLst>
        </pc:spChg>
      </pc:sldChg>
      <pc:sldChg chg="modSp">
        <pc:chgData name="Wyatt N Tickenoff" userId="S::307220188@stu.chino.k12.ca.us::145f00cc-c0ac-47ca-8aa6-04c7859e9e37" providerId="AD" clId="Web-{26DD3F1F-6968-9900-B375-EDFACC613480}" dt="2024-11-08T18:09:09.047" v="242" actId="20577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26DD3F1F-6968-9900-B375-EDFACC613480}" dt="2024-11-08T18:09:09.047" v="242" actId="20577"/>
          <ac:spMkLst>
            <pc:docMk/>
            <pc:sldMk cId="1788018346" sldId="258"/>
            <ac:spMk id="3" creationId="{0C3C5A72-6127-6E11-913A-14F5AD9DB0A4}"/>
          </ac:spMkLst>
        </pc:spChg>
      </pc:sldChg>
      <pc:sldChg chg="modSp">
        <pc:chgData name="Wyatt N Tickenoff" userId="S::307220188@stu.chino.k12.ca.us::145f00cc-c0ac-47ca-8aa6-04c7859e9e37" providerId="AD" clId="Web-{26DD3F1F-6968-9900-B375-EDFACC613480}" dt="2024-11-08T16:51:23.061" v="227" actId="20577"/>
        <pc:sldMkLst>
          <pc:docMk/>
          <pc:sldMk cId="3670764651" sldId="259"/>
        </pc:sldMkLst>
        <pc:spChg chg="mod">
          <ac:chgData name="Wyatt N Tickenoff" userId="S::307220188@stu.chino.k12.ca.us::145f00cc-c0ac-47ca-8aa6-04c7859e9e37" providerId="AD" clId="Web-{26DD3F1F-6968-9900-B375-EDFACC613480}" dt="2024-11-08T16:51:23.061" v="227" actId="20577"/>
          <ac:spMkLst>
            <pc:docMk/>
            <pc:sldMk cId="3670764651" sldId="259"/>
            <ac:spMk id="3" creationId="{71778845-FF44-97DD-269E-50A78CB5159E}"/>
          </ac:spMkLst>
        </pc:spChg>
      </pc:sldChg>
      <pc:sldChg chg="modSp">
        <pc:chgData name="Wyatt N Tickenoff" userId="S::307220188@stu.chino.k12.ca.us::145f00cc-c0ac-47ca-8aa6-04c7859e9e37" providerId="AD" clId="Web-{26DD3F1F-6968-9900-B375-EDFACC613480}" dt="2024-11-08T16:53:16.923" v="241" actId="14100"/>
        <pc:sldMkLst>
          <pc:docMk/>
          <pc:sldMk cId="2722090662" sldId="260"/>
        </pc:sldMkLst>
        <pc:spChg chg="mod">
          <ac:chgData name="Wyatt N Tickenoff" userId="S::307220188@stu.chino.k12.ca.us::145f00cc-c0ac-47ca-8aa6-04c7859e9e37" providerId="AD" clId="Web-{26DD3F1F-6968-9900-B375-EDFACC613480}" dt="2024-11-08T16:53:16.923" v="241" actId="14100"/>
          <ac:spMkLst>
            <pc:docMk/>
            <pc:sldMk cId="2722090662" sldId="260"/>
            <ac:spMk id="3" creationId="{73C7461C-7099-52E5-E61F-2012150B1FF5}"/>
          </ac:spMkLst>
        </pc:spChg>
      </pc:sldChg>
    </pc:docChg>
  </pc:docChgLst>
  <pc:docChgLst>
    <pc:chgData name="Wyatt N Tickenoff" userId="S::307220188@stu.chino.k12.ca.us::145f00cc-c0ac-47ca-8aa6-04c7859e9e37" providerId="AD" clId="Web-{FBC1C9FB-70A9-C008-08B5-52D7FD72BE71}"/>
    <pc:docChg chg="modSld">
      <pc:chgData name="Wyatt N Tickenoff" userId="S::307220188@stu.chino.k12.ca.us::145f00cc-c0ac-47ca-8aa6-04c7859e9e37" providerId="AD" clId="Web-{FBC1C9FB-70A9-C008-08B5-52D7FD72BE71}" dt="2024-11-15T16:42:13.007" v="191" actId="20577"/>
      <pc:docMkLst>
        <pc:docMk/>
      </pc:docMkLst>
      <pc:sldChg chg="modSp modTransition">
        <pc:chgData name="Wyatt N Tickenoff" userId="S::307220188@stu.chino.k12.ca.us::145f00cc-c0ac-47ca-8aa6-04c7859e9e37" providerId="AD" clId="Web-{FBC1C9FB-70A9-C008-08B5-52D7FD72BE71}" dt="2024-11-15T16:42:13.007" v="191" actId="20577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FBC1C9FB-70A9-C008-08B5-52D7FD72BE71}" dt="2024-11-15T16:42:13.007" v="191" actId="20577"/>
          <ac:spMkLst>
            <pc:docMk/>
            <pc:sldMk cId="3110759317" sldId="261"/>
            <ac:spMk id="2" creationId="{59977038-A12E-B08C-280A-2AE908128E16}"/>
          </ac:spMkLst>
        </pc:spChg>
      </pc:sldChg>
      <pc:sldChg chg="modSp">
        <pc:chgData name="Wyatt N Tickenoff" userId="S::307220188@stu.chino.k12.ca.us::145f00cc-c0ac-47ca-8aa6-04c7859e9e37" providerId="AD" clId="Web-{FBC1C9FB-70A9-C008-08B5-52D7FD72BE71}" dt="2024-11-15T16:41:44.459" v="175" actId="20577"/>
        <pc:sldMkLst>
          <pc:docMk/>
          <pc:sldMk cId="3677876643" sldId="263"/>
        </pc:sldMkLst>
        <pc:spChg chg="mod">
          <ac:chgData name="Wyatt N Tickenoff" userId="S::307220188@stu.chino.k12.ca.us::145f00cc-c0ac-47ca-8aa6-04c7859e9e37" providerId="AD" clId="Web-{FBC1C9FB-70A9-C008-08B5-52D7FD72BE71}" dt="2024-11-15T16:41:44.459" v="175" actId="20577"/>
          <ac:spMkLst>
            <pc:docMk/>
            <pc:sldMk cId="3677876643" sldId="263"/>
            <ac:spMk id="23" creationId="{44553DA8-C6AB-A8E8-5650-0B2E810CDB69}"/>
          </ac:spMkLst>
        </pc:spChg>
      </pc:sldChg>
    </pc:docChg>
  </pc:docChgLst>
  <pc:docChgLst>
    <pc:chgData name="Wyatt N Tickenoff" userId="S::307220188@stu.chino.k12.ca.us::145f00cc-c0ac-47ca-8aa6-04c7859e9e37" providerId="AD" clId="Web-{AD40B1C7-9EA3-DA02-014F-E1C7A9004146}"/>
    <pc:docChg chg="modSld">
      <pc:chgData name="Wyatt N Tickenoff" userId="S::307220188@stu.chino.k12.ca.us::145f00cc-c0ac-47ca-8aa6-04c7859e9e37" providerId="AD" clId="Web-{AD40B1C7-9EA3-DA02-014F-E1C7A9004146}" dt="2024-11-12T16:48:01.986" v="16"/>
      <pc:docMkLst>
        <pc:docMk/>
      </pc:docMkLst>
      <pc:sldChg chg="addSp delSp modSp mod setBg">
        <pc:chgData name="Wyatt N Tickenoff" userId="S::307220188@stu.chino.k12.ca.us::145f00cc-c0ac-47ca-8aa6-04c7859e9e37" providerId="AD" clId="Web-{AD40B1C7-9EA3-DA02-014F-E1C7A9004146}" dt="2024-11-12T16:48:01.986" v="16"/>
        <pc:sldMkLst>
          <pc:docMk/>
          <pc:sldMk cId="109857222" sldId="256"/>
        </pc:sldMkLst>
        <pc:spChg chg="mod">
          <ac:chgData name="Wyatt N Tickenoff" userId="S::307220188@stu.chino.k12.ca.us::145f00cc-c0ac-47ca-8aa6-04c7859e9e37" providerId="AD" clId="Web-{AD40B1C7-9EA3-DA02-014F-E1C7A9004146}" dt="2024-11-12T16:47:01.765" v="1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yatt N Tickenoff" userId="S::307220188@stu.chino.k12.ca.us::145f00cc-c0ac-47ca-8aa6-04c7859e9e37" providerId="AD" clId="Web-{AD40B1C7-9EA3-DA02-014F-E1C7A9004146}" dt="2024-11-12T16:47:01.765" v="11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Wyatt N Tickenoff" userId="S::307220188@stu.chino.k12.ca.us::145f00cc-c0ac-47ca-8aa6-04c7859e9e37" providerId="AD" clId="Web-{AD40B1C7-9EA3-DA02-014F-E1C7A9004146}" dt="2024-11-12T16:48:01.986" v="16"/>
          <ac:spMkLst>
            <pc:docMk/>
            <pc:sldMk cId="109857222" sldId="256"/>
            <ac:spMk id="6" creationId="{BF76105A-8F8E-5BC5-7814-120383328111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47:01.765" v="11"/>
          <ac:spMkLst>
            <pc:docMk/>
            <pc:sldMk cId="109857222" sldId="256"/>
            <ac:spMk id="11" creationId="{657F69E0-C4B0-4BEC-A689-4F8D877F05D4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47:01.765" v="11"/>
          <ac:spMkLst>
            <pc:docMk/>
            <pc:sldMk cId="109857222" sldId="256"/>
            <ac:spMk id="13" creationId="{9F6380B4-6A1C-481E-8408-B4E6C75B9B81}"/>
          </ac:spMkLst>
        </pc:spChg>
        <pc:picChg chg="del">
          <ac:chgData name="Wyatt N Tickenoff" userId="S::307220188@stu.chino.k12.ca.us::145f00cc-c0ac-47ca-8aa6-04c7859e9e37" providerId="AD" clId="Web-{AD40B1C7-9EA3-DA02-014F-E1C7A9004146}" dt="2024-11-12T16:45:47.513" v="6"/>
          <ac:picMkLst>
            <pc:docMk/>
            <pc:sldMk cId="109857222" sldId="256"/>
            <ac:picMk id="4" creationId="{9E14D231-CE44-790D-72DF-E0E0FA0B59DC}"/>
          </ac:picMkLst>
        </pc:picChg>
        <pc:picChg chg="add mod ord">
          <ac:chgData name="Wyatt N Tickenoff" userId="S::307220188@stu.chino.k12.ca.us::145f00cc-c0ac-47ca-8aa6-04c7859e9e37" providerId="AD" clId="Web-{AD40B1C7-9EA3-DA02-014F-E1C7A9004146}" dt="2024-11-12T16:47:01.765" v="11"/>
          <ac:picMkLst>
            <pc:docMk/>
            <pc:sldMk cId="109857222" sldId="256"/>
            <ac:picMk id="5" creationId="{B455F68C-9293-B7DD-4331-2DCF312EF7DC}"/>
          </ac:picMkLst>
        </pc:picChg>
      </pc:sldChg>
      <pc:sldChg chg="addSp modSp mod setBg">
        <pc:chgData name="Wyatt N Tickenoff" userId="S::307220188@stu.chino.k12.ca.us::145f00cc-c0ac-47ca-8aa6-04c7859e9e37" providerId="AD" clId="Web-{AD40B1C7-9EA3-DA02-014F-E1C7A9004146}" dt="2024-11-12T16:38:47.924" v="5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2" creationId="{28DADA08-0B27-5862-5D26-F914A8517119}"/>
          </ac:spMkLst>
        </pc:spChg>
        <pc:spChg chg="mo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4" creationId="{EAEF1F21-1333-B8E0-4C4B-60C057D3B33B}"/>
          </ac:spMkLst>
        </pc:spChg>
        <pc:spChg chg="mod">
          <ac:chgData name="Wyatt N Tickenoff" userId="S::307220188@stu.chino.k12.ca.us::145f00cc-c0ac-47ca-8aa6-04c7859e9e37" providerId="AD" clId="Web-{AD40B1C7-9EA3-DA02-014F-E1C7A9004146}" dt="2024-11-12T16:38:47.924" v="5" actId="20577"/>
          <ac:spMkLst>
            <pc:docMk/>
            <pc:sldMk cId="88984634" sldId="257"/>
            <ac:spMk id="6" creationId="{109BD6E4-6742-78D1-6810-D1557967DD8B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8" creationId="{0671A8AE-40A1-4631-A6B8-581AFF065482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13" creationId="{AB58EF07-17C2-48CF-ABB0-EEF1F17CB8F0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15" creationId="{AF2F604E-43BE-4DC3-B983-E071523364F8}"/>
          </ac:spMkLst>
        </pc:spChg>
        <pc:spChg chg="add">
          <ac:chgData name="Wyatt N Tickenoff" userId="S::307220188@stu.chino.k12.ca.us::145f00cc-c0ac-47ca-8aa6-04c7859e9e37" providerId="AD" clId="Web-{AD40B1C7-9EA3-DA02-014F-E1C7A9004146}" dt="2024-11-12T16:38:41.284" v="4"/>
          <ac:spMkLst>
            <pc:docMk/>
            <pc:sldMk cId="88984634" sldId="257"/>
            <ac:spMk id="17" creationId="{08C9B587-E65E-4B52-B37C-ABEBB6E87928}"/>
          </ac:spMkLst>
        </pc:spChg>
        <pc:picChg chg="mod">
          <ac:chgData name="Wyatt N Tickenoff" userId="S::307220188@stu.chino.k12.ca.us::145f00cc-c0ac-47ca-8aa6-04c7859e9e37" providerId="AD" clId="Web-{AD40B1C7-9EA3-DA02-014F-E1C7A9004146}" dt="2024-11-12T16:38:41.284" v="4"/>
          <ac:picMkLst>
            <pc:docMk/>
            <pc:sldMk cId="88984634" sldId="257"/>
            <ac:picMk id="3" creationId="{7FF3EA32-A931-27C2-8B40-BF268708FAD7}"/>
          </ac:picMkLst>
        </pc:picChg>
      </pc:sldChg>
    </pc:docChg>
  </pc:docChgLst>
  <pc:docChgLst>
    <pc:chgData name="Wyatt N Tickenoff" userId="S::307220188@stu.chino.k12.ca.us::145f00cc-c0ac-47ca-8aa6-04c7859e9e37" providerId="AD" clId="Web-{05D6CF20-5108-C884-B593-8EDDE850AF05}"/>
    <pc:docChg chg="modSld">
      <pc:chgData name="Wyatt N Tickenoff" userId="S::307220188@stu.chino.k12.ca.us::145f00cc-c0ac-47ca-8aa6-04c7859e9e37" providerId="AD" clId="Web-{05D6CF20-5108-C884-B593-8EDDE850AF05}" dt="2024-11-15T18:37:02.946" v="221" actId="20577"/>
      <pc:docMkLst>
        <pc:docMk/>
      </pc:docMkLst>
      <pc:sldChg chg="modSp">
        <pc:chgData name="Wyatt N Tickenoff" userId="S::307220188@stu.chino.k12.ca.us::145f00cc-c0ac-47ca-8aa6-04c7859e9e37" providerId="AD" clId="Web-{05D6CF20-5108-C884-B593-8EDDE850AF05}" dt="2024-11-15T16:46:10.844" v="13" actId="20577"/>
        <pc:sldMkLst>
          <pc:docMk/>
          <pc:sldMk cId="109857222" sldId="256"/>
        </pc:sldMkLst>
        <pc:spChg chg="mod">
          <ac:chgData name="Wyatt N Tickenoff" userId="S::307220188@stu.chino.k12.ca.us::145f00cc-c0ac-47ca-8aa6-04c7859e9e37" providerId="AD" clId="Web-{05D6CF20-5108-C884-B593-8EDDE850AF05}" dt="2024-11-15T16:46:10.844" v="1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yatt N Tickenoff" userId="S::307220188@stu.chino.k12.ca.us::145f00cc-c0ac-47ca-8aa6-04c7859e9e37" providerId="AD" clId="Web-{05D6CF20-5108-C884-B593-8EDDE850AF05}" dt="2024-11-15T16:45:52.012" v="12" actId="20577"/>
          <ac:spMkLst>
            <pc:docMk/>
            <pc:sldMk cId="109857222" sldId="256"/>
            <ac:spMk id="3" creationId="{00000000-0000-0000-0000-000000000000}"/>
          </ac:spMkLst>
        </pc:spChg>
        <pc:picChg chg="mod">
          <ac:chgData name="Wyatt N Tickenoff" userId="S::307220188@stu.chino.k12.ca.us::145f00cc-c0ac-47ca-8aa6-04c7859e9e37" providerId="AD" clId="Web-{05D6CF20-5108-C884-B593-8EDDE850AF05}" dt="2024-11-15T16:43:36.665" v="8" actId="1076"/>
          <ac:picMkLst>
            <pc:docMk/>
            <pc:sldMk cId="109857222" sldId="256"/>
            <ac:picMk id="4" creationId="{5F34F429-E080-1088-86D6-C63B83671A91}"/>
          </ac:picMkLst>
        </pc:picChg>
      </pc:sldChg>
      <pc:sldChg chg="modSp modTransition">
        <pc:chgData name="Wyatt N Tickenoff" userId="S::307220188@stu.chino.k12.ca.us::145f00cc-c0ac-47ca-8aa6-04c7859e9e37" providerId="AD" clId="Web-{05D6CF20-5108-C884-B593-8EDDE850AF05}" dt="2024-11-15T18:26:28.209" v="195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05D6CF20-5108-C884-B593-8EDDE850AF05}" dt="2024-11-15T18:14:40.998" v="163" actId="20577"/>
          <ac:spMkLst>
            <pc:docMk/>
            <pc:sldMk cId="88984634" sldId="257"/>
            <ac:spMk id="2" creationId="{28DADA08-0B27-5862-5D26-F914A8517119}"/>
          </ac:spMkLst>
        </pc:spChg>
      </pc:sldChg>
      <pc:sldChg chg="modSp">
        <pc:chgData name="Wyatt N Tickenoff" userId="S::307220188@stu.chino.k12.ca.us::145f00cc-c0ac-47ca-8aa6-04c7859e9e37" providerId="AD" clId="Web-{05D6CF20-5108-C884-B593-8EDDE850AF05}" dt="2024-11-15T18:14:24.059" v="161" actId="20577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05D6CF20-5108-C884-B593-8EDDE850AF05}" dt="2024-11-15T18:12:00.860" v="125" actId="14100"/>
          <ac:spMkLst>
            <pc:docMk/>
            <pc:sldMk cId="1788018346" sldId="258"/>
            <ac:spMk id="2" creationId="{8812388E-3A43-6D5A-E698-929A7A2302EA}"/>
          </ac:spMkLst>
        </pc:spChg>
        <pc:spChg chg="mod">
          <ac:chgData name="Wyatt N Tickenoff" userId="S::307220188@stu.chino.k12.ca.us::145f00cc-c0ac-47ca-8aa6-04c7859e9e37" providerId="AD" clId="Web-{05D6CF20-5108-C884-B593-8EDDE850AF05}" dt="2024-11-15T18:14:24.059" v="161" actId="20577"/>
          <ac:spMkLst>
            <pc:docMk/>
            <pc:sldMk cId="1788018346" sldId="258"/>
            <ac:spMk id="3" creationId="{0C3C5A72-6127-6E11-913A-14F5AD9DB0A4}"/>
          </ac:spMkLst>
        </pc:spChg>
      </pc:sldChg>
      <pc:sldChg chg="modSp modTransition">
        <pc:chgData name="Wyatt N Tickenoff" userId="S::307220188@stu.chino.k12.ca.us::145f00cc-c0ac-47ca-8aa6-04c7859e9e37" providerId="AD" clId="Web-{05D6CF20-5108-C884-B593-8EDDE850AF05}" dt="2024-11-15T18:27:19.713" v="196"/>
        <pc:sldMkLst>
          <pc:docMk/>
          <pc:sldMk cId="3670764651" sldId="259"/>
        </pc:sldMkLst>
        <pc:spChg chg="mod">
          <ac:chgData name="Wyatt N Tickenoff" userId="S::307220188@stu.chino.k12.ca.us::145f00cc-c0ac-47ca-8aa6-04c7859e9e37" providerId="AD" clId="Web-{05D6CF20-5108-C884-B593-8EDDE850AF05}" dt="2024-11-15T18:09:30.208" v="98" actId="20577"/>
          <ac:spMkLst>
            <pc:docMk/>
            <pc:sldMk cId="3670764651" sldId="259"/>
            <ac:spMk id="3" creationId="{71778845-FF44-97DD-269E-50A78CB5159E}"/>
          </ac:spMkLst>
        </pc:spChg>
        <pc:picChg chg="mod">
          <ac:chgData name="Wyatt N Tickenoff" userId="S::307220188@stu.chino.k12.ca.us::145f00cc-c0ac-47ca-8aa6-04c7859e9e37" providerId="AD" clId="Web-{05D6CF20-5108-C884-B593-8EDDE850AF05}" dt="2024-11-15T18:17:18.619" v="166" actId="14100"/>
          <ac:picMkLst>
            <pc:docMk/>
            <pc:sldMk cId="3670764651" sldId="259"/>
            <ac:picMk id="10" creationId="{4E6F6887-E617-92B2-7AD2-CDA16737C822}"/>
          </ac:picMkLst>
        </pc:picChg>
        <pc:picChg chg="mod">
          <ac:chgData name="Wyatt N Tickenoff" userId="S::307220188@stu.chino.k12.ca.us::145f00cc-c0ac-47ca-8aa6-04c7859e9e37" providerId="AD" clId="Web-{05D6CF20-5108-C884-B593-8EDDE850AF05}" dt="2024-11-15T18:17:37.902" v="169" actId="14100"/>
          <ac:picMkLst>
            <pc:docMk/>
            <pc:sldMk cId="3670764651" sldId="259"/>
            <ac:picMk id="22" creationId="{5B7E3BE7-62B2-A46F-9F52-935644A628D8}"/>
          </ac:picMkLst>
        </pc:picChg>
      </pc:sldChg>
      <pc:sldChg chg="addSp delSp modSp">
        <pc:chgData name="Wyatt N Tickenoff" userId="S::307220188@stu.chino.k12.ca.us::145f00cc-c0ac-47ca-8aa6-04c7859e9e37" providerId="AD" clId="Web-{05D6CF20-5108-C884-B593-8EDDE850AF05}" dt="2024-11-15T18:24:52.780" v="192" actId="14100"/>
        <pc:sldMkLst>
          <pc:docMk/>
          <pc:sldMk cId="2722090662" sldId="260"/>
        </pc:sldMkLst>
        <pc:spChg chg="mod">
          <ac:chgData name="Wyatt N Tickenoff" userId="S::307220188@stu.chino.k12.ca.us::145f00cc-c0ac-47ca-8aa6-04c7859e9e37" providerId="AD" clId="Web-{05D6CF20-5108-C884-B593-8EDDE850AF05}" dt="2024-11-15T16:54:56.856" v="85" actId="20577"/>
          <ac:spMkLst>
            <pc:docMk/>
            <pc:sldMk cId="2722090662" sldId="260"/>
            <ac:spMk id="3" creationId="{73C7461C-7099-52E5-E61F-2012150B1FF5}"/>
          </ac:spMkLst>
        </pc:spChg>
        <pc:spChg chg="add mod">
          <ac:chgData name="Wyatt N Tickenoff" userId="S::307220188@stu.chino.k12.ca.us::145f00cc-c0ac-47ca-8aa6-04c7859e9e37" providerId="AD" clId="Web-{05D6CF20-5108-C884-B593-8EDDE850AF05}" dt="2024-11-15T18:24:22.777" v="185" actId="14100"/>
          <ac:spMkLst>
            <pc:docMk/>
            <pc:sldMk cId="2722090662" sldId="260"/>
            <ac:spMk id="10" creationId="{8282639B-F31C-404D-4569-27C23DE00718}"/>
          </ac:spMkLst>
        </pc:spChg>
        <pc:picChg chg="mod">
          <ac:chgData name="Wyatt N Tickenoff" userId="S::307220188@stu.chino.k12.ca.us::145f00cc-c0ac-47ca-8aa6-04c7859e9e37" providerId="AD" clId="Web-{05D6CF20-5108-C884-B593-8EDDE850AF05}" dt="2024-11-15T18:24:52.780" v="192" actId="14100"/>
          <ac:picMkLst>
            <pc:docMk/>
            <pc:sldMk cId="2722090662" sldId="260"/>
            <ac:picMk id="4" creationId="{790E1015-01E8-F419-304B-69D0715F2821}"/>
          </ac:picMkLst>
        </pc:picChg>
        <pc:picChg chg="del mod">
          <ac:chgData name="Wyatt N Tickenoff" userId="S::307220188@stu.chino.k12.ca.us::145f00cc-c0ac-47ca-8aa6-04c7859e9e37" providerId="AD" clId="Web-{05D6CF20-5108-C884-B593-8EDDE850AF05}" dt="2024-11-15T18:22:32.925" v="171"/>
          <ac:picMkLst>
            <pc:docMk/>
            <pc:sldMk cId="2722090662" sldId="260"/>
            <ac:picMk id="6" creationId="{431FAA5D-4399-198E-9D09-795CC27E7C6B}"/>
          </ac:picMkLst>
        </pc:picChg>
        <pc:picChg chg="mod modCrop">
          <ac:chgData name="Wyatt N Tickenoff" userId="S::307220188@stu.chino.k12.ca.us::145f00cc-c0ac-47ca-8aa6-04c7859e9e37" providerId="AD" clId="Web-{05D6CF20-5108-C884-B593-8EDDE850AF05}" dt="2024-11-15T16:55:24.217" v="94" actId="14100"/>
          <ac:picMkLst>
            <pc:docMk/>
            <pc:sldMk cId="2722090662" sldId="260"/>
            <ac:picMk id="7" creationId="{CD96F3F0-5BC3-9472-8C5F-08E863570809}"/>
          </ac:picMkLst>
        </pc:picChg>
        <pc:picChg chg="add mod">
          <ac:chgData name="Wyatt N Tickenoff" userId="S::307220188@stu.chino.k12.ca.us::145f00cc-c0ac-47ca-8aa6-04c7859e9e37" providerId="AD" clId="Web-{05D6CF20-5108-C884-B593-8EDDE850AF05}" dt="2024-11-15T18:24:46.092" v="190" actId="14100"/>
          <ac:picMkLst>
            <pc:docMk/>
            <pc:sldMk cId="2722090662" sldId="260"/>
            <ac:picMk id="9" creationId="{460C9303-7F07-7C96-B516-0A0A19BB9B98}"/>
          </ac:picMkLst>
        </pc:picChg>
        <pc:picChg chg="del">
          <ac:chgData name="Wyatt N Tickenoff" userId="S::307220188@stu.chino.k12.ca.us::145f00cc-c0ac-47ca-8aa6-04c7859e9e37" providerId="AD" clId="Web-{05D6CF20-5108-C884-B593-8EDDE850AF05}" dt="2024-11-15T16:55:02.372" v="87"/>
          <ac:picMkLst>
            <pc:docMk/>
            <pc:sldMk cId="2722090662" sldId="260"/>
            <ac:picMk id="10" creationId="{AEBD1B4C-D5EC-7727-5CD1-BD0AA62C0105}"/>
          </ac:picMkLst>
        </pc:picChg>
        <pc:picChg chg="mod">
          <ac:chgData name="Wyatt N Tickenoff" userId="S::307220188@stu.chino.k12.ca.us::145f00cc-c0ac-47ca-8aa6-04c7859e9e37" providerId="AD" clId="Web-{05D6CF20-5108-C884-B593-8EDDE850AF05}" dt="2024-11-15T16:55:29.607" v="95" actId="1076"/>
          <ac:picMkLst>
            <pc:docMk/>
            <pc:sldMk cId="2722090662" sldId="260"/>
            <ac:picMk id="13" creationId="{8FADD9B3-7BFC-C1C0-0D88-FEE7510517BA}"/>
          </ac:picMkLst>
        </pc:picChg>
      </pc:sldChg>
      <pc:sldChg chg="addSp delSp modSp modTransition">
        <pc:chgData name="Wyatt N Tickenoff" userId="S::307220188@stu.chino.k12.ca.us::145f00cc-c0ac-47ca-8aa6-04c7859e9e37" providerId="AD" clId="Web-{05D6CF20-5108-C884-B593-8EDDE850AF05}" dt="2024-11-15T18:30:14.555" v="199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05D6CF20-5108-C884-B593-8EDDE850AF05}" dt="2024-11-15T16:51:36.366" v="76" actId="1076"/>
          <ac:spMkLst>
            <pc:docMk/>
            <pc:sldMk cId="3110759317" sldId="261"/>
            <ac:spMk id="2" creationId="{59977038-A12E-B08C-280A-2AE908128E16}"/>
          </ac:spMkLst>
        </pc:spChg>
        <pc:spChg chg="del mod">
          <ac:chgData name="Wyatt N Tickenoff" userId="S::307220188@stu.chino.k12.ca.us::145f00cc-c0ac-47ca-8aa6-04c7859e9e37" providerId="AD" clId="Web-{05D6CF20-5108-C884-B593-8EDDE850AF05}" dt="2024-11-15T16:47:03.624" v="38"/>
          <ac:spMkLst>
            <pc:docMk/>
            <pc:sldMk cId="3110759317" sldId="261"/>
            <ac:spMk id="15" creationId="{2ED40687-7F72-2AF6-C694-B74EC18D4978}"/>
          </ac:spMkLst>
        </pc:spChg>
        <pc:spChg chg="mod">
          <ac:chgData name="Wyatt N Tickenoff" userId="S::307220188@stu.chino.k12.ca.us::145f00cc-c0ac-47ca-8aa6-04c7859e9e37" providerId="AD" clId="Web-{05D6CF20-5108-C884-B593-8EDDE850AF05}" dt="2024-11-15T16:51:06.553" v="74" actId="1076"/>
          <ac:spMkLst>
            <pc:docMk/>
            <pc:sldMk cId="3110759317" sldId="261"/>
            <ac:spMk id="52" creationId="{B1F4753B-9708-8C60-D348-D1AFFE420379}"/>
          </ac:spMkLst>
        </pc:spChg>
        <pc:spChg chg="del">
          <ac:chgData name="Wyatt N Tickenoff" userId="S::307220188@stu.chino.k12.ca.us::145f00cc-c0ac-47ca-8aa6-04c7859e9e37" providerId="AD" clId="Web-{05D6CF20-5108-C884-B593-8EDDE850AF05}" dt="2024-11-15T16:47:01.561" v="37"/>
          <ac:spMkLst>
            <pc:docMk/>
            <pc:sldMk cId="3110759317" sldId="261"/>
            <ac:spMk id="101" creationId="{7A5F0580-5EE9-419F-96EE-B6529EF6E7D0}"/>
          </ac:spMkLst>
        </pc:spChg>
        <pc:spChg chg="del">
          <ac:chgData name="Wyatt N Tickenoff" userId="S::307220188@stu.chino.k12.ca.us::145f00cc-c0ac-47ca-8aa6-04c7859e9e37" providerId="AD" clId="Web-{05D6CF20-5108-C884-B593-8EDDE850AF05}" dt="2024-11-15T16:47:01.561" v="37"/>
          <ac:spMkLst>
            <pc:docMk/>
            <pc:sldMk cId="3110759317" sldId="261"/>
            <ac:spMk id="113" creationId="{21A75659-5A6F-4F77-9679-678A00B9D8DC}"/>
          </ac:spMkLst>
        </pc:spChg>
        <pc:spChg chg="del">
          <ac:chgData name="Wyatt N Tickenoff" userId="S::307220188@stu.chino.k12.ca.us::145f00cc-c0ac-47ca-8aa6-04c7859e9e37" providerId="AD" clId="Web-{05D6CF20-5108-C884-B593-8EDDE850AF05}" dt="2024-11-15T16:47:01.561" v="37"/>
          <ac:spMkLst>
            <pc:docMk/>
            <pc:sldMk cId="3110759317" sldId="261"/>
            <ac:spMk id="114" creationId="{E30A3A45-140E-431E-AED0-07EF836310B3}"/>
          </ac:spMkLst>
        </pc:spChg>
        <pc:spChg chg="del">
          <ac:chgData name="Wyatt N Tickenoff" userId="S::307220188@stu.chino.k12.ca.us::145f00cc-c0ac-47ca-8aa6-04c7859e9e37" providerId="AD" clId="Web-{05D6CF20-5108-C884-B593-8EDDE850AF05}" dt="2024-11-15T16:47:01.561" v="37"/>
          <ac:spMkLst>
            <pc:docMk/>
            <pc:sldMk cId="3110759317" sldId="261"/>
            <ac:spMk id="115" creationId="{55D4142C-5077-457F-A6AD-3FECFDB39685}"/>
          </ac:spMkLst>
        </pc:spChg>
        <pc:spChg chg="add del">
          <ac:chgData name="Wyatt N Tickenoff" userId="S::307220188@stu.chino.k12.ca.us::145f00cc-c0ac-47ca-8aa6-04c7859e9e37" providerId="AD" clId="Web-{05D6CF20-5108-C884-B593-8EDDE850AF05}" dt="2024-11-15T16:47:39.859" v="41"/>
          <ac:spMkLst>
            <pc:docMk/>
            <pc:sldMk cId="3110759317" sldId="261"/>
            <ac:spMk id="120" creationId="{D009D6D5-DAC2-4A8B-A17A-E206B9012D09}"/>
          </ac:spMkLst>
        </pc:spChg>
        <pc:spChg chg="add">
          <ac:chgData name="Wyatt N Tickenoff" userId="S::307220188@stu.chino.k12.ca.us::145f00cc-c0ac-47ca-8aa6-04c7859e9e37" providerId="AD" clId="Web-{05D6CF20-5108-C884-B593-8EDDE850AF05}" dt="2024-11-15T16:47:39.859" v="41"/>
          <ac:spMkLst>
            <pc:docMk/>
            <pc:sldMk cId="3110759317" sldId="261"/>
            <ac:spMk id="125" creationId="{04812C46-200A-4DEB-A05E-3ED6C68C2387}"/>
          </ac:spMkLst>
        </pc:spChg>
        <pc:spChg chg="add">
          <ac:chgData name="Wyatt N Tickenoff" userId="S::307220188@stu.chino.k12.ca.us::145f00cc-c0ac-47ca-8aa6-04c7859e9e37" providerId="AD" clId="Web-{05D6CF20-5108-C884-B593-8EDDE850AF05}" dt="2024-11-15T16:47:39.859" v="41"/>
          <ac:spMkLst>
            <pc:docMk/>
            <pc:sldMk cId="3110759317" sldId="261"/>
            <ac:spMk id="127" creationId="{D1EA859B-E555-4109-94F3-6700E046E008}"/>
          </ac:spMkLst>
        </pc:spChg>
        <pc:picChg chg="mod ord">
          <ac:chgData name="Wyatt N Tickenoff" userId="S::307220188@stu.chino.k12.ca.us::145f00cc-c0ac-47ca-8aa6-04c7859e9e37" providerId="AD" clId="Web-{05D6CF20-5108-C884-B593-8EDDE850AF05}" dt="2024-11-15T16:47:39.859" v="41"/>
          <ac:picMkLst>
            <pc:docMk/>
            <pc:sldMk cId="3110759317" sldId="261"/>
            <ac:picMk id="6" creationId="{DEEFA7D9-0243-39ED-9EFE-AA4E14680E55}"/>
          </ac:picMkLst>
        </pc:picChg>
      </pc:sldChg>
      <pc:sldChg chg="modSp modTransition">
        <pc:chgData name="Wyatt N Tickenoff" userId="S::307220188@stu.chino.k12.ca.us::145f00cc-c0ac-47ca-8aa6-04c7859e9e37" providerId="AD" clId="Web-{05D6CF20-5108-C884-B593-8EDDE850AF05}" dt="2024-11-15T18:37:02.946" v="221" actId="20577"/>
        <pc:sldMkLst>
          <pc:docMk/>
          <pc:sldMk cId="2731271697" sldId="262"/>
        </pc:sldMkLst>
        <pc:spChg chg="mod">
          <ac:chgData name="Wyatt N Tickenoff" userId="S::307220188@stu.chino.k12.ca.us::145f00cc-c0ac-47ca-8aa6-04c7859e9e37" providerId="AD" clId="Web-{05D6CF20-5108-C884-B593-8EDDE850AF05}" dt="2024-11-15T18:37:02.946" v="221" actId="20577"/>
          <ac:spMkLst>
            <pc:docMk/>
            <pc:sldMk cId="2731271697" sldId="262"/>
            <ac:spMk id="8" creationId="{9B6E01A6-99D9-995F-7A7E-B797DD2B1E38}"/>
          </ac:spMkLst>
        </pc:spChg>
      </pc:sldChg>
      <pc:sldChg chg="modSp modTransition">
        <pc:chgData name="Wyatt N Tickenoff" userId="S::307220188@stu.chino.k12.ca.us::145f00cc-c0ac-47ca-8aa6-04c7859e9e37" providerId="AD" clId="Web-{05D6CF20-5108-C884-B593-8EDDE850AF05}" dt="2024-11-15T18:31:38.468" v="200"/>
        <pc:sldMkLst>
          <pc:docMk/>
          <pc:sldMk cId="3677876643" sldId="263"/>
        </pc:sldMkLst>
        <pc:spChg chg="mod">
          <ac:chgData name="Wyatt N Tickenoff" userId="S::307220188@stu.chino.k12.ca.us::145f00cc-c0ac-47ca-8aa6-04c7859e9e37" providerId="AD" clId="Web-{05D6CF20-5108-C884-B593-8EDDE850AF05}" dt="2024-11-15T16:53:51.089" v="78" actId="20577"/>
          <ac:spMkLst>
            <pc:docMk/>
            <pc:sldMk cId="3677876643" sldId="263"/>
            <ac:spMk id="23" creationId="{44553DA8-C6AB-A8E8-5650-0B2E810CDB69}"/>
          </ac:spMkLst>
        </pc:spChg>
      </pc:sldChg>
    </pc:docChg>
  </pc:docChgLst>
  <pc:docChgLst>
    <pc:chgData name="Wyatt N Tickenoff" userId="S::307220188@stu.chino.k12.ca.us::145f00cc-c0ac-47ca-8aa6-04c7859e9e37" providerId="AD" clId="Web-{3DF580B2-AA4E-94F8-8EF6-FBAEB5A6634E}"/>
    <pc:docChg chg="addSld modSld">
      <pc:chgData name="Wyatt N Tickenoff" userId="S::307220188@stu.chino.k12.ca.us::145f00cc-c0ac-47ca-8aa6-04c7859e9e37" providerId="AD" clId="Web-{3DF580B2-AA4E-94F8-8EF6-FBAEB5A6634E}" dt="2024-11-13T17:06:06.065" v="132"/>
      <pc:docMkLst>
        <pc:docMk/>
      </pc:docMkLst>
      <pc:sldChg chg="modSp">
        <pc:chgData name="Wyatt N Tickenoff" userId="S::307220188@stu.chino.k12.ca.us::145f00cc-c0ac-47ca-8aa6-04c7859e9e37" providerId="AD" clId="Web-{3DF580B2-AA4E-94F8-8EF6-FBAEB5A6634E}" dt="2024-11-13T16:45:20.353" v="26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3DF580B2-AA4E-94F8-8EF6-FBAEB5A6634E}" dt="2024-11-13T16:45:20.353" v="26" actId="20577"/>
          <ac:spMkLst>
            <pc:docMk/>
            <pc:sldMk cId="88984634" sldId="257"/>
            <ac:spMk id="2" creationId="{28DADA08-0B27-5862-5D26-F914A8517119}"/>
          </ac:spMkLst>
        </pc:spChg>
      </pc:sldChg>
      <pc:sldChg chg="delSp modSp">
        <pc:chgData name="Wyatt N Tickenoff" userId="S::307220188@stu.chino.k12.ca.us::145f00cc-c0ac-47ca-8aa6-04c7859e9e37" providerId="AD" clId="Web-{3DF580B2-AA4E-94F8-8EF6-FBAEB5A6634E}" dt="2024-11-13T16:46:23.198" v="71" actId="20577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3DF580B2-AA4E-94F8-8EF6-FBAEB5A6634E}" dt="2024-11-13T16:45:54.635" v="32" actId="20577"/>
          <ac:spMkLst>
            <pc:docMk/>
            <pc:sldMk cId="1788018346" sldId="258"/>
            <ac:spMk id="3" creationId="{0C3C5A72-6127-6E11-913A-14F5AD9DB0A4}"/>
          </ac:spMkLst>
        </pc:spChg>
        <pc:spChg chg="del mod">
          <ac:chgData name="Wyatt N Tickenoff" userId="S::307220188@stu.chino.k12.ca.us::145f00cc-c0ac-47ca-8aa6-04c7859e9e37" providerId="AD" clId="Web-{3DF580B2-AA4E-94F8-8EF6-FBAEB5A6634E}" dt="2024-11-13T16:46:16.167" v="64"/>
          <ac:spMkLst>
            <pc:docMk/>
            <pc:sldMk cId="1788018346" sldId="258"/>
            <ac:spMk id="5" creationId="{40257BE5-54F3-A2EC-1718-776A45914705}"/>
          </ac:spMkLst>
        </pc:spChg>
        <pc:spChg chg="mod">
          <ac:chgData name="Wyatt N Tickenoff" userId="S::307220188@stu.chino.k12.ca.us::145f00cc-c0ac-47ca-8aa6-04c7859e9e37" providerId="AD" clId="Web-{3DF580B2-AA4E-94F8-8EF6-FBAEB5A6634E}" dt="2024-11-13T16:46:23.198" v="71" actId="20577"/>
          <ac:spMkLst>
            <pc:docMk/>
            <pc:sldMk cId="1788018346" sldId="258"/>
            <ac:spMk id="11" creationId="{7CAC2AAD-C1E0-2BB4-DE79-6357A758993D}"/>
          </ac:spMkLst>
        </pc:spChg>
        <pc:spChg chg="del mod">
          <ac:chgData name="Wyatt N Tickenoff" userId="S::307220188@stu.chino.k12.ca.us::145f00cc-c0ac-47ca-8aa6-04c7859e9e37" providerId="AD" clId="Web-{3DF580B2-AA4E-94F8-8EF6-FBAEB5A6634E}" dt="2024-11-13T16:46:08.089" v="47"/>
          <ac:spMkLst>
            <pc:docMk/>
            <pc:sldMk cId="1788018346" sldId="258"/>
            <ac:spMk id="14" creationId="{A93C7EBE-D54E-37D7-9F0D-CEFA10E7954F}"/>
          </ac:spMkLst>
        </pc:spChg>
      </pc:sldChg>
      <pc:sldChg chg="addSp delSp modSp">
        <pc:chgData name="Wyatt N Tickenoff" userId="S::307220188@stu.chino.k12.ca.us::145f00cc-c0ac-47ca-8aa6-04c7859e9e37" providerId="AD" clId="Web-{3DF580B2-AA4E-94F8-8EF6-FBAEB5A6634E}" dt="2024-11-13T16:59:55.022" v="126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2" creationId="{59977038-A12E-B08C-280A-2AE908128E16}"/>
          </ac:spMkLst>
        </pc:spChg>
        <pc:spChg chg="add del mod">
          <ac:chgData name="Wyatt N Tickenoff" userId="S::307220188@stu.chino.k12.ca.us::145f00cc-c0ac-47ca-8aa6-04c7859e9e37" providerId="AD" clId="Web-{3DF580B2-AA4E-94F8-8EF6-FBAEB5A6634E}" dt="2024-11-13T16:56:40.937" v="102"/>
          <ac:spMkLst>
            <pc:docMk/>
            <pc:sldMk cId="3110759317" sldId="261"/>
            <ac:spMk id="3" creationId="{797BD484-D716-9D6F-1D01-397858B7FBAD}"/>
          </ac:spMkLst>
        </pc:spChg>
        <pc:spChg chg="mo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21" creationId="{09D01125-297B-9A4B-E8E3-364AEEF0C764}"/>
          </ac:spMkLst>
        </pc:spChg>
        <pc:spChg chg="mo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52" creationId="{B1F4753B-9708-8C60-D348-D1AFFE420379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89" creationId="{1A9F7B4E-B03D-4F64-BE33-00D074458D45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90" creationId="{7E2BE7F7-CA89-4002-ACCE-A478AEA24F5E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32.396" v="115"/>
          <ac:spMkLst>
            <pc:docMk/>
            <pc:sldMk cId="3110759317" sldId="261"/>
            <ac:spMk id="95" creationId="{1A9F7B4E-B03D-4F64-BE33-00D074458D45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32.396" v="115"/>
          <ac:spMkLst>
            <pc:docMk/>
            <pc:sldMk cId="3110759317" sldId="261"/>
            <ac:spMk id="97" creationId="{7E2BE7F7-CA89-4002-ACCE-A478AEA24F5E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37.256" v="117"/>
          <ac:spMkLst>
            <pc:docMk/>
            <pc:sldMk cId="3110759317" sldId="261"/>
            <ac:spMk id="99" creationId="{C0A1ED06-4733-4020-9C60-81D4D801408D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37.256" v="117"/>
          <ac:spMkLst>
            <pc:docMk/>
            <pc:sldMk cId="3110759317" sldId="261"/>
            <ac:spMk id="100" creationId="{B0CA3509-3AF9-45FE-93ED-57BB5D5E8E07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101" creationId="{7A5F0580-5EE9-419F-96EE-B6529EF6E7D0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41.397" v="119"/>
          <ac:spMkLst>
            <pc:docMk/>
            <pc:sldMk cId="3110759317" sldId="261"/>
            <ac:spMk id="102" creationId="{362810D9-2C5A-477D-949C-C191895477F3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41.397" v="119"/>
          <ac:spMkLst>
            <pc:docMk/>
            <pc:sldMk cId="3110759317" sldId="261"/>
            <ac:spMk id="103" creationId="{081E4A58-353D-44AE-B2FC-2A74E2E400F7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44.725" v="121"/>
          <ac:spMkLst>
            <pc:docMk/>
            <pc:sldMk cId="3110759317" sldId="261"/>
            <ac:spMk id="105" creationId="{C0A1ED06-4733-4020-9C60-81D4D801408D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44.725" v="121"/>
          <ac:spMkLst>
            <pc:docMk/>
            <pc:sldMk cId="3110759317" sldId="261"/>
            <ac:spMk id="106" creationId="{B0CA3509-3AF9-45FE-93ED-57BB5D5E8E07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50.600" v="123"/>
          <ac:spMkLst>
            <pc:docMk/>
            <pc:sldMk cId="3110759317" sldId="261"/>
            <ac:spMk id="108" creationId="{A9D2268A-D939-4E78-91B6-6C7E46406788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6:59:50.600" v="123"/>
          <ac:spMkLst>
            <pc:docMk/>
            <pc:sldMk cId="3110759317" sldId="261"/>
            <ac:spMk id="109" creationId="{E0C43A58-225D-452D-8185-0D89D1EED861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113" creationId="{21A75659-5A6F-4F77-9679-678A00B9D8DC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114" creationId="{E30A3A45-140E-431E-AED0-07EF836310B3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6:59:55.022" v="126"/>
          <ac:spMkLst>
            <pc:docMk/>
            <pc:sldMk cId="3110759317" sldId="261"/>
            <ac:spMk id="115" creationId="{55D4142C-5077-457F-A6AD-3FECFDB39685}"/>
          </ac:spMkLst>
        </pc:spChg>
        <pc:picChg chg="add del mod">
          <ac:chgData name="Wyatt N Tickenoff" userId="S::307220188@stu.chino.k12.ca.us::145f00cc-c0ac-47ca-8aa6-04c7859e9e37" providerId="AD" clId="Web-{3DF580B2-AA4E-94F8-8EF6-FBAEB5A6634E}" dt="2024-11-13T16:57:42.674" v="107"/>
          <ac:picMkLst>
            <pc:docMk/>
            <pc:sldMk cId="3110759317" sldId="261"/>
            <ac:picMk id="4" creationId="{0EA10AC7-6511-EC9A-7CB7-9C47ECBBF7CD}"/>
          </ac:picMkLst>
        </pc:picChg>
        <pc:picChg chg="add mod ord">
          <ac:chgData name="Wyatt N Tickenoff" userId="S::307220188@stu.chino.k12.ca.us::145f00cc-c0ac-47ca-8aa6-04c7859e9e37" providerId="AD" clId="Web-{3DF580B2-AA4E-94F8-8EF6-FBAEB5A6634E}" dt="2024-11-13T16:59:55.022" v="126"/>
          <ac:picMkLst>
            <pc:docMk/>
            <pc:sldMk cId="3110759317" sldId="261"/>
            <ac:picMk id="6" creationId="{DEEFA7D9-0243-39ED-9EFE-AA4E14680E55}"/>
          </ac:picMkLst>
        </pc:picChg>
        <pc:picChg chg="del">
          <ac:chgData name="Wyatt N Tickenoff" userId="S::307220188@stu.chino.k12.ca.us::145f00cc-c0ac-47ca-8aa6-04c7859e9e37" providerId="AD" clId="Web-{3DF580B2-AA4E-94F8-8EF6-FBAEB5A6634E}" dt="2024-11-13T16:56:42.703" v="103"/>
          <ac:picMkLst>
            <pc:docMk/>
            <pc:sldMk cId="3110759317" sldId="261"/>
            <ac:picMk id="20" creationId="{45A2C5B4-D704-2526-99F6-A602EF17004C}"/>
          </ac:picMkLst>
        </pc:picChg>
        <pc:cxnChg chg="add del">
          <ac:chgData name="Wyatt N Tickenoff" userId="S::307220188@stu.chino.k12.ca.us::145f00cc-c0ac-47ca-8aa6-04c7859e9e37" providerId="AD" clId="Web-{3DF580B2-AA4E-94F8-8EF6-FBAEB5A6634E}" dt="2024-11-13T16:59:55.006" v="125"/>
          <ac:cxnSpMkLst>
            <pc:docMk/>
            <pc:sldMk cId="3110759317" sldId="261"/>
            <ac:cxnSpMk id="111" creationId="{249EDD1B-F94D-B4E6-ACAA-566B9A26FDE3}"/>
          </ac:cxnSpMkLst>
        </pc:cxnChg>
      </pc:sldChg>
      <pc:sldChg chg="addSp delSp modSp new mod setBg">
        <pc:chgData name="Wyatt N Tickenoff" userId="S::307220188@stu.chino.k12.ca.us::145f00cc-c0ac-47ca-8aa6-04c7859e9e37" providerId="AD" clId="Web-{3DF580B2-AA4E-94F8-8EF6-FBAEB5A6634E}" dt="2024-11-13T17:04:30" v="128"/>
        <pc:sldMkLst>
          <pc:docMk/>
          <pc:sldMk cId="2731271697" sldId="262"/>
        </pc:sldMkLst>
        <pc:spChg chg="mod or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2" creationId="{312E2901-C2A4-CD12-8131-FEA9DDF8C805}"/>
          </ac:spMkLst>
        </pc:spChg>
        <pc:spChg chg="del">
          <ac:chgData name="Wyatt N Tickenoff" userId="S::307220188@stu.chino.k12.ca.us::145f00cc-c0ac-47ca-8aa6-04c7859e9e37" providerId="AD" clId="Web-{3DF580B2-AA4E-94F8-8EF6-FBAEB5A6634E}" dt="2024-11-13T17:04:22.906" v="127"/>
          <ac:spMkLst>
            <pc:docMk/>
            <pc:sldMk cId="2731271697" sldId="262"/>
            <ac:spMk id="3" creationId="{4FBB84AD-C669-FFF9-EF56-585E77155625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8" creationId="{9B6E01A6-99D9-995F-7A7E-B797DD2B1E38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11" creationId="{21A75659-5A6F-4F77-9679-678A00B9D8DC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13" creationId="{E30A3A45-140E-431E-AED0-07EF836310B3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15" creationId="{55D4142C-5077-457F-A6AD-3FECFDB39685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4:30" v="128"/>
          <ac:spMkLst>
            <pc:docMk/>
            <pc:sldMk cId="2731271697" sldId="262"/>
            <ac:spMk id="17" creationId="{7A5F0580-5EE9-419F-96EE-B6529EF6E7D0}"/>
          </ac:spMkLst>
        </pc:spChg>
        <pc:picChg chg="add mod ord">
          <ac:chgData name="Wyatt N Tickenoff" userId="S::307220188@stu.chino.k12.ca.us::145f00cc-c0ac-47ca-8aa6-04c7859e9e37" providerId="AD" clId="Web-{3DF580B2-AA4E-94F8-8EF6-FBAEB5A6634E}" dt="2024-11-13T17:04:30" v="128"/>
          <ac:picMkLst>
            <pc:docMk/>
            <pc:sldMk cId="2731271697" sldId="262"/>
            <ac:picMk id="4" creationId="{A8F8E783-1170-F5D6-A35A-3D474AE9D41A}"/>
          </ac:picMkLst>
        </pc:picChg>
      </pc:sldChg>
      <pc:sldChg chg="addSp delSp modSp new mod setBg">
        <pc:chgData name="Wyatt N Tickenoff" userId="S::307220188@stu.chino.k12.ca.us::145f00cc-c0ac-47ca-8aa6-04c7859e9e37" providerId="AD" clId="Web-{3DF580B2-AA4E-94F8-8EF6-FBAEB5A6634E}" dt="2024-11-13T17:06:06.065" v="132"/>
        <pc:sldMkLst>
          <pc:docMk/>
          <pc:sldMk cId="3677876643" sldId="263"/>
        </pc:sldMkLst>
        <pc:spChg chg="mod or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2" creationId="{7AC25BA2-86E4-ABCC-CA2C-C33CCEFA3F28}"/>
          </ac:spMkLst>
        </pc:spChg>
        <pc:spChg chg="del">
          <ac:chgData name="Wyatt N Tickenoff" userId="S::307220188@stu.chino.k12.ca.us::145f00cc-c0ac-47ca-8aa6-04c7859e9e37" providerId="AD" clId="Web-{3DF580B2-AA4E-94F8-8EF6-FBAEB5A6634E}" dt="2024-11-13T17:05:56.049" v="129"/>
          <ac:spMkLst>
            <pc:docMk/>
            <pc:sldMk cId="3677876643" sldId="263"/>
            <ac:spMk id="3" creationId="{F345D6FC-1EF4-D949-A7FD-12012929D0A5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7:06:06.050" v="131"/>
          <ac:spMkLst>
            <pc:docMk/>
            <pc:sldMk cId="3677876643" sldId="263"/>
            <ac:spMk id="8" creationId="{C5C1FFB9-E0BB-6107-E24C-5C64E0EC4858}"/>
          </ac:spMkLst>
        </pc:spChg>
        <pc:spChg chg="add del">
          <ac:chgData name="Wyatt N Tickenoff" userId="S::307220188@stu.chino.k12.ca.us::145f00cc-c0ac-47ca-8aa6-04c7859e9e37" providerId="AD" clId="Web-{3DF580B2-AA4E-94F8-8EF6-FBAEB5A6634E}" dt="2024-11-13T17:06:06.050" v="131"/>
          <ac:spMkLst>
            <pc:docMk/>
            <pc:sldMk cId="3677876643" sldId="263"/>
            <ac:spMk id="11" creationId="{325166D1-1B21-4128-AC42-61745528E4D6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15" creationId="{55D4142C-5077-457F-A6AD-3FECFDB39685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17" creationId="{7A5F0580-5EE9-419F-96EE-B6529EF6E7D0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18" creationId="{9AA72BD9-2C5A-4EDC-931F-5AA08EACA0F3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19" creationId="{DD3981AC-7B61-4947-BCF3-F7AA7FA385B9}"/>
          </ac:spMkLst>
        </pc:spChg>
        <pc:spChg chg="add">
          <ac:chgData name="Wyatt N Tickenoff" userId="S::307220188@stu.chino.k12.ca.us::145f00cc-c0ac-47ca-8aa6-04c7859e9e37" providerId="AD" clId="Web-{3DF580B2-AA4E-94F8-8EF6-FBAEB5A6634E}" dt="2024-11-13T17:06:06.065" v="132"/>
          <ac:spMkLst>
            <pc:docMk/>
            <pc:sldMk cId="3677876643" sldId="263"/>
            <ac:spMk id="20" creationId="{8E3F888B-FD23-F5A9-3EA1-10AB7FC200EF}"/>
          </ac:spMkLst>
        </pc:spChg>
        <pc:grpChg chg="add del">
          <ac:chgData name="Wyatt N Tickenoff" userId="S::307220188@stu.chino.k12.ca.us::145f00cc-c0ac-47ca-8aa6-04c7859e9e37" providerId="AD" clId="Web-{3DF580B2-AA4E-94F8-8EF6-FBAEB5A6634E}" dt="2024-11-13T17:06:06.050" v="131"/>
          <ac:grpSpMkLst>
            <pc:docMk/>
            <pc:sldMk cId="3677876643" sldId="263"/>
            <ac:grpSpMk id="13" creationId="{E6517BAC-C80F-4065-90D8-703493E0B353}"/>
          </ac:grpSpMkLst>
        </pc:grpChg>
        <pc:picChg chg="add mod ord">
          <ac:chgData name="Wyatt N Tickenoff" userId="S::307220188@stu.chino.k12.ca.us::145f00cc-c0ac-47ca-8aa6-04c7859e9e37" providerId="AD" clId="Web-{3DF580B2-AA4E-94F8-8EF6-FBAEB5A6634E}" dt="2024-11-13T17:06:06.065" v="132"/>
          <ac:picMkLst>
            <pc:docMk/>
            <pc:sldMk cId="3677876643" sldId="263"/>
            <ac:picMk id="4" creationId="{839B244B-5E1A-5E07-77E0-263571B51113}"/>
          </ac:picMkLst>
        </pc:picChg>
      </pc:sldChg>
    </pc:docChg>
  </pc:docChgLst>
  <pc:docChgLst>
    <pc:chgData name="Wyatt N Tickenoff" userId="S::307220188@stu.chino.k12.ca.us::145f00cc-c0ac-47ca-8aa6-04c7859e9e37" providerId="AD" clId="Web-{A30F9193-3316-A173-A17E-08E25DD5B833}"/>
    <pc:docChg chg="modSld">
      <pc:chgData name="Wyatt N Tickenoff" userId="S::307220188@stu.chino.k12.ca.us::145f00cc-c0ac-47ca-8aa6-04c7859e9e37" providerId="AD" clId="Web-{A30F9193-3316-A173-A17E-08E25DD5B833}" dt="2024-11-13T17:29:20.758" v="78"/>
      <pc:docMkLst>
        <pc:docMk/>
      </pc:docMkLst>
      <pc:sldChg chg="addSp delSp modSp">
        <pc:chgData name="Wyatt N Tickenoff" userId="S::307220188@stu.chino.k12.ca.us::145f00cc-c0ac-47ca-8aa6-04c7859e9e37" providerId="AD" clId="Web-{A30F9193-3316-A173-A17E-08E25DD5B833}" dt="2024-11-13T17:29:20.758" v="78"/>
        <pc:sldMkLst>
          <pc:docMk/>
          <pc:sldMk cId="2731271697" sldId="262"/>
        </pc:sldMkLst>
        <pc:spChg chg="mod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2" creationId="{312E2901-C2A4-CD12-8131-FEA9DDF8C805}"/>
          </ac:spMkLst>
        </pc:spChg>
        <pc:spChg chg="add mod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5" creationId="{5B2FEC1C-E06D-6734-1944-521BA939034B}"/>
          </ac:spMkLst>
        </pc:spChg>
        <pc:spChg chg="mod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8" creationId="{9B6E01A6-99D9-995F-7A7E-B797DD2B1E38}"/>
          </ac:spMkLst>
        </pc:spChg>
        <pc:spChg chg="del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11" creationId="{21A75659-5A6F-4F77-9679-678A00B9D8DC}"/>
          </ac:spMkLst>
        </pc:spChg>
        <pc:spChg chg="del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13" creationId="{E30A3A45-140E-431E-AED0-07EF836310B3}"/>
          </ac:spMkLst>
        </pc:spChg>
        <pc:spChg chg="del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15" creationId="{55D4142C-5077-457F-A6AD-3FECFDB39685}"/>
          </ac:spMkLst>
        </pc:spChg>
        <pc:spChg chg="del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17" creationId="{7A5F0580-5EE9-419F-96EE-B6529EF6E7D0}"/>
          </ac:spMkLst>
        </pc:spChg>
        <pc:spChg chg="add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22" creationId="{04812C46-200A-4DEB-A05E-3ED6C68C2387}"/>
          </ac:spMkLst>
        </pc:spChg>
        <pc:spChg chg="add">
          <ac:chgData name="Wyatt N Tickenoff" userId="S::307220188@stu.chino.k12.ca.us::145f00cc-c0ac-47ca-8aa6-04c7859e9e37" providerId="AD" clId="Web-{A30F9193-3316-A173-A17E-08E25DD5B833}" dt="2024-11-13T17:29:20.758" v="78"/>
          <ac:spMkLst>
            <pc:docMk/>
            <pc:sldMk cId="2731271697" sldId="262"/>
            <ac:spMk id="24" creationId="{D1EA859B-E555-4109-94F3-6700E046E008}"/>
          </ac:spMkLst>
        </pc:spChg>
        <pc:picChg chg="add mod ord">
          <ac:chgData name="Wyatt N Tickenoff" userId="S::307220188@stu.chino.k12.ca.us::145f00cc-c0ac-47ca-8aa6-04c7859e9e37" providerId="AD" clId="Web-{A30F9193-3316-A173-A17E-08E25DD5B833}" dt="2024-11-13T17:29:20.758" v="78"/>
          <ac:picMkLst>
            <pc:docMk/>
            <pc:sldMk cId="2731271697" sldId="262"/>
            <ac:picMk id="3" creationId="{3F475847-7D6E-3B75-4A7E-FB873B82FD7F}"/>
          </ac:picMkLst>
        </pc:picChg>
        <pc:picChg chg="del">
          <ac:chgData name="Wyatt N Tickenoff" userId="S::307220188@stu.chino.k12.ca.us::145f00cc-c0ac-47ca-8aa6-04c7859e9e37" providerId="AD" clId="Web-{A30F9193-3316-A173-A17E-08E25DD5B833}" dt="2024-11-13T17:27:34.271" v="59"/>
          <ac:picMkLst>
            <pc:docMk/>
            <pc:sldMk cId="2731271697" sldId="262"/>
            <ac:picMk id="4" creationId="{A8F8E783-1170-F5D6-A35A-3D474AE9D41A}"/>
          </ac:picMkLst>
        </pc:picChg>
      </pc:sldChg>
    </pc:docChg>
  </pc:docChgLst>
  <pc:docChgLst>
    <pc:chgData name="Wyatt N Tickenoff" userId="S::307220188@stu.chino.k12.ca.us::145f00cc-c0ac-47ca-8aa6-04c7859e9e37" providerId="AD" clId="Web-{B0457F4B-5689-3C8F-26A4-1105F5F456D9}"/>
    <pc:docChg chg="modSld">
      <pc:chgData name="Wyatt N Tickenoff" userId="S::307220188@stu.chino.k12.ca.us::145f00cc-c0ac-47ca-8aa6-04c7859e9e37" providerId="AD" clId="Web-{B0457F4B-5689-3C8F-26A4-1105F5F456D9}" dt="2024-11-14T18:23:46.620" v="75"/>
      <pc:docMkLst>
        <pc:docMk/>
      </pc:docMkLst>
      <pc:sldChg chg="modTransition">
        <pc:chgData name="Wyatt N Tickenoff" userId="S::307220188@stu.chino.k12.ca.us::145f00cc-c0ac-47ca-8aa6-04c7859e9e37" providerId="AD" clId="Web-{B0457F4B-5689-3C8F-26A4-1105F5F456D9}" dt="2024-11-14T18:12:26.906" v="1"/>
        <pc:sldMkLst>
          <pc:docMk/>
          <pc:sldMk cId="109857222" sldId="256"/>
        </pc:sldMkLst>
      </pc:sldChg>
      <pc:sldChg chg="modTransition">
        <pc:chgData name="Wyatt N Tickenoff" userId="S::307220188@stu.chino.k12.ca.us::145f00cc-c0ac-47ca-8aa6-04c7859e9e37" providerId="AD" clId="Web-{B0457F4B-5689-3C8F-26A4-1105F5F456D9}" dt="2024-11-14T18:12:45.641" v="2"/>
        <pc:sldMkLst>
          <pc:docMk/>
          <pc:sldMk cId="88984634" sldId="257"/>
        </pc:sldMkLst>
      </pc:sldChg>
      <pc:sldChg chg="modTransition">
        <pc:chgData name="Wyatt N Tickenoff" userId="S::307220188@stu.chino.k12.ca.us::145f00cc-c0ac-47ca-8aa6-04c7859e9e37" providerId="AD" clId="Web-{B0457F4B-5689-3C8F-26A4-1105F5F456D9}" dt="2024-11-14T18:13:17.611" v="3"/>
        <pc:sldMkLst>
          <pc:docMk/>
          <pc:sldMk cId="1788018346" sldId="258"/>
        </pc:sldMkLst>
      </pc:sldChg>
      <pc:sldChg chg="modTransition">
        <pc:chgData name="Wyatt N Tickenoff" userId="S::307220188@stu.chino.k12.ca.us::145f00cc-c0ac-47ca-8aa6-04c7859e9e37" providerId="AD" clId="Web-{B0457F4B-5689-3C8F-26A4-1105F5F456D9}" dt="2024-11-14T18:16:54.479" v="8"/>
        <pc:sldMkLst>
          <pc:docMk/>
          <pc:sldMk cId="3670764651" sldId="259"/>
        </pc:sldMkLst>
      </pc:sldChg>
      <pc:sldChg chg="modTransition">
        <pc:chgData name="Wyatt N Tickenoff" userId="S::307220188@stu.chino.k12.ca.us::145f00cc-c0ac-47ca-8aa6-04c7859e9e37" providerId="AD" clId="Web-{B0457F4B-5689-3C8F-26A4-1105F5F456D9}" dt="2024-11-14T18:18:40.421" v="10"/>
        <pc:sldMkLst>
          <pc:docMk/>
          <pc:sldMk cId="2722090662" sldId="260"/>
        </pc:sldMkLst>
      </pc:sldChg>
      <pc:sldChg chg="modTransition">
        <pc:chgData name="Wyatt N Tickenoff" userId="S::307220188@stu.chino.k12.ca.us::145f00cc-c0ac-47ca-8aa6-04c7859e9e37" providerId="AD" clId="Web-{B0457F4B-5689-3C8F-26A4-1105F5F456D9}" dt="2024-11-14T18:15:50.836" v="7"/>
        <pc:sldMkLst>
          <pc:docMk/>
          <pc:sldMk cId="3110759317" sldId="261"/>
        </pc:sldMkLst>
      </pc:sldChg>
      <pc:sldChg chg="modSp modTransition">
        <pc:chgData name="Wyatt N Tickenoff" userId="S::307220188@stu.chino.k12.ca.us::145f00cc-c0ac-47ca-8aa6-04c7859e9e37" providerId="AD" clId="Web-{B0457F4B-5689-3C8F-26A4-1105F5F456D9}" dt="2024-11-14T18:22:15.570" v="62" actId="20577"/>
        <pc:sldMkLst>
          <pc:docMk/>
          <pc:sldMk cId="2731271697" sldId="262"/>
        </pc:sldMkLst>
        <pc:spChg chg="mod">
          <ac:chgData name="Wyatt N Tickenoff" userId="S::307220188@stu.chino.k12.ca.us::145f00cc-c0ac-47ca-8aa6-04c7859e9e37" providerId="AD" clId="Web-{B0457F4B-5689-3C8F-26A4-1105F5F456D9}" dt="2024-11-14T18:22:15.570" v="62" actId="20577"/>
          <ac:spMkLst>
            <pc:docMk/>
            <pc:sldMk cId="2731271697" sldId="262"/>
            <ac:spMk id="8" creationId="{9B6E01A6-99D9-995F-7A7E-B797DD2B1E38}"/>
          </ac:spMkLst>
        </pc:spChg>
      </pc:sldChg>
      <pc:sldChg chg="addSp delSp modSp modTransition">
        <pc:chgData name="Wyatt N Tickenoff" userId="S::307220188@stu.chino.k12.ca.us::145f00cc-c0ac-47ca-8aa6-04c7859e9e37" providerId="AD" clId="Web-{B0457F4B-5689-3C8F-26A4-1105F5F456D9}" dt="2024-11-14T18:23:46.620" v="75"/>
        <pc:sldMkLst>
          <pc:docMk/>
          <pc:sldMk cId="3677876643" sldId="263"/>
        </pc:sldMkLst>
        <pc:spChg chg="mod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2" creationId="{7AC25BA2-86E4-ABCC-CA2C-C33CCEFA3F28}"/>
          </ac:spMkLst>
        </pc:spChg>
        <pc:spChg chg="del">
          <ac:chgData name="Wyatt N Tickenoff" userId="S::307220188@stu.chino.k12.ca.us::145f00cc-c0ac-47ca-8aa6-04c7859e9e37" providerId="AD" clId="Web-{B0457F4B-5689-3C8F-26A4-1105F5F456D9}" dt="2024-11-14T18:23:31.010" v="69"/>
          <ac:spMkLst>
            <pc:docMk/>
            <pc:sldMk cId="3677876643" sldId="263"/>
            <ac:spMk id="15" creationId="{55D4142C-5077-457F-A6AD-3FECFDB39685}"/>
          </ac:spMkLst>
        </pc:spChg>
        <pc:spChg chg="del">
          <ac:chgData name="Wyatt N Tickenoff" userId="S::307220188@stu.chino.k12.ca.us::145f00cc-c0ac-47ca-8aa6-04c7859e9e37" providerId="AD" clId="Web-{B0457F4B-5689-3C8F-26A4-1105F5F456D9}" dt="2024-11-14T18:23:31.010" v="69"/>
          <ac:spMkLst>
            <pc:docMk/>
            <pc:sldMk cId="3677876643" sldId="263"/>
            <ac:spMk id="17" creationId="{7A5F0580-5EE9-419F-96EE-B6529EF6E7D0}"/>
          </ac:spMkLst>
        </pc:spChg>
        <pc:spChg chg="del">
          <ac:chgData name="Wyatt N Tickenoff" userId="S::307220188@stu.chino.k12.ca.us::145f00cc-c0ac-47ca-8aa6-04c7859e9e37" providerId="AD" clId="Web-{B0457F4B-5689-3C8F-26A4-1105F5F456D9}" dt="2024-11-14T18:23:31.010" v="69"/>
          <ac:spMkLst>
            <pc:docMk/>
            <pc:sldMk cId="3677876643" sldId="263"/>
            <ac:spMk id="18" creationId="{9AA72BD9-2C5A-4EDC-931F-5AA08EACA0F3}"/>
          </ac:spMkLst>
        </pc:spChg>
        <pc:spChg chg="del">
          <ac:chgData name="Wyatt N Tickenoff" userId="S::307220188@stu.chino.k12.ca.us::145f00cc-c0ac-47ca-8aa6-04c7859e9e37" providerId="AD" clId="Web-{B0457F4B-5689-3C8F-26A4-1105F5F456D9}" dt="2024-11-14T18:23:31.010" v="69"/>
          <ac:spMkLst>
            <pc:docMk/>
            <pc:sldMk cId="3677876643" sldId="263"/>
            <ac:spMk id="19" creationId="{DD3981AC-7B61-4947-BCF3-F7AA7FA385B9}"/>
          </ac:spMkLst>
        </pc:spChg>
        <pc:spChg chg="del">
          <ac:chgData name="Wyatt N Tickenoff" userId="S::307220188@stu.chino.k12.ca.us::145f00cc-c0ac-47ca-8aa6-04c7859e9e37" providerId="AD" clId="Web-{B0457F4B-5689-3C8F-26A4-1105F5F456D9}" dt="2024-11-14T18:23:25.307" v="68"/>
          <ac:spMkLst>
            <pc:docMk/>
            <pc:sldMk cId="3677876643" sldId="263"/>
            <ac:spMk id="20" creationId="{8E3F888B-FD23-F5A9-3EA1-10AB7FC200EF}"/>
          </ac:spMkLst>
        </pc:spChg>
        <pc:spChg chg="add mod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23" creationId="{44553DA8-C6AB-A8E8-5650-0B2E810CDB69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26" creationId="{0D7B6173-1D58-48E2-83CF-37350F315F75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28" creationId="{2F36CA75-CFBF-4844-B719-8FE9EBADA9AF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30" creationId="{3D4A84B9-E564-4DD0-97F8-DBF1C460C28A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34" creationId="{102382E0-0A09-46AE-B955-B911CAFE7F00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36" creationId="{7DE75D4A-0965-4973-BE75-DECCAC9A9614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4.120" v="72"/>
          <ac:spMkLst>
            <pc:docMk/>
            <pc:sldMk cId="3677876643" sldId="263"/>
            <ac:spMk id="41" creationId="{04812C46-200A-4DEB-A05E-3ED6C68C2387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4.120" v="72"/>
          <ac:spMkLst>
            <pc:docMk/>
            <pc:sldMk cId="3677876643" sldId="263"/>
            <ac:spMk id="43" creationId="{D1EA859B-E555-4109-94F3-6700E046E008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04" v="74"/>
          <ac:spMkLst>
            <pc:docMk/>
            <pc:sldMk cId="3677876643" sldId="263"/>
            <ac:spMk id="45" creationId="{04812C46-200A-4DEB-A05E-3ED6C68C2387}"/>
          </ac:spMkLst>
        </pc:spChg>
        <pc:spChg chg="add del">
          <ac:chgData name="Wyatt N Tickenoff" userId="S::307220188@stu.chino.k12.ca.us::145f00cc-c0ac-47ca-8aa6-04c7859e9e37" providerId="AD" clId="Web-{B0457F4B-5689-3C8F-26A4-1105F5F456D9}" dt="2024-11-14T18:23:46.604" v="74"/>
          <ac:spMkLst>
            <pc:docMk/>
            <pc:sldMk cId="3677876643" sldId="263"/>
            <ac:spMk id="46" creationId="{D1EA859B-E555-4109-94F3-6700E046E008}"/>
          </ac:spMkLst>
        </pc:spChg>
        <pc:spChg chg="add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48" creationId="{F13C74B1-5B17-4795-BED0-7140497B445A}"/>
          </ac:spMkLst>
        </pc:spChg>
        <pc:spChg chg="add">
          <ac:chgData name="Wyatt N Tickenoff" userId="S::307220188@stu.chino.k12.ca.us::145f00cc-c0ac-47ca-8aa6-04c7859e9e37" providerId="AD" clId="Web-{B0457F4B-5689-3C8F-26A4-1105F5F456D9}" dt="2024-11-14T18:23:46.620" v="75"/>
          <ac:spMkLst>
            <pc:docMk/>
            <pc:sldMk cId="3677876643" sldId="263"/>
            <ac:spMk id="49" creationId="{D4974D33-8DC5-464E-8C6D-BE58F0669C17}"/>
          </ac:spMkLst>
        </pc:spChg>
        <pc:picChg chg="add mod ord">
          <ac:chgData name="Wyatt N Tickenoff" userId="S::307220188@stu.chino.k12.ca.us::145f00cc-c0ac-47ca-8aa6-04c7859e9e37" providerId="AD" clId="Web-{B0457F4B-5689-3C8F-26A4-1105F5F456D9}" dt="2024-11-14T18:23:46.620" v="75"/>
          <ac:picMkLst>
            <pc:docMk/>
            <pc:sldMk cId="3677876643" sldId="263"/>
            <ac:picMk id="3" creationId="{92506468-CFC5-DF5A-CA5D-5E3D8303168B}"/>
          </ac:picMkLst>
        </pc:picChg>
        <pc:picChg chg="del mod">
          <ac:chgData name="Wyatt N Tickenoff" userId="S::307220188@stu.chino.k12.ca.us::145f00cc-c0ac-47ca-8aa6-04c7859e9e37" providerId="AD" clId="Web-{B0457F4B-5689-3C8F-26A4-1105F5F456D9}" dt="2024-11-14T18:23:37.338" v="70"/>
          <ac:picMkLst>
            <pc:docMk/>
            <pc:sldMk cId="3677876643" sldId="263"/>
            <ac:picMk id="4" creationId="{839B244B-5E1A-5E07-77E0-263571B51113}"/>
          </ac:picMkLst>
        </pc:picChg>
        <pc:picChg chg="add del">
          <ac:chgData name="Wyatt N Tickenoff" userId="S::307220188@stu.chino.k12.ca.us::145f00cc-c0ac-47ca-8aa6-04c7859e9e37" providerId="AD" clId="Web-{B0457F4B-5689-3C8F-26A4-1105F5F456D9}" dt="2024-11-14T18:23:46.620" v="75"/>
          <ac:picMkLst>
            <pc:docMk/>
            <pc:sldMk cId="3677876643" sldId="263"/>
            <ac:picMk id="32" creationId="{4A599609-F5C2-4A0B-A992-913F814A631A}"/>
          </ac:picMkLst>
        </pc:picChg>
      </pc:sldChg>
    </pc:docChg>
  </pc:docChgLst>
  <pc:docChgLst>
    <pc:chgData name="Wyatt N Tickenoff" userId="S::307220188@stu.chino.k12.ca.us::145f00cc-c0ac-47ca-8aa6-04c7859e9e37" providerId="AD" clId="Web-{0B1660BE-5061-89DB-1E5F-9699BC8C147B}"/>
    <pc:docChg chg="modSld">
      <pc:chgData name="Wyatt N Tickenoff" userId="S::307220188@stu.chino.k12.ca.us::145f00cc-c0ac-47ca-8aa6-04c7859e9e37" providerId="AD" clId="Web-{0B1660BE-5061-89DB-1E5F-9699BC8C147B}" dt="2024-11-12T17:42:48.955" v="344"/>
      <pc:docMkLst>
        <pc:docMk/>
      </pc:docMkLst>
      <pc:sldChg chg="addSp delSp modSp mod setBg setClrOvrMap">
        <pc:chgData name="Wyatt N Tickenoff" userId="S::307220188@stu.chino.k12.ca.us::145f00cc-c0ac-47ca-8aa6-04c7859e9e37" providerId="AD" clId="Web-{0B1660BE-5061-89DB-1E5F-9699BC8C147B}" dt="2024-11-12T16:50:28.055" v="29" actId="20577"/>
        <pc:sldMkLst>
          <pc:docMk/>
          <pc:sldMk cId="109857222" sldId="256"/>
        </pc:sldMkLst>
        <pc:spChg chg="mod">
          <ac:chgData name="Wyatt N Tickenoff" userId="S::307220188@stu.chino.k12.ca.us::145f00cc-c0ac-47ca-8aa6-04c7859e9e37" providerId="AD" clId="Web-{0B1660BE-5061-89DB-1E5F-9699BC8C147B}" dt="2024-11-12T16:49:35.160" v="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yatt N Tickenoff" userId="S::307220188@stu.chino.k12.ca.us::145f00cc-c0ac-47ca-8aa6-04c7859e9e37" providerId="AD" clId="Web-{0B1660BE-5061-89DB-1E5F-9699BC8C147B}" dt="2024-11-12T16:50:28.055" v="29" actId="20577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6:49:44.614" v="21"/>
          <ac:spMkLst>
            <pc:docMk/>
            <pc:sldMk cId="109857222" sldId="256"/>
            <ac:spMk id="6" creationId="{96D8A0F9-6482-8023-CE1E-977B929F20F9}"/>
          </ac:spMkLst>
        </pc:spChg>
        <pc:spChg chg="del">
          <ac:chgData name="Wyatt N Tickenoff" userId="S::307220188@stu.chino.k12.ca.us::145f00cc-c0ac-47ca-8aa6-04c7859e9e37" providerId="AD" clId="Web-{0B1660BE-5061-89DB-1E5F-9699BC8C147B}" dt="2024-11-12T16:49:35.160" v="6"/>
          <ac:spMkLst>
            <pc:docMk/>
            <pc:sldMk cId="109857222" sldId="256"/>
            <ac:spMk id="11" creationId="{657F69E0-C4B0-4BEC-A689-4F8D877F05D4}"/>
          </ac:spMkLst>
        </pc:spChg>
        <pc:spChg chg="del">
          <ac:chgData name="Wyatt N Tickenoff" userId="S::307220188@stu.chino.k12.ca.us::145f00cc-c0ac-47ca-8aa6-04c7859e9e37" providerId="AD" clId="Web-{0B1660BE-5061-89DB-1E5F-9699BC8C147B}" dt="2024-11-12T16:49:35.160" v="6"/>
          <ac:spMkLst>
            <pc:docMk/>
            <pc:sldMk cId="109857222" sldId="256"/>
            <ac:spMk id="13" creationId="{9F6380B4-6A1C-481E-8408-B4E6C75B9B81}"/>
          </ac:spMkLst>
        </pc:spChg>
        <pc:spChg chg="add">
          <ac:chgData name="Wyatt N Tickenoff" userId="S::307220188@stu.chino.k12.ca.us::145f00cc-c0ac-47ca-8aa6-04c7859e9e37" providerId="AD" clId="Web-{0B1660BE-5061-89DB-1E5F-9699BC8C147B}" dt="2024-11-12T16:49:35.160" v="6"/>
          <ac:spMkLst>
            <pc:docMk/>
            <pc:sldMk cId="109857222" sldId="256"/>
            <ac:spMk id="18" creationId="{71B2258F-86CA-4D4D-8270-BC05FCDEBFB3}"/>
          </ac:spMkLst>
        </pc:spChg>
        <pc:picChg chg="add mod ord">
          <ac:chgData name="Wyatt N Tickenoff" userId="S::307220188@stu.chino.k12.ca.us::145f00cc-c0ac-47ca-8aa6-04c7859e9e37" providerId="AD" clId="Web-{0B1660BE-5061-89DB-1E5F-9699BC8C147B}" dt="2024-11-12T16:49:35.160" v="6"/>
          <ac:picMkLst>
            <pc:docMk/>
            <pc:sldMk cId="109857222" sldId="256"/>
            <ac:picMk id="4" creationId="{5F34F429-E080-1088-86D6-C63B83671A91}"/>
          </ac:picMkLst>
        </pc:picChg>
        <pc:picChg chg="del mod">
          <ac:chgData name="Wyatt N Tickenoff" userId="S::307220188@stu.chino.k12.ca.us::145f00cc-c0ac-47ca-8aa6-04c7859e9e37" providerId="AD" clId="Web-{0B1660BE-5061-89DB-1E5F-9699BC8C147B}" dt="2024-11-12T16:48:49.422" v="1"/>
          <ac:picMkLst>
            <pc:docMk/>
            <pc:sldMk cId="109857222" sldId="256"/>
            <ac:picMk id="5" creationId="{B455F68C-9293-B7DD-4331-2DCF312EF7DC}"/>
          </ac:picMkLst>
        </pc:picChg>
      </pc:sldChg>
      <pc:sldChg chg="modSp">
        <pc:chgData name="Wyatt N Tickenoff" userId="S::307220188@stu.chino.k12.ca.us::145f00cc-c0ac-47ca-8aa6-04c7859e9e37" providerId="AD" clId="Web-{0B1660BE-5061-89DB-1E5F-9699BC8C147B}" dt="2024-11-12T16:53:39.147" v="48" actId="14100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0B1660BE-5061-89DB-1E5F-9699BC8C147B}" dt="2024-11-12T16:53:02.488" v="43" actId="14100"/>
          <ac:spMkLst>
            <pc:docMk/>
            <pc:sldMk cId="1788018346" sldId="258"/>
            <ac:spMk id="2" creationId="{8812388E-3A43-6D5A-E698-929A7A2302EA}"/>
          </ac:spMkLst>
        </pc:spChg>
        <pc:spChg chg="mod">
          <ac:chgData name="Wyatt N Tickenoff" userId="S::307220188@stu.chino.k12.ca.us::145f00cc-c0ac-47ca-8aa6-04c7859e9e37" providerId="AD" clId="Web-{0B1660BE-5061-89DB-1E5F-9699BC8C147B}" dt="2024-11-12T16:53:19.051" v="45" actId="14100"/>
          <ac:spMkLst>
            <pc:docMk/>
            <pc:sldMk cId="1788018346" sldId="258"/>
            <ac:spMk id="3" creationId="{0C3C5A72-6127-6E11-913A-14F5AD9DB0A4}"/>
          </ac:spMkLst>
        </pc:spChg>
        <pc:picChg chg="mod">
          <ac:chgData name="Wyatt N Tickenoff" userId="S::307220188@stu.chino.k12.ca.us::145f00cc-c0ac-47ca-8aa6-04c7859e9e37" providerId="AD" clId="Web-{0B1660BE-5061-89DB-1E5F-9699BC8C147B}" dt="2024-11-12T16:53:39.147" v="48" actId="14100"/>
          <ac:picMkLst>
            <pc:docMk/>
            <pc:sldMk cId="1788018346" sldId="258"/>
            <ac:picMk id="10" creationId="{43ACB078-3A7F-32DA-07BB-050363133D57}"/>
          </ac:picMkLst>
        </pc:picChg>
        <pc:picChg chg="mod">
          <ac:chgData name="Wyatt N Tickenoff" userId="S::307220188@stu.chino.k12.ca.us::145f00cc-c0ac-47ca-8aa6-04c7859e9e37" providerId="AD" clId="Web-{0B1660BE-5061-89DB-1E5F-9699BC8C147B}" dt="2024-11-12T16:52:02.765" v="37" actId="14100"/>
          <ac:picMkLst>
            <pc:docMk/>
            <pc:sldMk cId="1788018346" sldId="258"/>
            <ac:picMk id="13" creationId="{F72AC2A3-4CE0-1AB1-D5EB-363BA0FAD7BB}"/>
          </ac:picMkLst>
        </pc:picChg>
      </pc:sldChg>
      <pc:sldChg chg="addSp delSp modSp mod setBg">
        <pc:chgData name="Wyatt N Tickenoff" userId="S::307220188@stu.chino.k12.ca.us::145f00cc-c0ac-47ca-8aa6-04c7859e9e37" providerId="AD" clId="Web-{0B1660BE-5061-89DB-1E5F-9699BC8C147B}" dt="2024-11-12T17:19:01.398" v="285" actId="688"/>
        <pc:sldMkLst>
          <pc:docMk/>
          <pc:sldMk cId="3670764651" sldId="259"/>
        </pc:sldMkLst>
        <pc:spChg chg="mod">
          <ac:chgData name="Wyatt N Tickenoff" userId="S::307220188@stu.chino.k12.ca.us::145f00cc-c0ac-47ca-8aa6-04c7859e9e37" providerId="AD" clId="Web-{0B1660BE-5061-89DB-1E5F-9699BC8C147B}" dt="2024-11-12T16:58:02.212" v="79" actId="14100"/>
          <ac:spMkLst>
            <pc:docMk/>
            <pc:sldMk cId="3670764651" sldId="259"/>
            <ac:spMk id="2" creationId="{B7408AA2-5D3F-3DC8-A746-EDD25DB60D50}"/>
          </ac:spMkLst>
        </pc:spChg>
        <pc:spChg chg="mod ord">
          <ac:chgData name="Wyatt N Tickenoff" userId="S::307220188@stu.chino.k12.ca.us::145f00cc-c0ac-47ca-8aa6-04c7859e9e37" providerId="AD" clId="Web-{0B1660BE-5061-89DB-1E5F-9699BC8C147B}" dt="2024-11-12T17:07:25.253" v="176" actId="20577"/>
          <ac:spMkLst>
            <pc:docMk/>
            <pc:sldMk cId="3670764651" sldId="259"/>
            <ac:spMk id="3" creationId="{71778845-FF44-97DD-269E-50A78CB5159E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6:56:42.629" v="67"/>
          <ac:spMkLst>
            <pc:docMk/>
            <pc:sldMk cId="3670764651" sldId="259"/>
            <ac:spMk id="6" creationId="{F1F4D1A2-AF55-0D61-9A08-25578677C131}"/>
          </ac:spMkLst>
        </pc:spChg>
        <pc:spChg chg="add mod">
          <ac:chgData name="Wyatt N Tickenoff" userId="S::307220188@stu.chino.k12.ca.us::145f00cc-c0ac-47ca-8aa6-04c7859e9e37" providerId="AD" clId="Web-{0B1660BE-5061-89DB-1E5F-9699BC8C147B}" dt="2024-11-12T16:58:52.201" v="86" actId="14100"/>
          <ac:spMkLst>
            <pc:docMk/>
            <pc:sldMk cId="3670764651" sldId="259"/>
            <ac:spMk id="11" creationId="{55D738DF-6C5B-133A-87BE-CE6BC6DF5862}"/>
          </ac:spMkLst>
        </pc:spChg>
        <pc:spChg chg="add del">
          <ac:chgData name="Wyatt N Tickenoff" userId="S::307220188@stu.chino.k12.ca.us::145f00cc-c0ac-47ca-8aa6-04c7859e9e37" providerId="AD" clId="Web-{0B1660BE-5061-89DB-1E5F-9699BC8C147B}" dt="2024-11-12T16:57:20.397" v="71"/>
          <ac:spMkLst>
            <pc:docMk/>
            <pc:sldMk cId="3670764651" sldId="259"/>
            <ac:spMk id="14" creationId="{4DD35268-6FBE-0BCD-C050-3F804C7C54A2}"/>
          </ac:spMkLst>
        </pc:spChg>
        <pc:spChg chg="add mod">
          <ac:chgData name="Wyatt N Tickenoff" userId="S::307220188@stu.chino.k12.ca.us::145f00cc-c0ac-47ca-8aa6-04c7859e9e37" providerId="AD" clId="Web-{0B1660BE-5061-89DB-1E5F-9699BC8C147B}" dt="2024-11-12T17:00:22.191" v="95" actId="14100"/>
          <ac:spMkLst>
            <pc:docMk/>
            <pc:sldMk cId="3670764651" sldId="259"/>
            <ac:spMk id="15" creationId="{F34B7E4D-6C00-EF20-E6F2-63B212DD016B}"/>
          </ac:spMkLst>
        </pc:spChg>
        <pc:spChg chg="add mod">
          <ac:chgData name="Wyatt N Tickenoff" userId="S::307220188@stu.chino.k12.ca.us::145f00cc-c0ac-47ca-8aa6-04c7859e9e37" providerId="AD" clId="Web-{0B1660BE-5061-89DB-1E5F-9699BC8C147B}" dt="2024-11-12T17:02:50.827" v="107" actId="14100"/>
          <ac:spMkLst>
            <pc:docMk/>
            <pc:sldMk cId="3670764651" sldId="259"/>
            <ac:spMk id="26" creationId="{25EFFBB9-A285-5F79-5706-2910F98A11B1}"/>
          </ac:spMkLst>
        </pc:spChg>
        <pc:spChg chg="add mod">
          <ac:chgData name="Wyatt N Tickenoff" userId="S::307220188@stu.chino.k12.ca.us::145f00cc-c0ac-47ca-8aa6-04c7859e9e37" providerId="AD" clId="Web-{0B1660BE-5061-89DB-1E5F-9699BC8C147B}" dt="2024-11-12T17:04:19.146" v="116" actId="14100"/>
          <ac:spMkLst>
            <pc:docMk/>
            <pc:sldMk cId="3670764651" sldId="259"/>
            <ac:spMk id="30" creationId="{4AD5119C-D9F3-B06E-58B3-6EC402111318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04:58.680" v="130"/>
          <ac:spMkLst>
            <pc:docMk/>
            <pc:sldMk cId="3670764651" sldId="259"/>
            <ac:spMk id="33" creationId="{B4F6361C-6622-F920-D270-E144BDDB6B1F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17:13.999" v="257"/>
          <ac:spMkLst>
            <pc:docMk/>
            <pc:sldMk cId="3670764651" sldId="259"/>
            <ac:spMk id="36" creationId="{8AAF514B-7878-D82E-21A6-D11EDF70CEA0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17:53.362" v="273"/>
          <ac:spMkLst>
            <pc:docMk/>
            <pc:sldMk cId="3670764651" sldId="259"/>
            <ac:spMk id="39" creationId="{B540F602-D77A-1C50-1601-801582A9538F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14:56.599" v="212"/>
          <ac:spMkLst>
            <pc:docMk/>
            <pc:sldMk cId="3670764651" sldId="259"/>
            <ac:spMk id="42" creationId="{927F8F1C-E313-1AEA-6EE2-C568CB35A1B7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17:09.608" v="256"/>
          <ac:spMkLst>
            <pc:docMk/>
            <pc:sldMk cId="3670764651" sldId="259"/>
            <ac:spMk id="45" creationId="{E7AA8EA4-6EE0-AD70-6548-C0F62FC62F78}"/>
          </ac:spMkLst>
        </pc:spChg>
        <pc:grpChg chg="add del">
          <ac:chgData name="Wyatt N Tickenoff" userId="S::307220188@stu.chino.k12.ca.us::145f00cc-c0ac-47ca-8aa6-04c7859e9e37" providerId="AD" clId="Web-{0B1660BE-5061-89DB-1E5F-9699BC8C147B}" dt="2024-11-12T16:57:20.397" v="71"/>
          <ac:grpSpMkLst>
            <pc:docMk/>
            <pc:sldMk cId="3670764651" sldId="259"/>
            <ac:grpSpMk id="16" creationId="{F3A0B02E-2A29-A1CD-0D60-A9E1681AF3C7}"/>
          </ac:grpSpMkLst>
        </pc:grpChg>
        <pc:grpChg chg="add">
          <ac:chgData name="Wyatt N Tickenoff" userId="S::307220188@stu.chino.k12.ca.us::145f00cc-c0ac-47ca-8aa6-04c7859e9e37" providerId="AD" clId="Web-{0B1660BE-5061-89DB-1E5F-9699BC8C147B}" dt="2024-11-12T16:57:20.397" v="71"/>
          <ac:grpSpMkLst>
            <pc:docMk/>
            <pc:sldMk cId="3670764651" sldId="259"/>
            <ac:grpSpMk id="23" creationId="{E33D8A0C-28ED-C6DD-9FF8-421807F54E12}"/>
          </ac:grpSpMkLst>
        </pc:grpChg>
        <pc:picChg chg="add del mod">
          <ac:chgData name="Wyatt N Tickenoff" userId="S::307220188@stu.chino.k12.ca.us::145f00cc-c0ac-47ca-8aa6-04c7859e9e37" providerId="AD" clId="Web-{0B1660BE-5061-89DB-1E5F-9699BC8C147B}" dt="2024-11-12T16:56:07.954" v="55"/>
          <ac:picMkLst>
            <pc:docMk/>
            <pc:sldMk cId="3670764651" sldId="259"/>
            <ac:picMk id="4" creationId="{D37A533E-3BB3-62E4-731F-A3B835E610F2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6:57:33.773" v="72"/>
          <ac:picMkLst>
            <pc:docMk/>
            <pc:sldMk cId="3670764651" sldId="259"/>
            <ac:picMk id="5" creationId="{5E56EB96-E587-CCC6-4AE3-2834683A3719}"/>
          </ac:picMkLst>
        </pc:picChg>
        <pc:picChg chg="del mod ord">
          <ac:chgData name="Wyatt N Tickenoff" userId="S::307220188@stu.chino.k12.ca.us::145f00cc-c0ac-47ca-8aa6-04c7859e9e37" providerId="AD" clId="Web-{0B1660BE-5061-89DB-1E5F-9699BC8C147B}" dt="2024-11-12T16:57:46.977" v="74"/>
          <ac:picMkLst>
            <pc:docMk/>
            <pc:sldMk cId="3670764651" sldId="259"/>
            <ac:picMk id="8" creationId="{8819E65E-F4C9-9EB7-75E1-28073D6B148B}"/>
          </ac:picMkLst>
        </pc:picChg>
        <pc:picChg chg="del mod ord">
          <ac:chgData name="Wyatt N Tickenoff" userId="S::307220188@stu.chino.k12.ca.us::145f00cc-c0ac-47ca-8aa6-04c7859e9e37" providerId="AD" clId="Web-{0B1660BE-5061-89DB-1E5F-9699BC8C147B}" dt="2024-11-12T16:57:42.102" v="73"/>
          <ac:picMkLst>
            <pc:docMk/>
            <pc:sldMk cId="3670764651" sldId="259"/>
            <ac:picMk id="9" creationId="{F84A20F8-0AF4-B7CD-B2FE-2A96C5C155A2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18:51.694" v="284" actId="14100"/>
          <ac:picMkLst>
            <pc:docMk/>
            <pc:sldMk cId="3670764651" sldId="259"/>
            <ac:picMk id="10" creationId="{4E6F6887-E617-92B2-7AD2-CDA16737C822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18:09.222" v="277" actId="1076"/>
          <ac:picMkLst>
            <pc:docMk/>
            <pc:sldMk cId="3670764651" sldId="259"/>
            <ac:picMk id="13" creationId="{51B773FA-DDF2-2032-F932-BD1212515537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18:00.253" v="275" actId="14100"/>
          <ac:picMkLst>
            <pc:docMk/>
            <pc:sldMk cId="3670764651" sldId="259"/>
            <ac:picMk id="20" creationId="{3866800C-4321-A7CF-5140-E6146BCF6A6E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12:44.183" v="194"/>
          <ac:picMkLst>
            <pc:docMk/>
            <pc:sldMk cId="3670764651" sldId="259"/>
            <ac:picMk id="21" creationId="{EDB6A1FA-D574-DDFA-F503-F8612C8435D9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17:36.673" v="261" actId="1076"/>
          <ac:picMkLst>
            <pc:docMk/>
            <pc:sldMk cId="3670764651" sldId="259"/>
            <ac:picMk id="22" creationId="{5B7E3BE7-62B2-A46F-9F52-935644A628D8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09:15.574" v="188" actId="14100"/>
          <ac:picMkLst>
            <pc:docMk/>
            <pc:sldMk cId="3670764651" sldId="259"/>
            <ac:picMk id="28" creationId="{B9528DAE-AD90-174D-81BB-EA7C1CD49975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08:43.618" v="181" actId="14100"/>
          <ac:picMkLst>
            <pc:docMk/>
            <pc:sldMk cId="3670764651" sldId="259"/>
            <ac:picMk id="29" creationId="{356A5AEE-50B5-58C9-B563-B204BE19958F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04:58.680" v="131"/>
          <ac:picMkLst>
            <pc:docMk/>
            <pc:sldMk cId="3670764651" sldId="259"/>
            <ac:picMk id="32" creationId="{2AB4A1DA-849F-763F-9691-BE2C5ED13E0D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09:34.560" v="191" actId="14100"/>
          <ac:picMkLst>
            <pc:docMk/>
            <pc:sldMk cId="3670764651" sldId="259"/>
            <ac:picMk id="35" creationId="{48576F57-9392-5470-3603-26C4232A9299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14:07.814" v="201"/>
          <ac:picMkLst>
            <pc:docMk/>
            <pc:sldMk cId="3670764651" sldId="259"/>
            <ac:picMk id="38" creationId="{F1F19519-0F28-AFAC-B49B-49C7611F7B00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14:56.599" v="213"/>
          <ac:picMkLst>
            <pc:docMk/>
            <pc:sldMk cId="3670764651" sldId="259"/>
            <ac:picMk id="41" creationId="{A3E23B4C-3C7C-40A8-1C5E-99C2D650A215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19:01.398" v="285" actId="688"/>
          <ac:picMkLst>
            <pc:docMk/>
            <pc:sldMk cId="3670764651" sldId="259"/>
            <ac:picMk id="44" creationId="{01E41227-AC80-4873-87BD-EDC18A56D4A8}"/>
          </ac:picMkLst>
        </pc:picChg>
      </pc:sldChg>
      <pc:sldChg chg="addSp delSp modSp">
        <pc:chgData name="Wyatt N Tickenoff" userId="S::307220188@stu.chino.k12.ca.us::145f00cc-c0ac-47ca-8aa6-04c7859e9e37" providerId="AD" clId="Web-{0B1660BE-5061-89DB-1E5F-9699BC8C147B}" dt="2024-11-12T17:42:48.955" v="344"/>
        <pc:sldMkLst>
          <pc:docMk/>
          <pc:sldMk cId="2722090662" sldId="260"/>
        </pc:sldMkLst>
        <pc:spChg chg="add mod">
          <ac:chgData name="Wyatt N Tickenoff" userId="S::307220188@stu.chino.k12.ca.us::145f00cc-c0ac-47ca-8aa6-04c7859e9e37" providerId="AD" clId="Web-{0B1660BE-5061-89DB-1E5F-9699BC8C147B}" dt="2024-11-12T17:31:09.482" v="290" actId="1076"/>
          <ac:spMkLst>
            <pc:docMk/>
            <pc:sldMk cId="2722090662" sldId="260"/>
            <ac:spMk id="5" creationId="{110E23F0-34BC-2A49-3773-037543D22D0A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34:11.151" v="296"/>
          <ac:spMkLst>
            <pc:docMk/>
            <pc:sldMk cId="2722090662" sldId="260"/>
            <ac:spMk id="8" creationId="{9086FE1D-1267-9DC3-862A-B1520384FEF5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40:28.944" v="338"/>
          <ac:spMkLst>
            <pc:docMk/>
            <pc:sldMk cId="2722090662" sldId="260"/>
            <ac:spMk id="11" creationId="{B53D6BF1-068F-E778-AD3C-CEE0BF574521}"/>
          </ac:spMkLst>
        </pc:spChg>
        <pc:spChg chg="add mod">
          <ac:chgData name="Wyatt N Tickenoff" userId="S::307220188@stu.chino.k12.ca.us::145f00cc-c0ac-47ca-8aa6-04c7859e9e37" providerId="AD" clId="Web-{0B1660BE-5061-89DB-1E5F-9699BC8C147B}" dt="2024-11-12T17:38:47.656" v="326" actId="20577"/>
          <ac:spMkLst>
            <pc:docMk/>
            <pc:sldMk cId="2722090662" sldId="260"/>
            <ac:spMk id="14" creationId="{5B6597CA-CA1F-B6BC-EB99-C056DF8F0837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40:19.303" v="336"/>
          <ac:spMkLst>
            <pc:docMk/>
            <pc:sldMk cId="2722090662" sldId="260"/>
            <ac:spMk id="17" creationId="{232A56BD-CA10-F2BF-96D5-55A501BE8D07}"/>
          </ac:spMkLst>
        </pc:spChg>
        <pc:spChg chg="add del mod">
          <ac:chgData name="Wyatt N Tickenoff" userId="S::307220188@stu.chino.k12.ca.us::145f00cc-c0ac-47ca-8aa6-04c7859e9e37" providerId="AD" clId="Web-{0B1660BE-5061-89DB-1E5F-9699BC8C147B}" dt="2024-11-12T17:42:48.955" v="343"/>
          <ac:spMkLst>
            <pc:docMk/>
            <pc:sldMk cId="2722090662" sldId="260"/>
            <ac:spMk id="20" creationId="{1BA766FF-8ADB-ED8D-6366-38B36B749E3E}"/>
          </ac:spMkLst>
        </pc:spChg>
        <pc:picChg chg="add mod">
          <ac:chgData name="Wyatt N Tickenoff" userId="S::307220188@stu.chino.k12.ca.us::145f00cc-c0ac-47ca-8aa6-04c7859e9e37" providerId="AD" clId="Web-{0B1660BE-5061-89DB-1E5F-9699BC8C147B}" dt="2024-11-12T17:31:09.482" v="291" actId="1076"/>
          <ac:picMkLst>
            <pc:docMk/>
            <pc:sldMk cId="2722090662" sldId="260"/>
            <ac:picMk id="4" creationId="{790E1015-01E8-F419-304B-69D0715F2821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34:11.151" v="297"/>
          <ac:picMkLst>
            <pc:docMk/>
            <pc:sldMk cId="2722090662" sldId="260"/>
            <ac:picMk id="7" creationId="{B7859D44-812B-1DC6-B149-A73C82967756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38:25.795" v="315" actId="1076"/>
          <ac:picMkLst>
            <pc:docMk/>
            <pc:sldMk cId="2722090662" sldId="260"/>
            <ac:picMk id="10" creationId="{AEBD1B4C-D5EC-7727-5CD1-BD0AA62C0105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38:32.811" v="317" actId="1076"/>
          <ac:picMkLst>
            <pc:docMk/>
            <pc:sldMk cId="2722090662" sldId="260"/>
            <ac:picMk id="13" creationId="{8FADD9B3-7BFC-C1C0-0D88-FEE7510517BA}"/>
          </ac:picMkLst>
        </pc:picChg>
        <pc:picChg chg="add mod">
          <ac:chgData name="Wyatt N Tickenoff" userId="S::307220188@stu.chino.k12.ca.us::145f00cc-c0ac-47ca-8aa6-04c7859e9e37" providerId="AD" clId="Web-{0B1660BE-5061-89DB-1E5F-9699BC8C147B}" dt="2024-11-12T17:39:15.939" v="328" actId="1076"/>
          <ac:picMkLst>
            <pc:docMk/>
            <pc:sldMk cId="2722090662" sldId="260"/>
            <ac:picMk id="16" creationId="{A295084E-B09E-BD6A-2438-1CF9B864F4F9}"/>
          </ac:picMkLst>
        </pc:picChg>
        <pc:picChg chg="add del mod">
          <ac:chgData name="Wyatt N Tickenoff" userId="S::307220188@stu.chino.k12.ca.us::145f00cc-c0ac-47ca-8aa6-04c7859e9e37" providerId="AD" clId="Web-{0B1660BE-5061-89DB-1E5F-9699BC8C147B}" dt="2024-11-12T17:42:48.955" v="344"/>
          <ac:picMkLst>
            <pc:docMk/>
            <pc:sldMk cId="2722090662" sldId="260"/>
            <ac:picMk id="19" creationId="{991E938E-50BB-48EC-B3DE-8AE74B7236EA}"/>
          </ac:picMkLst>
        </pc:picChg>
      </pc:sldChg>
    </pc:docChg>
  </pc:docChgLst>
  <pc:docChgLst>
    <pc:chgData name="Wyatt N Tickenoff" userId="S::307220188@stu.chino.k12.ca.us::145f00cc-c0ac-47ca-8aa6-04c7859e9e37" providerId="AD" clId="Web-{F95771F0-17AE-9A6F-71B3-4E78702FD790}"/>
    <pc:docChg chg="addSld modSld">
      <pc:chgData name="Wyatt N Tickenoff" userId="S::307220188@stu.chino.k12.ca.us::145f00cc-c0ac-47ca-8aa6-04c7859e9e37" providerId="AD" clId="Web-{F95771F0-17AE-9A6F-71B3-4E78702FD790}" dt="2024-11-07T17:23:38.051" v="150" actId="20577"/>
      <pc:docMkLst>
        <pc:docMk/>
      </pc:docMkLst>
      <pc:sldChg chg="modSp">
        <pc:chgData name="Wyatt N Tickenoff" userId="S::307220188@stu.chino.k12.ca.us::145f00cc-c0ac-47ca-8aa6-04c7859e9e37" providerId="AD" clId="Web-{F95771F0-17AE-9A6F-71B3-4E78702FD790}" dt="2024-11-07T17:20:17.750" v="144" actId="20577"/>
        <pc:sldMkLst>
          <pc:docMk/>
          <pc:sldMk cId="109857222" sldId="256"/>
        </pc:sldMkLst>
        <pc:spChg chg="mod">
          <ac:chgData name="Wyatt N Tickenoff" userId="S::307220188@stu.chino.k12.ca.us::145f00cc-c0ac-47ca-8aa6-04c7859e9e37" providerId="AD" clId="Web-{F95771F0-17AE-9A6F-71B3-4E78702FD790}" dt="2024-11-07T17:13:47.400" v="1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yatt N Tickenoff" userId="S::307220188@stu.chino.k12.ca.us::145f00cc-c0ac-47ca-8aa6-04c7859e9e37" providerId="AD" clId="Web-{F95771F0-17AE-9A6F-71B3-4E78702FD790}" dt="2024-11-07T17:20:17.750" v="14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Wyatt N Tickenoff" userId="S::307220188@stu.chino.k12.ca.us::145f00cc-c0ac-47ca-8aa6-04c7859e9e37" providerId="AD" clId="Web-{F95771F0-17AE-9A6F-71B3-4E78702FD790}" dt="2024-11-07T17:16:38.886" v="110" actId="20577"/>
        <pc:sldMkLst>
          <pc:docMk/>
          <pc:sldMk cId="88984634" sldId="257"/>
        </pc:sldMkLst>
        <pc:spChg chg="mod">
          <ac:chgData name="Wyatt N Tickenoff" userId="S::307220188@stu.chino.k12.ca.us::145f00cc-c0ac-47ca-8aa6-04c7859e9e37" providerId="AD" clId="Web-{F95771F0-17AE-9A6F-71B3-4E78702FD790}" dt="2024-11-07T17:16:38.886" v="110" actId="20577"/>
          <ac:spMkLst>
            <pc:docMk/>
            <pc:sldMk cId="88984634" sldId="257"/>
            <ac:spMk id="2" creationId="{28DADA08-0B27-5862-5D26-F914A8517119}"/>
          </ac:spMkLst>
        </pc:spChg>
      </pc:sldChg>
      <pc:sldChg chg="modSp new">
        <pc:chgData name="Wyatt N Tickenoff" userId="S::307220188@stu.chino.k12.ca.us::145f00cc-c0ac-47ca-8aa6-04c7859e9e37" providerId="AD" clId="Web-{F95771F0-17AE-9A6F-71B3-4E78702FD790}" dt="2024-11-07T17:16:35.698" v="108" actId="20577"/>
        <pc:sldMkLst>
          <pc:docMk/>
          <pc:sldMk cId="1788018346" sldId="258"/>
        </pc:sldMkLst>
        <pc:spChg chg="mod">
          <ac:chgData name="Wyatt N Tickenoff" userId="S::307220188@stu.chino.k12.ca.us::145f00cc-c0ac-47ca-8aa6-04c7859e9e37" providerId="AD" clId="Web-{F95771F0-17AE-9A6F-71B3-4E78702FD790}" dt="2024-11-07T17:16:35.698" v="108" actId="20577"/>
          <ac:spMkLst>
            <pc:docMk/>
            <pc:sldMk cId="1788018346" sldId="258"/>
            <ac:spMk id="2" creationId="{8812388E-3A43-6D5A-E698-929A7A2302EA}"/>
          </ac:spMkLst>
        </pc:spChg>
      </pc:sldChg>
      <pc:sldChg chg="modSp new">
        <pc:chgData name="Wyatt N Tickenoff" userId="S::307220188@stu.chino.k12.ca.us::145f00cc-c0ac-47ca-8aa6-04c7859e9e37" providerId="AD" clId="Web-{F95771F0-17AE-9A6F-71B3-4E78702FD790}" dt="2024-11-07T17:16:27.651" v="106" actId="20577"/>
        <pc:sldMkLst>
          <pc:docMk/>
          <pc:sldMk cId="3670764651" sldId="259"/>
        </pc:sldMkLst>
        <pc:spChg chg="mod">
          <ac:chgData name="Wyatt N Tickenoff" userId="S::307220188@stu.chino.k12.ca.us::145f00cc-c0ac-47ca-8aa6-04c7859e9e37" providerId="AD" clId="Web-{F95771F0-17AE-9A6F-71B3-4E78702FD790}" dt="2024-11-07T17:16:27.651" v="106" actId="20577"/>
          <ac:spMkLst>
            <pc:docMk/>
            <pc:sldMk cId="3670764651" sldId="259"/>
            <ac:spMk id="2" creationId="{B7408AA2-5D3F-3DC8-A746-EDD25DB60D50}"/>
          </ac:spMkLst>
        </pc:spChg>
      </pc:sldChg>
      <pc:sldChg chg="modSp new">
        <pc:chgData name="Wyatt N Tickenoff" userId="S::307220188@stu.chino.k12.ca.us::145f00cc-c0ac-47ca-8aa6-04c7859e9e37" providerId="AD" clId="Web-{F95771F0-17AE-9A6F-71B3-4E78702FD790}" dt="2024-11-07T17:23:38.051" v="150" actId="20577"/>
        <pc:sldMkLst>
          <pc:docMk/>
          <pc:sldMk cId="2722090662" sldId="260"/>
        </pc:sldMkLst>
        <pc:spChg chg="mod">
          <ac:chgData name="Wyatt N Tickenoff" userId="S::307220188@stu.chino.k12.ca.us::145f00cc-c0ac-47ca-8aa6-04c7859e9e37" providerId="AD" clId="Web-{F95771F0-17AE-9A6F-71B3-4E78702FD790}" dt="2024-11-07T17:23:38.051" v="150" actId="20577"/>
          <ac:spMkLst>
            <pc:docMk/>
            <pc:sldMk cId="2722090662" sldId="260"/>
            <ac:spMk id="2" creationId="{BD7190B8-DC93-07AD-EC69-AB8F63B1E802}"/>
          </ac:spMkLst>
        </pc:spChg>
      </pc:sldChg>
      <pc:sldChg chg="modSp new">
        <pc:chgData name="Wyatt N Tickenoff" userId="S::307220188@stu.chino.k12.ca.us::145f00cc-c0ac-47ca-8aa6-04c7859e9e37" providerId="AD" clId="Web-{F95771F0-17AE-9A6F-71B3-4E78702FD790}" dt="2024-11-07T17:18:29.513" v="139" actId="20577"/>
        <pc:sldMkLst>
          <pc:docMk/>
          <pc:sldMk cId="3110759317" sldId="261"/>
        </pc:sldMkLst>
        <pc:spChg chg="mod">
          <ac:chgData name="Wyatt N Tickenoff" userId="S::307220188@stu.chino.k12.ca.us::145f00cc-c0ac-47ca-8aa6-04c7859e9e37" providerId="AD" clId="Web-{F95771F0-17AE-9A6F-71B3-4E78702FD790}" dt="2024-11-07T17:18:29.513" v="139" actId="20577"/>
          <ac:spMkLst>
            <pc:docMk/>
            <pc:sldMk cId="3110759317" sldId="261"/>
            <ac:spMk id="2" creationId="{59977038-A12E-B08C-280A-2AE908128E16}"/>
          </ac:spMkLst>
        </pc:spChg>
      </pc:sldChg>
    </pc:docChg>
  </pc:docChgLst>
  <pc:docChgLst>
    <pc:chgData clId="Web-{AD40B1C7-9EA3-DA02-014F-E1C7A9004146}"/>
    <pc:docChg chg="modSld">
      <pc:chgData name="" userId="" providerId="" clId="Web-{AD40B1C7-9EA3-DA02-014F-E1C7A9004146}" dt="2024-11-12T16:37:42.751" v="0" actId="14100"/>
      <pc:docMkLst>
        <pc:docMk/>
      </pc:docMkLst>
      <pc:sldChg chg="modSp">
        <pc:chgData name="" userId="" providerId="" clId="Web-{AD40B1C7-9EA3-DA02-014F-E1C7A9004146}" dt="2024-11-12T16:37:42.751" v="0" actId="14100"/>
        <pc:sldMkLst>
          <pc:docMk/>
          <pc:sldMk cId="109857222" sldId="256"/>
        </pc:sldMkLst>
        <pc:picChg chg="mod">
          <ac:chgData name="" userId="" providerId="" clId="Web-{AD40B1C7-9EA3-DA02-014F-E1C7A9004146}" dt="2024-11-12T16:37:42.751" v="0" actId="14100"/>
          <ac:picMkLst>
            <pc:docMk/>
            <pc:sldMk cId="109857222" sldId="256"/>
            <ac:picMk id="4" creationId="{9E14D231-CE44-790D-72DF-E0E0FA0B59DC}"/>
          </ac:picMkLst>
        </pc:picChg>
      </pc:sldChg>
    </pc:docChg>
  </pc:docChgLst>
  <pc:docChgLst>
    <pc:chgData name="Wyatt N Tickenoff" userId="S::307220188@stu.chino.k12.ca.us::145f00cc-c0ac-47ca-8aa6-04c7859e9e37" providerId="AD" clId="Web-{DC95992A-D31E-6546-DEDA-65ABE77DED74}"/>
    <pc:docChg chg="modSld">
      <pc:chgData name="Wyatt N Tickenoff" userId="S::307220188@stu.chino.k12.ca.us::145f00cc-c0ac-47ca-8aa6-04c7859e9e37" providerId="AD" clId="Web-{DC95992A-D31E-6546-DEDA-65ABE77DED74}" dt="2024-11-09T04:14:52.825" v="38" actId="14100"/>
      <pc:docMkLst>
        <pc:docMk/>
      </pc:docMkLst>
      <pc:sldChg chg="delSp modSp">
        <pc:chgData name="Wyatt N Tickenoff" userId="S::307220188@stu.chino.k12.ca.us::145f00cc-c0ac-47ca-8aa6-04c7859e9e37" providerId="AD" clId="Web-{DC95992A-D31E-6546-DEDA-65ABE77DED74}" dt="2024-11-09T04:14:52.825" v="38" actId="14100"/>
        <pc:sldMkLst>
          <pc:docMk/>
          <pc:sldMk cId="109857222" sldId="256"/>
        </pc:sldMkLst>
        <pc:spChg chg="del mod">
          <ac:chgData name="Wyatt N Tickenoff" userId="S::307220188@stu.chino.k12.ca.us::145f00cc-c0ac-47ca-8aa6-04c7859e9e37" providerId="AD" clId="Web-{DC95992A-D31E-6546-DEDA-65ABE77DED74}" dt="2024-11-09T04:06:28.456" v="35"/>
          <ac:spMkLst>
            <pc:docMk/>
            <pc:sldMk cId="109857222" sldId="256"/>
            <ac:spMk id="5" creationId="{F10A0923-D934-AB7D-5ECA-D41392C19C42}"/>
          </ac:spMkLst>
        </pc:spChg>
        <pc:picChg chg="mod">
          <ac:chgData name="Wyatt N Tickenoff" userId="S::307220188@stu.chino.k12.ca.us::145f00cc-c0ac-47ca-8aa6-04c7859e9e37" providerId="AD" clId="Web-{DC95992A-D31E-6546-DEDA-65ABE77DED74}" dt="2024-11-09T04:14:52.825" v="38" actId="14100"/>
          <ac:picMkLst>
            <pc:docMk/>
            <pc:sldMk cId="109857222" sldId="256"/>
            <ac:picMk id="4" creationId="{9E14D231-CE44-790D-72DF-E0E0FA0B59D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9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4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1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9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6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6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ffreysullivan/4068460726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basin.org/maps/40cdafa2ee944ee6a7fcea098108344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pache_Wickiup,_Edward_Curtis,_1903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eograph.org.uk/photo/3117635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Bake_these_(pumpkins_in_Toronto).jpg" TargetMode="External"/><Relationship Id="rId13" Type="http://schemas.openxmlformats.org/officeDocument/2006/relationships/hyperlink" Target="http://flickr.com/photos/chrisbrenschmidt/2241081158" TargetMode="External"/><Relationship Id="rId3" Type="http://schemas.openxmlformats.org/officeDocument/2006/relationships/hyperlink" Target="https://commons.wikimedia.org/wiki/File:Striped_skunk,_close_(21303507080).jpg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://commons.wikimedia.org/wiki/File:Rainbow_trout_FWS_1.jpg" TargetMode="External"/><Relationship Id="rId5" Type="http://schemas.openxmlformats.org/officeDocument/2006/relationships/hyperlink" Target="http://en.wikipedia.org/wiki/Beaver" TargetMode="External"/><Relationship Id="rId15" Type="http://schemas.openxmlformats.org/officeDocument/2006/relationships/hyperlink" Target="http://flickr.com/photos/dspender/3497744636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guity-novin.blogspot.com/2010/03/history-of-graphic-design-native.html" TargetMode="External"/><Relationship Id="rId7" Type="http://schemas.openxmlformats.org/officeDocument/2006/relationships/hyperlink" Target="https://careislikewater.blogspot.com/2012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s://theforest.gamepedia.com/Rabbit_fur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www.flickr.com/photos/wikimediacommons/16457756839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trees in a desert with Joshua Tree National Park in the background&#10;&#10;Description automatically generated">
            <a:extLst>
              <a:ext uri="{FF2B5EF4-FFF2-40B4-BE49-F238E27FC236}">
                <a16:creationId xmlns:a16="http://schemas.microsoft.com/office/drawing/2014/main" id="{5F34F429-E080-1088-86D6-C63B83671A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611" b="911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5962" y="4587306"/>
            <a:ext cx="6886755" cy="11608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Segoe Script"/>
              </a:rPr>
              <a:t>Mojave Tribe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0151" y="5755291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Segoe Script"/>
              </a:rPr>
              <a:t> </a:t>
            </a:r>
            <a:r>
              <a:rPr lang="en-US" b="1">
                <a:solidFill>
                  <a:srgbClr val="FFFFFF"/>
                </a:solidFill>
                <a:latin typeface="Segoe Script"/>
                <a:cs typeface="TH SarabunPSK"/>
              </a:rPr>
              <a:t>By Wyatt and Sebastian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map of the united states&#10;&#10;Description automatically generated">
            <a:extLst>
              <a:ext uri="{FF2B5EF4-FFF2-40B4-BE49-F238E27FC236}">
                <a16:creationId xmlns:a16="http://schemas.microsoft.com/office/drawing/2014/main" id="{7FF3EA32-A931-27C2-8B40-BF268708F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855" r="11920" b="67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ADA08-0B27-5862-5D26-F914A851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07986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900">
                <a:solidFill>
                  <a:schemeClr val="bg1"/>
                </a:solidFill>
                <a:latin typeface="Segoe Script"/>
              </a:rPr>
              <a:t>                        </a:t>
            </a:r>
            <a:r>
              <a:rPr lang="en-US" sz="3100">
                <a:solidFill>
                  <a:schemeClr val="bg1"/>
                </a:solidFill>
                <a:latin typeface="Segoe Script"/>
              </a:rPr>
              <a:t> Location</a:t>
            </a:r>
            <a:br>
              <a:rPr lang="en-US" sz="3100">
                <a:latin typeface="Segoe Script"/>
              </a:rPr>
            </a:br>
            <a:r>
              <a:rPr lang="en-US" sz="1900">
                <a:solidFill>
                  <a:schemeClr val="bg1"/>
                </a:solidFill>
                <a:latin typeface="Segoe Script"/>
              </a:rPr>
              <a:t>The Mojave tribe lived in the southeastern part of California. They live next to the Colorado river.  They are located on high ground. </a:t>
            </a:r>
            <a:br>
              <a:rPr lang="en-US" sz="1900">
                <a:latin typeface="Segoe Script"/>
              </a:rPr>
            </a:br>
            <a:br>
              <a:rPr lang="en-US" sz="1900"/>
            </a:br>
            <a:br>
              <a:rPr lang="en-US" sz="1900"/>
            </a:br>
            <a:br>
              <a:rPr lang="en-US" sz="1900"/>
            </a:br>
            <a:br>
              <a:rPr lang="en-US" sz="1900"/>
            </a:br>
            <a:br>
              <a:rPr lang="en-US" sz="1900"/>
            </a:b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EF1F21-1333-B8E0-4C4B-60C057D3B33B}"/>
              </a:ext>
            </a:extLst>
          </p:cNvPr>
          <p:cNvSpPr txBox="1"/>
          <p:nvPr/>
        </p:nvSpPr>
        <p:spPr>
          <a:xfrm>
            <a:off x="3181350" y="5362575"/>
            <a:ext cx="5829300" cy="3175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984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388E-3A43-6D5A-E698-929A7A23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51" y="34447"/>
            <a:ext cx="1860431" cy="764845"/>
          </a:xfrm>
        </p:spPr>
        <p:txBody>
          <a:bodyPr>
            <a:normAutofit fontScale="90000"/>
          </a:bodyPr>
          <a:lstStyle/>
          <a:p>
            <a:r>
              <a:rPr lang="en-US"/>
              <a:t>                                            </a:t>
            </a:r>
            <a:r>
              <a:rPr lang="en-US">
                <a:latin typeface="Calibri"/>
                <a:cs typeface="Calibri"/>
              </a:rPr>
              <a:t>Shelt</a:t>
            </a:r>
            <a:r>
              <a:rPr lang="en-US">
                <a:latin typeface="Segoe Script"/>
              </a:rPr>
              <a:t>er </a:t>
            </a:r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C5A72-6127-6E11-913A-14F5AD9DB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5" y="804835"/>
            <a:ext cx="3671979" cy="26260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Segoe Script"/>
              </a:rPr>
              <a:t>The Mojave tribe is protected by  the environment. There are 4 simple poles and a thatch roof. The houses are made out of redwood planks. </a:t>
            </a:r>
          </a:p>
        </p:txBody>
      </p:sp>
      <p:pic>
        <p:nvPicPr>
          <p:cNvPr id="10" name="Picture 9" descr="A black and white photo of a hut&#10;&#10;Description automatically generated">
            <a:extLst>
              <a:ext uri="{FF2B5EF4-FFF2-40B4-BE49-F238E27FC236}">
                <a16:creationId xmlns:a16="http://schemas.microsoft.com/office/drawing/2014/main" id="{43ACB078-3A7F-32DA-07BB-050363133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75917" y="40975"/>
            <a:ext cx="7895864" cy="6502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C2AAD-C1E0-2BB4-DE79-6357A758993D}"/>
              </a:ext>
            </a:extLst>
          </p:cNvPr>
          <p:cNvSpPr txBox="1"/>
          <p:nvPr/>
        </p:nvSpPr>
        <p:spPr>
          <a:xfrm>
            <a:off x="4016705" y="6543854"/>
            <a:ext cx="8328025" cy="259991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13" name="Picture 12" descr="A teepee made of sticks in the woods&#10;&#10;Description automatically generated">
            <a:extLst>
              <a:ext uri="{FF2B5EF4-FFF2-40B4-BE49-F238E27FC236}">
                <a16:creationId xmlns:a16="http://schemas.microsoft.com/office/drawing/2014/main" id="{F72AC2A3-4CE0-1AB1-D5EB-363BA0FAD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0325" y="3566495"/>
            <a:ext cx="4056332" cy="31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8AA2-5D3F-3DC8-A746-EDD25DB6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382" y="51277"/>
            <a:ext cx="3211875" cy="581034"/>
          </a:xfrm>
        </p:spPr>
        <p:txBody>
          <a:bodyPr anchor="b">
            <a:normAutofit fontScale="90000"/>
          </a:bodyPr>
          <a:lstStyle/>
          <a:p>
            <a:r>
              <a:rPr lang="en-US" sz="3200"/>
              <a:t>                                          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8845-FF44-97DD-269E-50A78CB5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381" y="621287"/>
            <a:ext cx="3225887" cy="30883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>
                <a:latin typeface="Segoe Script"/>
              </a:rPr>
              <a:t>The Mojave tribe used their land to find food in order to survive. They gathered beans, corn, pumpkins, plants, seeds and roots. They hunted rabbits, skunks and beavers.  They fished </a:t>
            </a:r>
            <a:r>
              <a:rPr lang="en-US" sz="2000" err="1">
                <a:latin typeface="Segoe Script"/>
              </a:rPr>
              <a:t>salmon,trout</a:t>
            </a:r>
            <a:r>
              <a:rPr lang="en-US" sz="2000">
                <a:latin typeface="Segoe Script"/>
              </a:rPr>
              <a:t> and eels.</a:t>
            </a:r>
            <a:endParaRPr lang="en-US"/>
          </a:p>
          <a:p>
            <a:endParaRPr lang="en-US" sz="2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3D8A0C-28ED-C6DD-9FF8-421807F5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ED324DB-B381-AF6B-572F-20D07D96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A2E0BF-C3DA-A022-0CF8-0231FC997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skunk running on the ground&#10;&#10;Description automatically generated">
            <a:extLst>
              <a:ext uri="{FF2B5EF4-FFF2-40B4-BE49-F238E27FC236}">
                <a16:creationId xmlns:a16="http://schemas.microsoft.com/office/drawing/2014/main" id="{4E6F6887-E617-92B2-7AD2-CDA16737C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75585" y="3587152"/>
            <a:ext cx="4816415" cy="3091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D738DF-6C5B-133A-87BE-CE6BC6DF5862}"/>
              </a:ext>
            </a:extLst>
          </p:cNvPr>
          <p:cNvSpPr txBox="1"/>
          <p:nvPr/>
        </p:nvSpPr>
        <p:spPr>
          <a:xfrm>
            <a:off x="1524000" y="6707037"/>
            <a:ext cx="575095" cy="87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13" name="Picture 12" descr="A beaver sitting on the ground&#10;&#10;Description automatically generated">
            <a:extLst>
              <a:ext uri="{FF2B5EF4-FFF2-40B4-BE49-F238E27FC236}">
                <a16:creationId xmlns:a16="http://schemas.microsoft.com/office/drawing/2014/main" id="{51B773FA-DDF2-2032-F932-BD1212515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00216" y="2830182"/>
            <a:ext cx="2080399" cy="2074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4B7E4D-6C00-EF20-E6F2-63B212DD016B}"/>
              </a:ext>
            </a:extLst>
          </p:cNvPr>
          <p:cNvSpPr txBox="1"/>
          <p:nvPr/>
        </p:nvSpPr>
        <p:spPr>
          <a:xfrm>
            <a:off x="3014663" y="6730760"/>
            <a:ext cx="1791959" cy="10184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20" name="Picture 19" descr="Beans Brown White · Free photo on Pixabay">
            <a:extLst>
              <a:ext uri="{FF2B5EF4-FFF2-40B4-BE49-F238E27FC236}">
                <a16:creationId xmlns:a16="http://schemas.microsoft.com/office/drawing/2014/main" id="{3866800C-4321-A7CF-5140-E6146BCF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605" y="2839528"/>
            <a:ext cx="2386641" cy="1710906"/>
          </a:xfrm>
          <a:prstGeom prst="rect">
            <a:avLst/>
          </a:prstGeom>
        </p:spPr>
      </p:pic>
      <p:pic>
        <p:nvPicPr>
          <p:cNvPr id="22" name="Picture 21" descr="A pile of pumpkins&#10;&#10;Description automatically generated">
            <a:extLst>
              <a:ext uri="{FF2B5EF4-FFF2-40B4-BE49-F238E27FC236}">
                <a16:creationId xmlns:a16="http://schemas.microsoft.com/office/drawing/2014/main" id="{5B7E3BE7-62B2-A46F-9F52-935644A62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97547" y="4895489"/>
            <a:ext cx="2918604" cy="18834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EFFBB9-A285-5F79-5706-2910F98A11B1}"/>
              </a:ext>
            </a:extLst>
          </p:cNvPr>
          <p:cNvSpPr txBox="1"/>
          <p:nvPr/>
        </p:nvSpPr>
        <p:spPr>
          <a:xfrm>
            <a:off x="7634377" y="6721414"/>
            <a:ext cx="3033623" cy="7308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28" name="Picture 27" descr="ADW: Oncorhynchus kisutch: PICTURES">
            <a:extLst>
              <a:ext uri="{FF2B5EF4-FFF2-40B4-BE49-F238E27FC236}">
                <a16:creationId xmlns:a16="http://schemas.microsoft.com/office/drawing/2014/main" id="{B9528DAE-AD90-174D-81BB-EA7C1CD49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50" y="4556184"/>
            <a:ext cx="3900519" cy="2130725"/>
          </a:xfrm>
          <a:prstGeom prst="rect">
            <a:avLst/>
          </a:prstGeom>
        </p:spPr>
      </p:pic>
      <p:pic>
        <p:nvPicPr>
          <p:cNvPr id="29" name="Picture 28" descr="A fish swimming in the water&#10;&#10;Description automatically generated">
            <a:extLst>
              <a:ext uri="{FF2B5EF4-FFF2-40B4-BE49-F238E27FC236}">
                <a16:creationId xmlns:a16="http://schemas.microsoft.com/office/drawing/2014/main" id="{356A5AEE-50B5-58C9-B563-B204BE199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515" y="22257"/>
            <a:ext cx="3218630" cy="28309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D5119C-D9F3-B06E-58B3-6EC402111318}"/>
              </a:ext>
            </a:extLst>
          </p:cNvPr>
          <p:cNvSpPr txBox="1"/>
          <p:nvPr/>
        </p:nvSpPr>
        <p:spPr>
          <a:xfrm>
            <a:off x="2913063" y="5440632"/>
            <a:ext cx="1190027" cy="87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/>
              <a:t>ThePhoto by PhotoAuthor is licensed under CCYYSA.</a:t>
            </a:r>
          </a:p>
        </p:txBody>
      </p:sp>
      <p:pic>
        <p:nvPicPr>
          <p:cNvPr id="35" name="Picture 34" descr="A fish swimming in the water&#10;&#10;Description automatically generated">
            <a:extLst>
              <a:ext uri="{FF2B5EF4-FFF2-40B4-BE49-F238E27FC236}">
                <a16:creationId xmlns:a16="http://schemas.microsoft.com/office/drawing/2014/main" id="{48576F57-9392-5470-3603-26C4232A92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755" y="2836523"/>
            <a:ext cx="2889850" cy="1716916"/>
          </a:xfrm>
          <a:prstGeom prst="rect">
            <a:avLst/>
          </a:prstGeom>
        </p:spPr>
      </p:pic>
      <p:pic>
        <p:nvPicPr>
          <p:cNvPr id="44" name="Picture 43" descr="Several colorful corn on the cob&#10;&#10;Description automatically generated">
            <a:extLst>
              <a:ext uri="{FF2B5EF4-FFF2-40B4-BE49-F238E27FC236}">
                <a16:creationId xmlns:a16="http://schemas.microsoft.com/office/drawing/2014/main" id="{01E41227-AC80-4873-87BD-EDC18A56D4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-10800000" flipV="1">
            <a:off x="3233846" y="16533"/>
            <a:ext cx="4128420" cy="28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190B8-DC93-07AD-EC69-AB8F63B1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484" y="-181215"/>
            <a:ext cx="5052204" cy="362280"/>
          </a:xfrm>
        </p:spPr>
        <p:txBody>
          <a:bodyPr>
            <a:normAutofit fontScale="90000"/>
          </a:bodyPr>
          <a:lstStyle/>
          <a:p>
            <a:r>
              <a:rPr lang="en-US"/>
              <a:t>                                         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461C-7099-52E5-E61F-2012150B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219" y="876721"/>
            <a:ext cx="3485072" cy="5573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Segoe Script"/>
              </a:rPr>
              <a:t>The Mojave tribe carried pottery on their heads. They have simple clothes. They were farmers. They wore shirts made of beaver and rabbit skins</a:t>
            </a:r>
            <a:r>
              <a:rPr lang="en-US"/>
              <a:t>.</a:t>
            </a:r>
          </a:p>
        </p:txBody>
      </p:sp>
      <p:pic>
        <p:nvPicPr>
          <p:cNvPr id="4" name="Picture 3" descr="A close-up of a pot&#10;&#10;Description automatically generated">
            <a:extLst>
              <a:ext uri="{FF2B5EF4-FFF2-40B4-BE49-F238E27FC236}">
                <a16:creationId xmlns:a16="http://schemas.microsoft.com/office/drawing/2014/main" id="{790E1015-01E8-F419-304B-69D0715F2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44372" y="195713"/>
            <a:ext cx="3519935" cy="29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E23F0-34BC-2A49-3773-037543D22D0A}"/>
              </a:ext>
            </a:extLst>
          </p:cNvPr>
          <p:cNvSpPr txBox="1"/>
          <p:nvPr/>
        </p:nvSpPr>
        <p:spPr>
          <a:xfrm>
            <a:off x="22824" y="6921081"/>
            <a:ext cx="26860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13" name="Picture 12" descr="A close up of a skin&#10;&#10;Description automatically generated">
            <a:extLst>
              <a:ext uri="{FF2B5EF4-FFF2-40B4-BE49-F238E27FC236}">
                <a16:creationId xmlns:a16="http://schemas.microsoft.com/office/drawing/2014/main" id="{8FADD9B3-7BFC-C1C0-0D88-FEE751051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91770" y="3420014"/>
            <a:ext cx="2994084" cy="3238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6597CA-CA1F-B6BC-EB99-C056DF8F0837}"/>
              </a:ext>
            </a:extLst>
          </p:cNvPr>
          <p:cNvSpPr txBox="1"/>
          <p:nvPr/>
        </p:nvSpPr>
        <p:spPr>
          <a:xfrm>
            <a:off x="3714750" y="5810250"/>
            <a:ext cx="47625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7" name="Picture 6" descr="A person carrying a child on her shoulders&#10;&#10;Description automatically generated">
            <a:extLst>
              <a:ext uri="{FF2B5EF4-FFF2-40B4-BE49-F238E27FC236}">
                <a16:creationId xmlns:a16="http://schemas.microsoft.com/office/drawing/2014/main" id="{CD96F3F0-5BC3-9472-8C5F-08E863570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-18414" t="2824" r="18414" b="-3270"/>
          <a:stretch/>
        </p:blipFill>
        <p:spPr>
          <a:xfrm>
            <a:off x="6994585" y="3452904"/>
            <a:ext cx="5161474" cy="3503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0969E-1C1A-01CA-0F10-814733890718}"/>
              </a:ext>
            </a:extLst>
          </p:cNvPr>
          <p:cNvSpPr txBox="1"/>
          <p:nvPr/>
        </p:nvSpPr>
        <p:spPr>
          <a:xfrm>
            <a:off x="2882661" y="6654381"/>
            <a:ext cx="429883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C9303-7F07-7C96-B516-0A0A19BB9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72266" y="-88061"/>
            <a:ext cx="2594035" cy="349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82639B-F31C-404D-4569-27C23DE00718}"/>
              </a:ext>
            </a:extLst>
          </p:cNvPr>
          <p:cNvSpPr txBox="1"/>
          <p:nvPr/>
        </p:nvSpPr>
        <p:spPr>
          <a:xfrm>
            <a:off x="8508341" y="1842099"/>
            <a:ext cx="2292111" cy="156832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090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E2901-C2A4-CD12-8131-FEA9DDF8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US" sz="2800"/>
              <a:t>What the kids played with.</a:t>
            </a:r>
            <a:br>
              <a:rPr lang="en-US" sz="2800"/>
            </a:br>
            <a:endParaRPr lang="en-US" sz="28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6E01A6-99D9-995F-7A7E-B797DD2B1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086" y="196794"/>
            <a:ext cx="3717714" cy="2317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>
                <a:latin typeface="Segoe Script"/>
              </a:rPr>
              <a:t>They  played with  rocks and sand. They fished to have fun. They played with sticks. They dressed  up in their parents' clothes</a:t>
            </a:r>
            <a:r>
              <a:rPr lang="en-US" sz="1700"/>
              <a:t>. </a:t>
            </a:r>
          </a:p>
        </p:txBody>
      </p:sp>
      <p:pic>
        <p:nvPicPr>
          <p:cNvPr id="16" name="Picture 15" descr="Pickup Pine Sticks | Pickup Pine Sticks | Alan Levine | Flickr">
            <a:extLst>
              <a:ext uri="{FF2B5EF4-FFF2-40B4-BE49-F238E27FC236}">
                <a16:creationId xmlns:a16="http://schemas.microsoft.com/office/drawing/2014/main" id="{A2799D04-6D31-EE8E-3BA8-5B396314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757"/>
          <a:stretch/>
        </p:blipFill>
        <p:spPr>
          <a:xfrm>
            <a:off x="57530" y="2959630"/>
            <a:ext cx="6530177" cy="3898370"/>
          </a:xfrm>
          <a:prstGeom prst="rect">
            <a:avLst/>
          </a:prstGeom>
        </p:spPr>
      </p:pic>
      <p:pic>
        <p:nvPicPr>
          <p:cNvPr id="15" name="Picture 14" descr="Free Images : landscape, nature, outdoor, sand, rock, texture, old, asphalt, pattern, natural ...">
            <a:extLst>
              <a:ext uri="{FF2B5EF4-FFF2-40B4-BE49-F238E27FC236}">
                <a16:creationId xmlns:a16="http://schemas.microsoft.com/office/drawing/2014/main" id="{77A59727-0453-F8A6-A6F9-758B5FC7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44" r="22743" b="-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1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25BA2-86E4-ABCC-CA2C-C33CCEFA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Tools</a:t>
            </a:r>
            <a:br>
              <a:rPr lang="en-US" sz="5400"/>
            </a:br>
            <a:endParaRPr lang="en-US" sz="5400"/>
          </a:p>
        </p:txBody>
      </p:sp>
      <p:sp>
        <p:nvSpPr>
          <p:cNvPr id="4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4553DA8-C6AB-A8E8-5650-0B2E810C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latin typeface="Segoe Script"/>
                <a:ea typeface="Calibri"/>
                <a:cs typeface="Calibri"/>
              </a:rPr>
              <a:t>The Mojave carved sticks for tools. They made spears out of rocks and sticks. They use bow and arrows for tool</a:t>
            </a:r>
            <a:r>
              <a:rPr lang="en-US" sz="2200">
                <a:latin typeface="Segoe Script"/>
              </a:rPr>
              <a:t>s</a:t>
            </a:r>
            <a:r>
              <a:rPr lang="en-US" sz="2200"/>
              <a:t>. </a:t>
            </a:r>
            <a:endParaRPr lang="en-US" err="1"/>
          </a:p>
        </p:txBody>
      </p:sp>
      <p:pic>
        <p:nvPicPr>
          <p:cNvPr id="3" name="Content Placeholder 2" descr="Old Tools African 17Th Century · Free photo on Pixabay">
            <a:extLst>
              <a:ext uri="{FF2B5EF4-FFF2-40B4-BE49-F238E27FC236}">
                <a16:creationId xmlns:a16="http://schemas.microsoft.com/office/drawing/2014/main" id="{92506468-CFC5-DF5A-CA5D-5E3D8303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22" r="255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787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Joshua Tree National Park Mojave · Free photo on Pixabay">
            <a:extLst>
              <a:ext uri="{FF2B5EF4-FFF2-40B4-BE49-F238E27FC236}">
                <a16:creationId xmlns:a16="http://schemas.microsoft.com/office/drawing/2014/main" id="{DEEFA7D9-0243-39ED-9EFE-AA4E14680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77038-A12E-B08C-280A-2AE90812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043" y="2838031"/>
            <a:ext cx="5058640" cy="13391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>
                <a:latin typeface="Microsoft JhengHei"/>
                <a:ea typeface="Microsoft JhengHei"/>
              </a:rPr>
              <a:t>   Thank you for listening!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B1F4753B-9708-8C60-D348-D1AFFE420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5497" y="2836767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40983-4E43-1384-CCF6-65FBC4C69B94}"/>
              </a:ext>
            </a:extLst>
          </p:cNvPr>
          <p:cNvSpPr txBox="1"/>
          <p:nvPr/>
        </p:nvSpPr>
        <p:spPr>
          <a:xfrm>
            <a:off x="1100051" y="407204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9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Mojave Tribe</vt:lpstr>
      <vt:lpstr>                         Location The Mojave tribe lived in the southeastern part of California. They live next to the Colorado river.  They are located on high ground.       </vt:lpstr>
      <vt:lpstr>                                            Shelter  </vt:lpstr>
      <vt:lpstr>                                          Food</vt:lpstr>
      <vt:lpstr>                                          Culture</vt:lpstr>
      <vt:lpstr>What the kids played with. </vt:lpstr>
      <vt:lpstr>Tools </vt:lpstr>
      <vt:lpstr>   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2024-11-07T17:11:59Z</dcterms:created>
  <dcterms:modified xsi:type="dcterms:W3CDTF">2024-11-15T18:57:43Z</dcterms:modified>
</cp:coreProperties>
</file>