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178541"/>
    <a:srgbClr val="255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CC980-1455-405A-A4A8-DD6631444A4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0BC39-0C48-4458-9975-504340ED8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9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1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9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8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5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5000">
              <a:srgbClr val="21D6E0"/>
            </a:gs>
            <a:gs pos="34000">
              <a:srgbClr val="0087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ECC7-9DDB-4ED3-AE94-9AE9A6BF86EB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CE9B4-760D-45F3-8A27-93AB2DB45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85800"/>
            <a:ext cx="10210800" cy="36004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66"/>
                </a:solidFill>
              </a:rPr>
              <a:t/>
            </a:r>
            <a:br>
              <a:rPr lang="en-US" sz="4800" dirty="0">
                <a:solidFill>
                  <a:srgbClr val="FF0066"/>
                </a:solidFill>
              </a:rPr>
            </a:br>
            <a:endParaRPr lang="en-US" sz="4800" dirty="0">
              <a:solidFill>
                <a:srgbClr val="00B0F0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8305800" cy="1752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</a:t>
            </a:r>
            <a:r>
              <a:rPr lang="en-US" b="1" dirty="0" err="1" smtClean="0">
                <a:solidFill>
                  <a:srgbClr val="FFFF00"/>
                </a:solidFill>
              </a:rPr>
              <a:t>Ariana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   and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     </a:t>
            </a:r>
            <a:r>
              <a:rPr lang="en-US" b="1" dirty="0" err="1" smtClean="0">
                <a:solidFill>
                  <a:srgbClr val="FFFF00"/>
                </a:solidFill>
              </a:rPr>
              <a:t>Rheeya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" y="0"/>
            <a:ext cx="511791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4637" y="1219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66"/>
                </a:solidFill>
              </a:rPr>
              <a:t>    </a:t>
            </a:r>
            <a:r>
              <a:rPr lang="en-US" sz="5400" dirty="0" smtClean="0">
                <a:solidFill>
                  <a:srgbClr val="FFFF00"/>
                </a:solidFill>
              </a:rPr>
              <a:t>Maidu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17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80000">
              <a:srgbClr val="17854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32037"/>
            <a:ext cx="6431208" cy="4525963"/>
          </a:xfrm>
        </p:spPr>
      </p:pic>
      <p:sp>
        <p:nvSpPr>
          <p:cNvPr id="8" name="TextBox 7"/>
          <p:cNvSpPr txBox="1"/>
          <p:nvPr/>
        </p:nvSpPr>
        <p:spPr>
          <a:xfrm>
            <a:off x="1371600" y="1219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shelter was dug under ground, round , and covered with bark. The materials they used are sticks, grass, and dirt. Their shelter looked like a big round mound.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3000">
              <a:srgbClr val="0047FF"/>
            </a:gs>
            <a:gs pos="28000">
              <a:srgbClr val="FFFF00"/>
            </a:gs>
            <a:gs pos="42999">
              <a:srgbClr val="0070C0"/>
            </a:gs>
            <a:gs pos="58000">
              <a:srgbClr val="FFFF00"/>
            </a:gs>
            <a:gs pos="72000">
              <a:srgbClr val="0047FF"/>
            </a:gs>
            <a:gs pos="87000">
              <a:srgbClr val="FFFF00"/>
            </a:gs>
            <a:gs pos="100000">
              <a:srgbClr val="0070C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558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Gabriola" pitchFamily="82" charset="0"/>
              </a:rPr>
              <a:t>Food</a:t>
            </a:r>
            <a:endParaRPr lang="en-US" dirty="0">
              <a:solidFill>
                <a:srgbClr val="FFFF00"/>
              </a:solidFill>
              <a:latin typeface="Gabriola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2" y="2871620"/>
            <a:ext cx="5086290" cy="39863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810000"/>
            <a:ext cx="4103338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2494911"/>
            <a:ext cx="4092452" cy="1315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3542" y="1524000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Gabriola" pitchFamily="82" charset="0"/>
              </a:rPr>
              <a:t>The hunted  for deer, elk, rabbits, birds, and bear. They gathered seeds, roots, and insects. They fished for trout, salmon, and eels.  </a:t>
            </a:r>
            <a:endParaRPr lang="en-US" sz="3200" dirty="0">
              <a:solidFill>
                <a:srgbClr val="00206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650">
              <a:srgbClr val="0D1113"/>
            </a:gs>
            <a:gs pos="13000">
              <a:srgbClr val="00B0F0"/>
            </a:gs>
            <a:gs pos="46000">
              <a:schemeClr val="tx1">
                <a:lumMod val="95000"/>
                <a:lumOff val="5000"/>
              </a:schemeClr>
            </a:gs>
            <a:gs pos="81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10" y="2438400"/>
            <a:ext cx="4201886" cy="4599891"/>
          </a:xfrm>
        </p:spPr>
      </p:pic>
      <p:sp>
        <p:nvSpPr>
          <p:cNvPr id="12" name="TextBox 11"/>
          <p:cNvSpPr txBox="1"/>
          <p:nvPr/>
        </p:nvSpPr>
        <p:spPr>
          <a:xfrm>
            <a:off x="1066800" y="1143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Maidu lived around the northern part of California. They lived on top a hill. Their climate was warm in the summer, and their winters are cool.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47117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394" y="4114800"/>
            <a:ext cx="3851606" cy="2743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968906"/>
            <a:ext cx="5486399" cy="3889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1524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Maidu made baskets so they could hold their food. The women wove baskets. The Maidu are known for their weaving skills.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6248400"/>
            <a:ext cx="702024" cy="11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0"/>
            <a:ext cx="49163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137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</vt:lpstr>
      <vt:lpstr>Shelter</vt:lpstr>
      <vt:lpstr>Food</vt:lpstr>
      <vt:lpstr>LOCATION</vt:lpstr>
      <vt:lpstr>Culture</vt:lpstr>
      <vt:lpstr>PowerPoint Presentation</vt:lpstr>
    </vt:vector>
  </TitlesOfParts>
  <Company>CVUSD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Maidu</dc:title>
  <dc:creator>Authorised User</dc:creator>
  <cp:lastModifiedBy>Authorized User</cp:lastModifiedBy>
  <cp:revision>24</cp:revision>
  <dcterms:created xsi:type="dcterms:W3CDTF">2015-10-27T17:21:50Z</dcterms:created>
  <dcterms:modified xsi:type="dcterms:W3CDTF">2015-11-06T19:26:20Z</dcterms:modified>
</cp:coreProperties>
</file>