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Lst>
  <p:sldSz cy="5143500" cx="9144000"/>
  <p:notesSz cx="6858000" cy="9144000"/>
  <p:embeddedFontLst>
    <p:embeddedFont>
      <p:font typeface="Caveat"/>
      <p:regular r:id="rId15"/>
      <p:bold r:id="rId16"/>
    </p:embeddedFont>
    <p:embeddedFont>
      <p:font typeface="Pacifico"/>
      <p:regular r:id="rId1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font" Target="fonts/Caveat-regular.fntdata"/><Relationship Id="rId14" Type="http://schemas.openxmlformats.org/officeDocument/2006/relationships/slide" Target="slides/slide9.xml"/><Relationship Id="rId17" Type="http://schemas.openxmlformats.org/officeDocument/2006/relationships/font" Target="fonts/Pacifico-regular.fntdata"/><Relationship Id="rId16" Type="http://schemas.openxmlformats.org/officeDocument/2006/relationships/font" Target="fonts/Caveat-bold.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7" name="Google Shape;57;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gb0651170f6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 name="Google Shape;68;gb0651170f6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b0651170f6_8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b0651170f6_8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ae93f28cc2_5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ae93f28cc2_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1200"/>
              </a:spcAft>
              <a:buClr>
                <a:schemeClr val="dk1"/>
              </a:buClr>
              <a:buSzPts val="1100"/>
              <a:buFont typeface="Arial"/>
              <a:buNone/>
            </a:pPr>
            <a:r>
              <a:rPr b="1" i="1" lang="en">
                <a:solidFill>
                  <a:schemeClr val="dk1"/>
                </a:solidFill>
                <a:latin typeface="Comic Sans MS"/>
                <a:ea typeface="Comic Sans MS"/>
                <a:cs typeface="Comic Sans MS"/>
                <a:sym typeface="Comic Sans MS"/>
              </a:rPr>
              <a:t>Write about the food the tribe ate, crops they grew, hunting &amp; gathering skills, and ways to prepare meals.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a3751559ed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a3751559ed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i="1" lang="en">
                <a:solidFill>
                  <a:schemeClr val="dk1"/>
                </a:solidFill>
                <a:latin typeface="Comic Sans MS"/>
                <a:ea typeface="Comic Sans MS"/>
                <a:cs typeface="Comic Sans MS"/>
                <a:sym typeface="Comic Sans MS"/>
              </a:rPr>
              <a:t>Write about the art, customs, ceremonies, and responsibilities of the men, women and children.</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b1af6fe4c2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b1af6fe4c2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b18ed7cbb6_4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b18ed7cbb6_4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b07e3784ea_11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b07e3784ea_11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a817f93b10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a817f93b10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i="1" lang="en">
                <a:latin typeface="Comic Sans MS"/>
                <a:ea typeface="Comic Sans MS"/>
                <a:cs typeface="Comic Sans MS"/>
                <a:sym typeface="Comic Sans MS"/>
              </a:rPr>
              <a:t>This slide is the last slide.  You can add a picture or several pictures as an ending to your presentation.</a:t>
            </a:r>
            <a:endParaRPr b="1" i="1">
              <a:latin typeface="Comic Sans MS"/>
              <a:ea typeface="Comic Sans MS"/>
              <a:cs typeface="Comic Sans MS"/>
              <a:sym typeface="Comic Sans M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AUTOLAYOUT">
    <p:spTree>
      <p:nvGrpSpPr>
        <p:cNvPr id="50" name="Shape 50"/>
        <p:cNvGrpSpPr/>
        <p:nvPr/>
      </p:nvGrpSpPr>
      <p:grpSpPr>
        <a:xfrm>
          <a:off x="0" y="0"/>
          <a:ext cx="0" cy="0"/>
          <a:chOff x="0" y="0"/>
          <a:chExt cx="0" cy="0"/>
        </a:xfrm>
      </p:grpSpPr>
      <p:sp>
        <p:nvSpPr>
          <p:cNvPr id="51" name="Google Shape;51;p13"/>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13"/>
          <p:cNvSpPr txBox="1"/>
          <p:nvPr>
            <p:ph type="title"/>
          </p:nvPr>
        </p:nvSpPr>
        <p:spPr>
          <a:xfrm>
            <a:off x="291875" y="406900"/>
            <a:ext cx="4813500" cy="1388700"/>
          </a:xfrm>
          <a:prstGeom prst="rect">
            <a:avLst/>
          </a:prstGeom>
          <a:noFill/>
        </p:spPr>
        <p:txBody>
          <a:bodyPr anchorCtr="0" anchor="b" bIns="91425" lIns="91425" spcFirstLastPara="1" rIns="91425" wrap="square" tIns="91425">
            <a:noAutofit/>
          </a:bodyPr>
          <a:lstStyle>
            <a:lvl1pPr lvl="0" algn="l">
              <a:lnSpc>
                <a:spcPct val="100000"/>
              </a:lnSpc>
              <a:spcBef>
                <a:spcPts val="0"/>
              </a:spcBef>
              <a:spcAft>
                <a:spcPts val="0"/>
              </a:spcAft>
              <a:buClr>
                <a:schemeClr val="dk1"/>
              </a:buClr>
              <a:buSzPts val="3000"/>
              <a:buNone/>
              <a:defRPr sz="3000">
                <a:solidFill>
                  <a:schemeClr val="dk1"/>
                </a:solidFill>
              </a:defRPr>
            </a:lvl1pPr>
            <a:lvl2pPr lvl="1" algn="l">
              <a:lnSpc>
                <a:spcPct val="100000"/>
              </a:lnSpc>
              <a:spcBef>
                <a:spcPts val="0"/>
              </a:spcBef>
              <a:spcAft>
                <a:spcPts val="0"/>
              </a:spcAft>
              <a:buClr>
                <a:schemeClr val="dk1"/>
              </a:buClr>
              <a:buSzPts val="3000"/>
              <a:buNone/>
              <a:defRPr sz="3000">
                <a:solidFill>
                  <a:schemeClr val="dk1"/>
                </a:solidFill>
              </a:defRPr>
            </a:lvl2pPr>
            <a:lvl3pPr lvl="2" algn="l">
              <a:lnSpc>
                <a:spcPct val="100000"/>
              </a:lnSpc>
              <a:spcBef>
                <a:spcPts val="0"/>
              </a:spcBef>
              <a:spcAft>
                <a:spcPts val="0"/>
              </a:spcAft>
              <a:buClr>
                <a:schemeClr val="dk1"/>
              </a:buClr>
              <a:buSzPts val="3000"/>
              <a:buNone/>
              <a:defRPr sz="3000">
                <a:solidFill>
                  <a:schemeClr val="dk1"/>
                </a:solidFill>
              </a:defRPr>
            </a:lvl3pPr>
            <a:lvl4pPr lvl="3" algn="l">
              <a:lnSpc>
                <a:spcPct val="100000"/>
              </a:lnSpc>
              <a:spcBef>
                <a:spcPts val="0"/>
              </a:spcBef>
              <a:spcAft>
                <a:spcPts val="0"/>
              </a:spcAft>
              <a:buClr>
                <a:schemeClr val="dk1"/>
              </a:buClr>
              <a:buSzPts val="3000"/>
              <a:buNone/>
              <a:defRPr sz="3000">
                <a:solidFill>
                  <a:schemeClr val="dk1"/>
                </a:solidFill>
              </a:defRPr>
            </a:lvl4pPr>
            <a:lvl5pPr lvl="4" algn="l">
              <a:lnSpc>
                <a:spcPct val="100000"/>
              </a:lnSpc>
              <a:spcBef>
                <a:spcPts val="0"/>
              </a:spcBef>
              <a:spcAft>
                <a:spcPts val="0"/>
              </a:spcAft>
              <a:buClr>
                <a:schemeClr val="dk1"/>
              </a:buClr>
              <a:buSzPts val="3000"/>
              <a:buNone/>
              <a:defRPr sz="3000">
                <a:solidFill>
                  <a:schemeClr val="dk1"/>
                </a:solidFill>
              </a:defRPr>
            </a:lvl5pPr>
            <a:lvl6pPr lvl="5" algn="l">
              <a:lnSpc>
                <a:spcPct val="100000"/>
              </a:lnSpc>
              <a:spcBef>
                <a:spcPts val="0"/>
              </a:spcBef>
              <a:spcAft>
                <a:spcPts val="0"/>
              </a:spcAft>
              <a:buClr>
                <a:schemeClr val="dk1"/>
              </a:buClr>
              <a:buSzPts val="3000"/>
              <a:buNone/>
              <a:defRPr sz="3000">
                <a:solidFill>
                  <a:schemeClr val="dk1"/>
                </a:solidFill>
              </a:defRPr>
            </a:lvl6pPr>
            <a:lvl7pPr lvl="6" algn="l">
              <a:lnSpc>
                <a:spcPct val="100000"/>
              </a:lnSpc>
              <a:spcBef>
                <a:spcPts val="0"/>
              </a:spcBef>
              <a:spcAft>
                <a:spcPts val="0"/>
              </a:spcAft>
              <a:buClr>
                <a:schemeClr val="dk1"/>
              </a:buClr>
              <a:buSzPts val="3000"/>
              <a:buNone/>
              <a:defRPr sz="3000">
                <a:solidFill>
                  <a:schemeClr val="dk1"/>
                </a:solidFill>
              </a:defRPr>
            </a:lvl7pPr>
            <a:lvl8pPr lvl="7" algn="l">
              <a:lnSpc>
                <a:spcPct val="100000"/>
              </a:lnSpc>
              <a:spcBef>
                <a:spcPts val="0"/>
              </a:spcBef>
              <a:spcAft>
                <a:spcPts val="0"/>
              </a:spcAft>
              <a:buClr>
                <a:schemeClr val="dk1"/>
              </a:buClr>
              <a:buSzPts val="3000"/>
              <a:buNone/>
              <a:defRPr sz="3000">
                <a:solidFill>
                  <a:schemeClr val="dk1"/>
                </a:solidFill>
              </a:defRPr>
            </a:lvl8pPr>
            <a:lvl9pPr lvl="8" algn="l">
              <a:lnSpc>
                <a:spcPct val="100000"/>
              </a:lnSpc>
              <a:spcBef>
                <a:spcPts val="0"/>
              </a:spcBef>
              <a:spcAft>
                <a:spcPts val="0"/>
              </a:spcAft>
              <a:buClr>
                <a:schemeClr val="dk1"/>
              </a:buClr>
              <a:buSzPts val="3000"/>
              <a:buNone/>
              <a:defRPr sz="3000">
                <a:solidFill>
                  <a:schemeClr val="dk1"/>
                </a:solidFill>
              </a:defRPr>
            </a:lvl9pPr>
          </a:lstStyle>
          <a:p/>
        </p:txBody>
      </p:sp>
      <p:sp>
        <p:nvSpPr>
          <p:cNvPr id="53" name="Google Shape;53;p13"/>
          <p:cNvSpPr txBox="1"/>
          <p:nvPr>
            <p:ph idx="1" type="body"/>
          </p:nvPr>
        </p:nvSpPr>
        <p:spPr>
          <a:xfrm>
            <a:off x="291975" y="1854951"/>
            <a:ext cx="4813500" cy="2577000"/>
          </a:xfrm>
          <a:prstGeom prst="rect">
            <a:avLst/>
          </a:prstGeom>
          <a:noFill/>
        </p:spPr>
        <p:txBody>
          <a:bodyPr anchorCtr="0" anchor="t" bIns="91425" lIns="91425" spcFirstLastPara="1" rIns="91425" wrap="square" tIns="91425">
            <a:noAutofit/>
          </a:bodyPr>
          <a:lstStyle>
            <a:lvl1pPr indent="-330200" lvl="0" marL="457200" algn="l">
              <a:lnSpc>
                <a:spcPct val="115000"/>
              </a:lnSpc>
              <a:spcBef>
                <a:spcPts val="0"/>
              </a:spcBef>
              <a:spcAft>
                <a:spcPts val="0"/>
              </a:spcAft>
              <a:buClr>
                <a:schemeClr val="dk2"/>
              </a:buClr>
              <a:buSzPts val="1600"/>
              <a:buChar char="●"/>
              <a:defRPr sz="1600">
                <a:solidFill>
                  <a:schemeClr val="dk2"/>
                </a:solidFill>
              </a:defRPr>
            </a:lvl1pPr>
            <a:lvl2pPr indent="-317500" lvl="1" marL="914400" algn="l">
              <a:lnSpc>
                <a:spcPct val="115000"/>
              </a:lnSpc>
              <a:spcBef>
                <a:spcPts val="1600"/>
              </a:spcBef>
              <a:spcAft>
                <a:spcPts val="0"/>
              </a:spcAft>
              <a:buClr>
                <a:schemeClr val="dk2"/>
              </a:buClr>
              <a:buSzPts val="1400"/>
              <a:buChar char="○"/>
              <a:defRPr sz="1400">
                <a:solidFill>
                  <a:schemeClr val="dk2"/>
                </a:solidFill>
              </a:defRPr>
            </a:lvl2pPr>
            <a:lvl3pPr indent="-317500" lvl="2" marL="1371600" algn="l">
              <a:lnSpc>
                <a:spcPct val="115000"/>
              </a:lnSpc>
              <a:spcBef>
                <a:spcPts val="1600"/>
              </a:spcBef>
              <a:spcAft>
                <a:spcPts val="0"/>
              </a:spcAft>
              <a:buClr>
                <a:schemeClr val="dk2"/>
              </a:buClr>
              <a:buSzPts val="1400"/>
              <a:buChar char="■"/>
              <a:defRPr sz="1400">
                <a:solidFill>
                  <a:schemeClr val="dk2"/>
                </a:solidFill>
              </a:defRPr>
            </a:lvl3pPr>
            <a:lvl4pPr indent="-317500" lvl="3" marL="1828800" algn="l">
              <a:lnSpc>
                <a:spcPct val="115000"/>
              </a:lnSpc>
              <a:spcBef>
                <a:spcPts val="1600"/>
              </a:spcBef>
              <a:spcAft>
                <a:spcPts val="0"/>
              </a:spcAft>
              <a:buClr>
                <a:schemeClr val="dk2"/>
              </a:buClr>
              <a:buSzPts val="1400"/>
              <a:buChar char="●"/>
              <a:defRPr sz="1400">
                <a:solidFill>
                  <a:schemeClr val="dk2"/>
                </a:solidFill>
              </a:defRPr>
            </a:lvl4pPr>
            <a:lvl5pPr indent="-317500" lvl="4" marL="2286000" algn="l">
              <a:lnSpc>
                <a:spcPct val="115000"/>
              </a:lnSpc>
              <a:spcBef>
                <a:spcPts val="1600"/>
              </a:spcBef>
              <a:spcAft>
                <a:spcPts val="0"/>
              </a:spcAft>
              <a:buClr>
                <a:schemeClr val="dk2"/>
              </a:buClr>
              <a:buSzPts val="1400"/>
              <a:buChar char="○"/>
              <a:defRPr sz="1400">
                <a:solidFill>
                  <a:schemeClr val="dk2"/>
                </a:solidFill>
              </a:defRPr>
            </a:lvl5pPr>
            <a:lvl6pPr indent="-317500" lvl="5" marL="2743200" algn="l">
              <a:lnSpc>
                <a:spcPct val="115000"/>
              </a:lnSpc>
              <a:spcBef>
                <a:spcPts val="1600"/>
              </a:spcBef>
              <a:spcAft>
                <a:spcPts val="0"/>
              </a:spcAft>
              <a:buClr>
                <a:schemeClr val="dk2"/>
              </a:buClr>
              <a:buSzPts val="1400"/>
              <a:buChar char="■"/>
              <a:defRPr sz="1400">
                <a:solidFill>
                  <a:schemeClr val="dk2"/>
                </a:solidFill>
              </a:defRPr>
            </a:lvl6pPr>
            <a:lvl7pPr indent="-317500" lvl="6" marL="3200400" algn="l">
              <a:lnSpc>
                <a:spcPct val="115000"/>
              </a:lnSpc>
              <a:spcBef>
                <a:spcPts val="1600"/>
              </a:spcBef>
              <a:spcAft>
                <a:spcPts val="0"/>
              </a:spcAft>
              <a:buClr>
                <a:schemeClr val="dk2"/>
              </a:buClr>
              <a:buSzPts val="1400"/>
              <a:buChar char="●"/>
              <a:defRPr sz="1400">
                <a:solidFill>
                  <a:schemeClr val="dk2"/>
                </a:solidFill>
              </a:defRPr>
            </a:lvl7pPr>
            <a:lvl8pPr indent="-317500" lvl="7" marL="3657600" algn="l">
              <a:lnSpc>
                <a:spcPct val="115000"/>
              </a:lnSpc>
              <a:spcBef>
                <a:spcPts val="1600"/>
              </a:spcBef>
              <a:spcAft>
                <a:spcPts val="0"/>
              </a:spcAft>
              <a:buClr>
                <a:schemeClr val="dk2"/>
              </a:buClr>
              <a:buSzPts val="1400"/>
              <a:buChar char="○"/>
              <a:defRPr sz="1400">
                <a:solidFill>
                  <a:schemeClr val="dk2"/>
                </a:solidFill>
              </a:defRPr>
            </a:lvl8pPr>
            <a:lvl9pPr indent="-317500" lvl="8" marL="4114800" algn="l">
              <a:lnSpc>
                <a:spcPct val="115000"/>
              </a:lnSpc>
              <a:spcBef>
                <a:spcPts val="1600"/>
              </a:spcBef>
              <a:spcAft>
                <a:spcPts val="1600"/>
              </a:spcAft>
              <a:buClr>
                <a:schemeClr val="dk2"/>
              </a:buClr>
              <a:buSzPts val="1400"/>
              <a:buChar char="■"/>
              <a:defRPr sz="1400">
                <a:solidFill>
                  <a:schemeClr val="dk2"/>
                </a:solidFill>
              </a:defRPr>
            </a:lvl9pPr>
          </a:lstStyle>
          <a:p/>
        </p:txBody>
      </p:sp>
      <p:sp>
        <p:nvSpPr>
          <p:cNvPr id="54" name="Google Shape;54;p13"/>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00FF00"/>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8.jpg"/><Relationship Id="rId4" Type="http://schemas.openxmlformats.org/officeDocument/2006/relationships/image" Target="../media/image5.jpg"/><Relationship Id="rId5" Type="http://schemas.openxmlformats.org/officeDocument/2006/relationships/image" Target="../media/image19.jpg"/><Relationship Id="rId6" Type="http://schemas.openxmlformats.org/officeDocument/2006/relationships/image" Target="../media/image15.jpg"/><Relationship Id="rId7" Type="http://schemas.openxmlformats.org/officeDocument/2006/relationships/image" Target="../media/image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9.png"/><Relationship Id="rId4" Type="http://schemas.openxmlformats.org/officeDocument/2006/relationships/image" Target="../media/image2.png"/><Relationship Id="rId5" Type="http://schemas.openxmlformats.org/officeDocument/2006/relationships/hyperlink" Target="https://en.m.wikipedia.org/wiki/File:Australia_location_map.svg" TargetMode="External"/><Relationship Id="rId6" Type="http://schemas.openxmlformats.org/officeDocument/2006/relationships/image" Target="../media/image32.png"/><Relationship Id="rId7" Type="http://schemas.openxmlformats.org/officeDocument/2006/relationships/image" Target="../media/image3.png"/><Relationship Id="rId8"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22.jpg"/><Relationship Id="rId4" Type="http://schemas.openxmlformats.org/officeDocument/2006/relationships/image" Target="../media/image6.jpg"/><Relationship Id="rId5" Type="http://schemas.openxmlformats.org/officeDocument/2006/relationships/image" Target="../media/image20.jpg"/><Relationship Id="rId6" Type="http://schemas.openxmlformats.org/officeDocument/2006/relationships/image" Target="../media/image7.png"/><Relationship Id="rId7" Type="http://schemas.openxmlformats.org/officeDocument/2006/relationships/image" Target="../media/image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hyperlink" Target="https://www.rawpixel.com/board/266334/fish-illustrations-free-public-domain-images" TargetMode="External"/><Relationship Id="rId4" Type="http://schemas.openxmlformats.org/officeDocument/2006/relationships/image" Target="../media/image13.jpg"/><Relationship Id="rId9" Type="http://schemas.openxmlformats.org/officeDocument/2006/relationships/image" Target="../media/image14.jpg"/><Relationship Id="rId5" Type="http://schemas.openxmlformats.org/officeDocument/2006/relationships/image" Target="../media/image26.jpg"/><Relationship Id="rId6" Type="http://schemas.openxmlformats.org/officeDocument/2006/relationships/image" Target="../media/image11.jpg"/><Relationship Id="rId7" Type="http://schemas.openxmlformats.org/officeDocument/2006/relationships/image" Target="../media/image8.jpg"/><Relationship Id="rId8" Type="http://schemas.openxmlformats.org/officeDocument/2006/relationships/image" Target="../media/image10.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6.jpg"/><Relationship Id="rId4" Type="http://schemas.openxmlformats.org/officeDocument/2006/relationships/image" Target="../media/image17.jpg"/><Relationship Id="rId5" Type="http://schemas.openxmlformats.org/officeDocument/2006/relationships/image" Target="../media/image31.jpg"/><Relationship Id="rId6" Type="http://schemas.openxmlformats.org/officeDocument/2006/relationships/image" Target="../media/image30.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2.jpg"/><Relationship Id="rId4" Type="http://schemas.openxmlformats.org/officeDocument/2006/relationships/image" Target="../media/image21.png"/><Relationship Id="rId5" Type="http://schemas.openxmlformats.org/officeDocument/2006/relationships/image" Target="../media/image35.jpg"/><Relationship Id="rId6" Type="http://schemas.openxmlformats.org/officeDocument/2006/relationships/image" Target="../media/image1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3.jpg"/><Relationship Id="rId4" Type="http://schemas.openxmlformats.org/officeDocument/2006/relationships/image" Target="../media/image25.jpg"/><Relationship Id="rId5" Type="http://schemas.openxmlformats.org/officeDocument/2006/relationships/image" Target="../media/image29.jpg"/><Relationship Id="rId6" Type="http://schemas.openxmlformats.org/officeDocument/2006/relationships/image" Target="../media/image33.jpg"/><Relationship Id="rId7" Type="http://schemas.openxmlformats.org/officeDocument/2006/relationships/image" Target="../media/image24.jpg"/><Relationship Id="rId8"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 name="Shape 58"/>
        <p:cNvGrpSpPr/>
        <p:nvPr/>
      </p:nvGrpSpPr>
      <p:grpSpPr>
        <a:xfrm>
          <a:off x="0" y="0"/>
          <a:ext cx="0" cy="0"/>
          <a:chOff x="0" y="0"/>
          <a:chExt cx="0" cy="0"/>
        </a:xfrm>
      </p:grpSpPr>
      <p:sp>
        <p:nvSpPr>
          <p:cNvPr id="59" name="Google Shape;59;p14"/>
          <p:cNvSpPr txBox="1"/>
          <p:nvPr>
            <p:ph type="ctrTitle"/>
          </p:nvPr>
        </p:nvSpPr>
        <p:spPr>
          <a:xfrm>
            <a:off x="2147150" y="228050"/>
            <a:ext cx="4939500" cy="974700"/>
          </a:xfrm>
          <a:prstGeom prst="rect">
            <a:avLst/>
          </a:prstGeom>
          <a:solidFill>
            <a:srgbClr val="7F6000"/>
          </a:solidFill>
          <a:ln cap="flat" cmpd="sng" w="9525">
            <a:solidFill>
              <a:srgbClr val="7F6000"/>
            </a:solidFill>
            <a:prstDash val="solid"/>
            <a:round/>
            <a:headEnd len="sm" w="sm" type="none"/>
            <a:tailEnd len="sm" w="sm" type="none"/>
          </a:ln>
        </p:spPr>
        <p:txBody>
          <a:bodyPr anchorCtr="0" anchor="b" bIns="91425" lIns="91425" spcFirstLastPara="1" rIns="91425" wrap="square" tIns="91425">
            <a:noAutofit/>
          </a:bodyPr>
          <a:lstStyle/>
          <a:p>
            <a:pPr indent="0" lvl="0" marL="0" rtl="0" algn="ctr">
              <a:spcBef>
                <a:spcPts val="0"/>
              </a:spcBef>
              <a:spcAft>
                <a:spcPts val="0"/>
              </a:spcAft>
              <a:buNone/>
            </a:pPr>
            <a:r>
              <a:rPr lang="en">
                <a:highlight>
                  <a:srgbClr val="7F6000"/>
                </a:highlight>
                <a:latin typeface="Caveat"/>
                <a:ea typeface="Caveat"/>
                <a:cs typeface="Caveat"/>
                <a:sym typeface="Caveat"/>
              </a:rPr>
              <a:t>Maidu T</a:t>
            </a:r>
            <a:r>
              <a:rPr lang="en">
                <a:highlight>
                  <a:srgbClr val="7F6000"/>
                </a:highlight>
                <a:latin typeface="Caveat"/>
                <a:ea typeface="Caveat"/>
                <a:cs typeface="Caveat"/>
                <a:sym typeface="Caveat"/>
              </a:rPr>
              <a:t>ribe</a:t>
            </a:r>
            <a:r>
              <a:rPr lang="en">
                <a:highlight>
                  <a:srgbClr val="F3F3F3"/>
                </a:highlight>
                <a:latin typeface="Caveat"/>
                <a:ea typeface="Caveat"/>
                <a:cs typeface="Caveat"/>
                <a:sym typeface="Caveat"/>
              </a:rPr>
              <a:t> </a:t>
            </a:r>
            <a:endParaRPr>
              <a:highlight>
                <a:srgbClr val="F3F3F3"/>
              </a:highlight>
              <a:latin typeface="Caveat"/>
              <a:ea typeface="Caveat"/>
              <a:cs typeface="Caveat"/>
              <a:sym typeface="Caveat"/>
            </a:endParaRPr>
          </a:p>
        </p:txBody>
      </p:sp>
      <p:sp>
        <p:nvSpPr>
          <p:cNvPr id="60" name="Google Shape;60;p14"/>
          <p:cNvSpPr txBox="1"/>
          <p:nvPr>
            <p:ph idx="1" type="subTitle"/>
          </p:nvPr>
        </p:nvSpPr>
        <p:spPr>
          <a:xfrm>
            <a:off x="251500" y="2068650"/>
            <a:ext cx="8520600" cy="739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a:solidFill>
                  <a:srgbClr val="CC0000"/>
                </a:solidFill>
                <a:latin typeface="Caveat"/>
                <a:ea typeface="Caveat"/>
                <a:cs typeface="Caveat"/>
                <a:sym typeface="Caveat"/>
              </a:rPr>
              <a:t>B</a:t>
            </a:r>
            <a:r>
              <a:rPr lang="en">
                <a:solidFill>
                  <a:srgbClr val="CC0000"/>
                </a:solidFill>
                <a:latin typeface="Caveat"/>
                <a:ea typeface="Caveat"/>
                <a:cs typeface="Caveat"/>
                <a:sym typeface="Caveat"/>
              </a:rPr>
              <a:t>y:   </a:t>
            </a:r>
            <a:r>
              <a:rPr lang="en">
                <a:solidFill>
                  <a:srgbClr val="CC0000"/>
                </a:solidFill>
                <a:latin typeface="Caveat"/>
                <a:ea typeface="Caveat"/>
                <a:cs typeface="Caveat"/>
                <a:sym typeface="Caveat"/>
              </a:rPr>
              <a:t>Isaac, Kai,</a:t>
            </a:r>
            <a:r>
              <a:rPr lang="en">
                <a:solidFill>
                  <a:srgbClr val="CC0000"/>
                </a:solidFill>
                <a:latin typeface="Caveat"/>
                <a:ea typeface="Caveat"/>
                <a:cs typeface="Caveat"/>
                <a:sym typeface="Caveat"/>
              </a:rPr>
              <a:t> </a:t>
            </a:r>
            <a:r>
              <a:rPr lang="en">
                <a:solidFill>
                  <a:srgbClr val="CC0000"/>
                </a:solidFill>
                <a:latin typeface="Caveat"/>
                <a:ea typeface="Caveat"/>
                <a:cs typeface="Caveat"/>
                <a:sym typeface="Caveat"/>
              </a:rPr>
              <a:t>and </a:t>
            </a:r>
            <a:r>
              <a:rPr lang="en">
                <a:solidFill>
                  <a:srgbClr val="CC0000"/>
                </a:solidFill>
                <a:latin typeface="Caveat"/>
                <a:ea typeface="Caveat"/>
                <a:cs typeface="Caveat"/>
                <a:sym typeface="Caveat"/>
              </a:rPr>
              <a:t>Ryan </a:t>
            </a:r>
            <a:endParaRPr>
              <a:solidFill>
                <a:srgbClr val="CC0000"/>
              </a:solidFill>
              <a:latin typeface="Caveat"/>
              <a:ea typeface="Caveat"/>
              <a:cs typeface="Caveat"/>
              <a:sym typeface="Caveat"/>
            </a:endParaRPr>
          </a:p>
        </p:txBody>
      </p:sp>
      <p:pic>
        <p:nvPicPr>
          <p:cNvPr id="61" name="Google Shape;61;p14"/>
          <p:cNvPicPr preferRelativeResize="0"/>
          <p:nvPr/>
        </p:nvPicPr>
        <p:blipFill>
          <a:blip r:embed="rId3">
            <a:alphaModFix/>
          </a:blip>
          <a:stretch>
            <a:fillRect/>
          </a:stretch>
        </p:blipFill>
        <p:spPr>
          <a:xfrm>
            <a:off x="7162850" y="152400"/>
            <a:ext cx="1828747" cy="2166823"/>
          </a:xfrm>
          <a:prstGeom prst="rect">
            <a:avLst/>
          </a:prstGeom>
          <a:noFill/>
          <a:ln>
            <a:noFill/>
          </a:ln>
        </p:spPr>
      </p:pic>
      <p:pic>
        <p:nvPicPr>
          <p:cNvPr id="62" name="Google Shape;62;p14"/>
          <p:cNvPicPr preferRelativeResize="0"/>
          <p:nvPr/>
        </p:nvPicPr>
        <p:blipFill>
          <a:blip r:embed="rId4">
            <a:alphaModFix/>
          </a:blip>
          <a:stretch>
            <a:fillRect/>
          </a:stretch>
        </p:blipFill>
        <p:spPr>
          <a:xfrm>
            <a:off x="0" y="1317608"/>
            <a:ext cx="2657850" cy="3831116"/>
          </a:xfrm>
          <a:prstGeom prst="rect">
            <a:avLst/>
          </a:prstGeom>
          <a:noFill/>
          <a:ln>
            <a:noFill/>
          </a:ln>
        </p:spPr>
      </p:pic>
      <p:pic>
        <p:nvPicPr>
          <p:cNvPr id="63" name="Google Shape;63;p14"/>
          <p:cNvPicPr preferRelativeResize="0"/>
          <p:nvPr/>
        </p:nvPicPr>
        <p:blipFill>
          <a:blip r:embed="rId5">
            <a:alphaModFix/>
          </a:blip>
          <a:stretch>
            <a:fillRect/>
          </a:stretch>
        </p:blipFill>
        <p:spPr>
          <a:xfrm>
            <a:off x="0" y="2"/>
            <a:ext cx="1408348" cy="1317601"/>
          </a:xfrm>
          <a:prstGeom prst="rect">
            <a:avLst/>
          </a:prstGeom>
          <a:noFill/>
          <a:ln>
            <a:noFill/>
          </a:ln>
        </p:spPr>
      </p:pic>
      <p:pic>
        <p:nvPicPr>
          <p:cNvPr id="64" name="Google Shape;64;p14"/>
          <p:cNvPicPr preferRelativeResize="0"/>
          <p:nvPr/>
        </p:nvPicPr>
        <p:blipFill>
          <a:blip r:embed="rId6">
            <a:alphaModFix/>
          </a:blip>
          <a:stretch>
            <a:fillRect/>
          </a:stretch>
        </p:blipFill>
        <p:spPr>
          <a:xfrm>
            <a:off x="6333750" y="2496325"/>
            <a:ext cx="2657850" cy="2647175"/>
          </a:xfrm>
          <a:prstGeom prst="rect">
            <a:avLst/>
          </a:prstGeom>
          <a:noFill/>
          <a:ln>
            <a:noFill/>
          </a:ln>
        </p:spPr>
      </p:pic>
      <p:pic>
        <p:nvPicPr>
          <p:cNvPr id="65" name="Google Shape;65;p14"/>
          <p:cNvPicPr preferRelativeResize="0"/>
          <p:nvPr/>
        </p:nvPicPr>
        <p:blipFill>
          <a:blip r:embed="rId7">
            <a:alphaModFix/>
          </a:blip>
          <a:stretch>
            <a:fillRect/>
          </a:stretch>
        </p:blipFill>
        <p:spPr>
          <a:xfrm>
            <a:off x="2657850" y="2571750"/>
            <a:ext cx="2065973" cy="26471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 name="Shape 69"/>
        <p:cNvGrpSpPr/>
        <p:nvPr/>
      </p:nvGrpSpPr>
      <p:grpSpPr>
        <a:xfrm>
          <a:off x="0" y="0"/>
          <a:ext cx="0" cy="0"/>
          <a:chOff x="0" y="0"/>
          <a:chExt cx="0" cy="0"/>
        </a:xfrm>
      </p:grpSpPr>
      <p:sp>
        <p:nvSpPr>
          <p:cNvPr id="70" name="Google Shape;70;p15"/>
          <p:cNvSpPr txBox="1"/>
          <p:nvPr>
            <p:ph type="title"/>
          </p:nvPr>
        </p:nvSpPr>
        <p:spPr>
          <a:xfrm>
            <a:off x="832175" y="2282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a:t>
            </a:r>
            <a:r>
              <a:rPr lang="en">
                <a:latin typeface="Caveat"/>
                <a:ea typeface="Caveat"/>
                <a:cs typeface="Caveat"/>
                <a:sym typeface="Caveat"/>
              </a:rPr>
              <a:t>         Location</a:t>
            </a:r>
            <a:r>
              <a:rPr lang="en"/>
              <a:t> </a:t>
            </a:r>
            <a:endParaRPr>
              <a:latin typeface="Caveat"/>
              <a:ea typeface="Caveat"/>
              <a:cs typeface="Caveat"/>
              <a:sym typeface="Caveat"/>
            </a:endParaRPr>
          </a:p>
        </p:txBody>
      </p:sp>
      <p:sp>
        <p:nvSpPr>
          <p:cNvPr id="71" name="Google Shape;71;p15"/>
          <p:cNvSpPr txBox="1"/>
          <p:nvPr>
            <p:ph idx="1" type="body"/>
          </p:nvPr>
        </p:nvSpPr>
        <p:spPr>
          <a:xfrm>
            <a:off x="38100" y="205100"/>
            <a:ext cx="3975600" cy="25011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The Maidu tribe lived in northeastern part of California. They lived near rivers and </a:t>
            </a:r>
            <a:r>
              <a:rPr lang="en"/>
              <a:t>mountains. They had clothes suited for medium kind of climate</a:t>
            </a:r>
            <a:r>
              <a:rPr lang="en"/>
              <a:t>. The Maidu often built their villages on high ground so that they could see strangers coming.   </a:t>
            </a:r>
            <a:endParaRPr/>
          </a:p>
        </p:txBody>
      </p:sp>
      <p:pic>
        <p:nvPicPr>
          <p:cNvPr id="72" name="Google Shape;72;p15"/>
          <p:cNvPicPr preferRelativeResize="0"/>
          <p:nvPr/>
        </p:nvPicPr>
        <p:blipFill>
          <a:blip r:embed="rId3">
            <a:alphaModFix/>
          </a:blip>
          <a:stretch>
            <a:fillRect/>
          </a:stretch>
        </p:blipFill>
        <p:spPr>
          <a:xfrm>
            <a:off x="6348175" y="0"/>
            <a:ext cx="2708325" cy="2064952"/>
          </a:xfrm>
          <a:prstGeom prst="rect">
            <a:avLst/>
          </a:prstGeom>
          <a:noFill/>
          <a:ln>
            <a:noFill/>
          </a:ln>
        </p:spPr>
      </p:pic>
      <p:pic>
        <p:nvPicPr>
          <p:cNvPr id="73" name="Google Shape;73;p15"/>
          <p:cNvPicPr preferRelativeResize="0"/>
          <p:nvPr/>
        </p:nvPicPr>
        <p:blipFill>
          <a:blip r:embed="rId4">
            <a:alphaModFix/>
          </a:blip>
          <a:stretch>
            <a:fillRect/>
          </a:stretch>
        </p:blipFill>
        <p:spPr>
          <a:xfrm>
            <a:off x="3392662" y="666687"/>
            <a:ext cx="2541700" cy="1905075"/>
          </a:xfrm>
          <a:prstGeom prst="rect">
            <a:avLst/>
          </a:prstGeom>
          <a:noFill/>
          <a:ln>
            <a:noFill/>
          </a:ln>
        </p:spPr>
      </p:pic>
      <p:sp>
        <p:nvSpPr>
          <p:cNvPr id="74" name="Google Shape;74;p15"/>
          <p:cNvSpPr txBox="1"/>
          <p:nvPr/>
        </p:nvSpPr>
        <p:spPr>
          <a:xfrm>
            <a:off x="2051100" y="4090725"/>
            <a:ext cx="6600300" cy="77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75" name="Google Shape;75;p15">
            <a:hlinkClick r:id="rId5"/>
          </p:cNvPr>
          <p:cNvPicPr preferRelativeResize="0"/>
          <p:nvPr/>
        </p:nvPicPr>
        <p:blipFill>
          <a:blip r:embed="rId6">
            <a:alphaModFix/>
          </a:blip>
          <a:stretch>
            <a:fillRect/>
          </a:stretch>
        </p:blipFill>
        <p:spPr>
          <a:xfrm>
            <a:off x="5708821" y="2571750"/>
            <a:ext cx="3435174" cy="3085801"/>
          </a:xfrm>
          <a:prstGeom prst="rect">
            <a:avLst/>
          </a:prstGeom>
          <a:noFill/>
          <a:ln>
            <a:noFill/>
          </a:ln>
        </p:spPr>
      </p:pic>
      <p:pic>
        <p:nvPicPr>
          <p:cNvPr id="76" name="Google Shape;76;p15"/>
          <p:cNvPicPr preferRelativeResize="0"/>
          <p:nvPr/>
        </p:nvPicPr>
        <p:blipFill>
          <a:blip r:embed="rId7">
            <a:alphaModFix/>
          </a:blip>
          <a:stretch>
            <a:fillRect/>
          </a:stretch>
        </p:blipFill>
        <p:spPr>
          <a:xfrm>
            <a:off x="1425" y="3339800"/>
            <a:ext cx="2614925" cy="1719224"/>
          </a:xfrm>
          <a:prstGeom prst="rect">
            <a:avLst/>
          </a:prstGeom>
          <a:noFill/>
          <a:ln>
            <a:noFill/>
          </a:ln>
        </p:spPr>
      </p:pic>
      <p:pic>
        <p:nvPicPr>
          <p:cNvPr id="77" name="Google Shape;77;p15"/>
          <p:cNvPicPr preferRelativeResize="0"/>
          <p:nvPr/>
        </p:nvPicPr>
        <p:blipFill>
          <a:blip r:embed="rId8">
            <a:alphaModFix/>
          </a:blip>
          <a:stretch>
            <a:fillRect/>
          </a:stretch>
        </p:blipFill>
        <p:spPr>
          <a:xfrm>
            <a:off x="2868726" y="2706050"/>
            <a:ext cx="1858525" cy="2437449"/>
          </a:xfrm>
          <a:prstGeom prst="rect">
            <a:avLst/>
          </a:prstGeom>
          <a:noFill/>
          <a:ln>
            <a:noFill/>
          </a:ln>
        </p:spPr>
      </p:pic>
      <p:sp>
        <p:nvSpPr>
          <p:cNvPr id="78" name="Google Shape;78;p15"/>
          <p:cNvSpPr txBox="1"/>
          <p:nvPr/>
        </p:nvSpPr>
        <p:spPr>
          <a:xfrm>
            <a:off x="2366725" y="117175"/>
            <a:ext cx="6748500" cy="78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E0E3"/>
        </a:solidFill>
      </p:bgPr>
    </p:bg>
    <p:spTree>
      <p:nvGrpSpPr>
        <p:cNvPr id="82" name="Shape 82"/>
        <p:cNvGrpSpPr/>
        <p:nvPr/>
      </p:nvGrpSpPr>
      <p:grpSpPr>
        <a:xfrm>
          <a:off x="0" y="0"/>
          <a:ext cx="0" cy="0"/>
          <a:chOff x="0" y="0"/>
          <a:chExt cx="0" cy="0"/>
        </a:xfrm>
      </p:grpSpPr>
      <p:sp>
        <p:nvSpPr>
          <p:cNvPr id="83" name="Google Shape;83;p16"/>
          <p:cNvSpPr txBox="1"/>
          <p:nvPr>
            <p:ph type="title"/>
          </p:nvPr>
        </p:nvSpPr>
        <p:spPr>
          <a:xfrm>
            <a:off x="3272100" y="0"/>
            <a:ext cx="1541400" cy="578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Shelter</a:t>
            </a:r>
            <a:endParaRPr/>
          </a:p>
        </p:txBody>
      </p:sp>
      <p:sp>
        <p:nvSpPr>
          <p:cNvPr id="84" name="Google Shape;84;p16"/>
          <p:cNvSpPr txBox="1"/>
          <p:nvPr>
            <p:ph idx="1" type="body"/>
          </p:nvPr>
        </p:nvSpPr>
        <p:spPr>
          <a:xfrm>
            <a:off x="0" y="1397250"/>
            <a:ext cx="9144000" cy="1826100"/>
          </a:xfrm>
          <a:prstGeom prst="rect">
            <a:avLst/>
          </a:prstGeom>
          <a:solidFill>
            <a:srgbClr val="4C1130"/>
          </a:solidFill>
          <a:ln cap="flat" cmpd="sng" w="9525">
            <a:solidFill>
              <a:srgbClr val="FFF2CC"/>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2CC"/>
                </a:solidFill>
              </a:rPr>
              <a:t>The Maidu </a:t>
            </a:r>
            <a:r>
              <a:rPr lang="en" sz="1800">
                <a:solidFill>
                  <a:srgbClr val="FFF2CC"/>
                </a:solidFill>
              </a:rPr>
              <a:t>Tribe</a:t>
            </a:r>
            <a:r>
              <a:rPr lang="en" sz="1800">
                <a:solidFill>
                  <a:srgbClr val="FFF2CC"/>
                </a:solidFill>
              </a:rPr>
              <a:t> lived in homes made out of thatch and a hardly </a:t>
            </a:r>
            <a:r>
              <a:rPr lang="en" sz="1800">
                <a:solidFill>
                  <a:srgbClr val="FFF2CC"/>
                </a:solidFill>
              </a:rPr>
              <a:t>known material called buckeye.  It looked like a big, rounded mound of earth with a hole in the top.  The hole on the roof was the doorway. </a:t>
            </a:r>
            <a:r>
              <a:rPr lang="en" sz="2000">
                <a:solidFill>
                  <a:srgbClr val="FFFFFE"/>
                </a:solidFill>
                <a:latin typeface="Calibri"/>
                <a:ea typeface="Calibri"/>
                <a:cs typeface="Calibri"/>
                <a:sym typeface="Calibri"/>
              </a:rPr>
              <a:t> </a:t>
            </a:r>
            <a:r>
              <a:rPr lang="en" sz="2000">
                <a:solidFill>
                  <a:srgbClr val="FFF2CC"/>
                </a:solidFill>
                <a:latin typeface="Calibri"/>
                <a:ea typeface="Calibri"/>
                <a:cs typeface="Calibri"/>
                <a:sym typeface="Calibri"/>
              </a:rPr>
              <a:t>They covered their homes with brush they built them partly underground so they would keep warm in the winter.  Several families might had shared one lodge.  </a:t>
            </a:r>
            <a:endParaRPr sz="2000">
              <a:solidFill>
                <a:srgbClr val="FFF2CC"/>
              </a:solidFill>
              <a:latin typeface="Calibri"/>
              <a:ea typeface="Calibri"/>
              <a:cs typeface="Calibri"/>
              <a:sym typeface="Calibri"/>
            </a:endParaRPr>
          </a:p>
          <a:p>
            <a:pPr indent="0" lvl="0" marL="0" rtl="0" algn="l">
              <a:spcBef>
                <a:spcPts val="1600"/>
              </a:spcBef>
              <a:spcAft>
                <a:spcPts val="0"/>
              </a:spcAft>
              <a:buNone/>
            </a:pPr>
            <a:r>
              <a:t/>
            </a:r>
            <a:endParaRPr sz="2000">
              <a:solidFill>
                <a:srgbClr val="FFF2CC"/>
              </a:solidFill>
              <a:latin typeface="Calibri"/>
              <a:ea typeface="Calibri"/>
              <a:cs typeface="Calibri"/>
              <a:sym typeface="Calibri"/>
            </a:endParaRPr>
          </a:p>
          <a:p>
            <a:pPr indent="0" lvl="0" marL="0" rtl="0" algn="l">
              <a:spcBef>
                <a:spcPts val="1600"/>
              </a:spcBef>
              <a:spcAft>
                <a:spcPts val="1600"/>
              </a:spcAft>
              <a:buNone/>
            </a:pPr>
            <a:r>
              <a:t/>
            </a:r>
            <a:endParaRPr sz="1800">
              <a:solidFill>
                <a:srgbClr val="FFF2CC"/>
              </a:solidFill>
            </a:endParaRPr>
          </a:p>
        </p:txBody>
      </p:sp>
      <p:pic>
        <p:nvPicPr>
          <p:cNvPr id="85" name="Google Shape;85;p16"/>
          <p:cNvPicPr preferRelativeResize="0"/>
          <p:nvPr/>
        </p:nvPicPr>
        <p:blipFill>
          <a:blip r:embed="rId3">
            <a:alphaModFix/>
          </a:blip>
          <a:stretch>
            <a:fillRect/>
          </a:stretch>
        </p:blipFill>
        <p:spPr>
          <a:xfrm>
            <a:off x="7906901" y="3594357"/>
            <a:ext cx="877797" cy="1481164"/>
          </a:xfrm>
          <a:prstGeom prst="rect">
            <a:avLst/>
          </a:prstGeom>
          <a:noFill/>
          <a:ln>
            <a:noFill/>
          </a:ln>
        </p:spPr>
      </p:pic>
      <p:pic>
        <p:nvPicPr>
          <p:cNvPr id="86" name="Google Shape;86;p16"/>
          <p:cNvPicPr preferRelativeResize="0"/>
          <p:nvPr/>
        </p:nvPicPr>
        <p:blipFill>
          <a:blip r:embed="rId4">
            <a:alphaModFix/>
          </a:blip>
          <a:stretch>
            <a:fillRect/>
          </a:stretch>
        </p:blipFill>
        <p:spPr>
          <a:xfrm>
            <a:off x="6141900" y="2989021"/>
            <a:ext cx="3002100" cy="2154480"/>
          </a:xfrm>
          <a:prstGeom prst="rect">
            <a:avLst/>
          </a:prstGeom>
          <a:noFill/>
          <a:ln>
            <a:noFill/>
          </a:ln>
        </p:spPr>
      </p:pic>
      <p:pic>
        <p:nvPicPr>
          <p:cNvPr id="87" name="Google Shape;87;p16"/>
          <p:cNvPicPr preferRelativeResize="0"/>
          <p:nvPr/>
        </p:nvPicPr>
        <p:blipFill>
          <a:blip r:embed="rId5">
            <a:alphaModFix/>
          </a:blip>
          <a:stretch>
            <a:fillRect/>
          </a:stretch>
        </p:blipFill>
        <p:spPr>
          <a:xfrm>
            <a:off x="0" y="3165314"/>
            <a:ext cx="2285925" cy="1910212"/>
          </a:xfrm>
          <a:prstGeom prst="rect">
            <a:avLst/>
          </a:prstGeom>
          <a:noFill/>
          <a:ln>
            <a:noFill/>
          </a:ln>
        </p:spPr>
      </p:pic>
      <p:pic>
        <p:nvPicPr>
          <p:cNvPr id="88" name="Google Shape;88;p16"/>
          <p:cNvPicPr preferRelativeResize="0"/>
          <p:nvPr/>
        </p:nvPicPr>
        <p:blipFill>
          <a:blip r:embed="rId6">
            <a:alphaModFix/>
          </a:blip>
          <a:stretch>
            <a:fillRect/>
          </a:stretch>
        </p:blipFill>
        <p:spPr>
          <a:xfrm>
            <a:off x="6390800" y="-106950"/>
            <a:ext cx="2753202" cy="1655075"/>
          </a:xfrm>
          <a:prstGeom prst="rect">
            <a:avLst/>
          </a:prstGeom>
          <a:noFill/>
          <a:ln>
            <a:noFill/>
          </a:ln>
        </p:spPr>
      </p:pic>
      <p:pic>
        <p:nvPicPr>
          <p:cNvPr id="89" name="Google Shape;89;p16"/>
          <p:cNvPicPr preferRelativeResize="0"/>
          <p:nvPr/>
        </p:nvPicPr>
        <p:blipFill>
          <a:blip r:embed="rId7">
            <a:alphaModFix/>
          </a:blip>
          <a:stretch>
            <a:fillRect/>
          </a:stretch>
        </p:blipFill>
        <p:spPr>
          <a:xfrm flipH="1">
            <a:off x="-11" y="-106953"/>
            <a:ext cx="2285925" cy="1584525"/>
          </a:xfrm>
          <a:prstGeom prst="rect">
            <a:avLst/>
          </a:prstGeom>
          <a:noFill/>
          <a:ln>
            <a:noFill/>
          </a:ln>
        </p:spPr>
      </p:pic>
      <p:pic>
        <p:nvPicPr>
          <p:cNvPr id="90" name="Google Shape;90;p16"/>
          <p:cNvPicPr preferRelativeResize="0"/>
          <p:nvPr/>
        </p:nvPicPr>
        <p:blipFill>
          <a:blip r:embed="rId6">
            <a:alphaModFix/>
          </a:blip>
          <a:stretch>
            <a:fillRect/>
          </a:stretch>
        </p:blipFill>
        <p:spPr>
          <a:xfrm>
            <a:off x="6390800" y="-106950"/>
            <a:ext cx="2753202" cy="16550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0000"/>
        </a:solidFill>
      </p:bgPr>
    </p:bg>
    <p:spTree>
      <p:nvGrpSpPr>
        <p:cNvPr id="94" name="Shape 94"/>
        <p:cNvGrpSpPr/>
        <p:nvPr/>
      </p:nvGrpSpPr>
      <p:grpSpPr>
        <a:xfrm>
          <a:off x="0" y="0"/>
          <a:ext cx="0" cy="0"/>
          <a:chOff x="0" y="0"/>
          <a:chExt cx="0" cy="0"/>
        </a:xfrm>
      </p:grpSpPr>
      <p:sp>
        <p:nvSpPr>
          <p:cNvPr id="95" name="Google Shape;95;p17"/>
          <p:cNvSpPr txBox="1"/>
          <p:nvPr>
            <p:ph type="title"/>
          </p:nvPr>
        </p:nvSpPr>
        <p:spPr>
          <a:xfrm>
            <a:off x="2700363" y="-45862"/>
            <a:ext cx="4813500" cy="1388700"/>
          </a:xfrm>
          <a:prstGeom prst="rect">
            <a:avLst/>
          </a:prstGeom>
        </p:spPr>
        <p:txBody>
          <a:bodyPr anchorCtr="0" anchor="b" bIns="91425" lIns="91425" spcFirstLastPara="1" rIns="91425" wrap="square" tIns="91425">
            <a:noAutofit/>
          </a:bodyPr>
          <a:lstStyle/>
          <a:p>
            <a:pPr indent="0" lvl="0" marL="914400" rtl="0" algn="l">
              <a:spcBef>
                <a:spcPts val="0"/>
              </a:spcBef>
              <a:spcAft>
                <a:spcPts val="0"/>
              </a:spcAft>
              <a:buNone/>
            </a:pPr>
            <a:r>
              <a:rPr b="1" lang="en" sz="4200">
                <a:solidFill>
                  <a:srgbClr val="FF0000"/>
                </a:solidFill>
                <a:latin typeface="Pacifico"/>
                <a:ea typeface="Pacifico"/>
                <a:cs typeface="Pacifico"/>
                <a:sym typeface="Pacifico"/>
              </a:rPr>
              <a:t>Food</a:t>
            </a:r>
            <a:endParaRPr b="1" sz="4200">
              <a:solidFill>
                <a:srgbClr val="FF0000"/>
              </a:solidFill>
              <a:latin typeface="Pacifico"/>
              <a:ea typeface="Pacifico"/>
              <a:cs typeface="Pacifico"/>
              <a:sym typeface="Pacifico"/>
            </a:endParaRPr>
          </a:p>
        </p:txBody>
      </p:sp>
      <p:sp>
        <p:nvSpPr>
          <p:cNvPr id="96" name="Google Shape;96;p17"/>
          <p:cNvSpPr txBox="1"/>
          <p:nvPr>
            <p:ph idx="1" type="body"/>
          </p:nvPr>
        </p:nvSpPr>
        <p:spPr>
          <a:xfrm>
            <a:off x="2165250" y="1677075"/>
            <a:ext cx="4813500" cy="3466500"/>
          </a:xfrm>
          <a:prstGeom prst="rect">
            <a:avLst/>
          </a:prstGeom>
          <a:solidFill>
            <a:srgbClr val="FFD966"/>
          </a:solidFill>
        </p:spPr>
        <p:txBody>
          <a:bodyPr anchorCtr="0" anchor="t" bIns="91425" lIns="91425" spcFirstLastPara="1" rIns="91425" wrap="square" tIns="91425">
            <a:noAutofit/>
          </a:bodyPr>
          <a:lstStyle/>
          <a:p>
            <a:pPr indent="0" lvl="0" marL="0" rtl="0" algn="l">
              <a:spcBef>
                <a:spcPts val="0"/>
              </a:spcBef>
              <a:spcAft>
                <a:spcPts val="1600"/>
              </a:spcAft>
              <a:buNone/>
            </a:pPr>
            <a:r>
              <a:rPr lang="en"/>
              <a:t>The Maidu Indians got their food from nature.  A staple food of Maidu were the acorns from the oak tree provided an abundance of these nuts.  The acorns were then roasted and eaten whole ground into acorn meal which was used to make bread.  Their protein diet was supplements by eating fruits, seeds, nuts, bulbs and roots. </a:t>
            </a:r>
            <a:r>
              <a:rPr lang="en"/>
              <a:t>They also gathered wild plants, seeds, roots, insects, and berries.</a:t>
            </a:r>
            <a:r>
              <a:rPr lang="en"/>
              <a:t> They hunted deer, elk, rabbits, birds, and sometimes even bears!  They fished for salmon, trout, and eels in nearby rivers and streams.   </a:t>
            </a:r>
            <a:endParaRPr/>
          </a:p>
        </p:txBody>
      </p:sp>
      <p:pic>
        <p:nvPicPr>
          <p:cNvPr id="97" name="Google Shape;97;p17">
            <a:hlinkClick r:id="rId3"/>
          </p:cNvPr>
          <p:cNvPicPr preferRelativeResize="0"/>
          <p:nvPr/>
        </p:nvPicPr>
        <p:blipFill>
          <a:blip r:embed="rId4">
            <a:alphaModFix/>
          </a:blip>
          <a:stretch>
            <a:fillRect/>
          </a:stretch>
        </p:blipFill>
        <p:spPr>
          <a:xfrm>
            <a:off x="-34575" y="-45850"/>
            <a:ext cx="1729250" cy="1086450"/>
          </a:xfrm>
          <a:prstGeom prst="rect">
            <a:avLst/>
          </a:prstGeom>
          <a:noFill/>
          <a:ln>
            <a:noFill/>
          </a:ln>
        </p:spPr>
      </p:pic>
      <p:pic>
        <p:nvPicPr>
          <p:cNvPr id="98" name="Google Shape;98;p17"/>
          <p:cNvPicPr preferRelativeResize="0"/>
          <p:nvPr/>
        </p:nvPicPr>
        <p:blipFill>
          <a:blip r:embed="rId5">
            <a:alphaModFix/>
          </a:blip>
          <a:stretch>
            <a:fillRect/>
          </a:stretch>
        </p:blipFill>
        <p:spPr>
          <a:xfrm>
            <a:off x="7333550" y="3922419"/>
            <a:ext cx="1869026" cy="1221076"/>
          </a:xfrm>
          <a:prstGeom prst="rect">
            <a:avLst/>
          </a:prstGeom>
          <a:noFill/>
          <a:ln>
            <a:noFill/>
          </a:ln>
        </p:spPr>
      </p:pic>
      <p:pic>
        <p:nvPicPr>
          <p:cNvPr id="99" name="Google Shape;99;p17"/>
          <p:cNvPicPr preferRelativeResize="0"/>
          <p:nvPr/>
        </p:nvPicPr>
        <p:blipFill>
          <a:blip r:embed="rId6">
            <a:alphaModFix/>
          </a:blip>
          <a:stretch>
            <a:fillRect/>
          </a:stretch>
        </p:blipFill>
        <p:spPr>
          <a:xfrm>
            <a:off x="2" y="3656950"/>
            <a:ext cx="2232474" cy="1486625"/>
          </a:xfrm>
          <a:prstGeom prst="rect">
            <a:avLst/>
          </a:prstGeom>
          <a:noFill/>
          <a:ln>
            <a:noFill/>
          </a:ln>
        </p:spPr>
      </p:pic>
      <p:pic>
        <p:nvPicPr>
          <p:cNvPr id="100" name="Google Shape;100;p17"/>
          <p:cNvPicPr preferRelativeResize="0"/>
          <p:nvPr/>
        </p:nvPicPr>
        <p:blipFill>
          <a:blip r:embed="rId7">
            <a:alphaModFix/>
          </a:blip>
          <a:stretch>
            <a:fillRect/>
          </a:stretch>
        </p:blipFill>
        <p:spPr>
          <a:xfrm>
            <a:off x="7230250" y="1677075"/>
            <a:ext cx="1860450" cy="1700983"/>
          </a:xfrm>
          <a:prstGeom prst="rect">
            <a:avLst/>
          </a:prstGeom>
          <a:noFill/>
          <a:ln>
            <a:noFill/>
          </a:ln>
        </p:spPr>
      </p:pic>
      <p:pic>
        <p:nvPicPr>
          <p:cNvPr id="101" name="Google Shape;101;p17"/>
          <p:cNvPicPr preferRelativeResize="0"/>
          <p:nvPr/>
        </p:nvPicPr>
        <p:blipFill>
          <a:blip r:embed="rId8">
            <a:alphaModFix/>
          </a:blip>
          <a:stretch>
            <a:fillRect/>
          </a:stretch>
        </p:blipFill>
        <p:spPr>
          <a:xfrm>
            <a:off x="0" y="1721263"/>
            <a:ext cx="1788699" cy="1700976"/>
          </a:xfrm>
          <a:prstGeom prst="rect">
            <a:avLst/>
          </a:prstGeom>
          <a:noFill/>
          <a:ln>
            <a:noFill/>
          </a:ln>
        </p:spPr>
      </p:pic>
      <p:pic>
        <p:nvPicPr>
          <p:cNvPr id="102" name="Google Shape;102;p17"/>
          <p:cNvPicPr preferRelativeResize="0"/>
          <p:nvPr/>
        </p:nvPicPr>
        <p:blipFill>
          <a:blip r:embed="rId9">
            <a:alphaModFix/>
          </a:blip>
          <a:stretch>
            <a:fillRect/>
          </a:stretch>
        </p:blipFill>
        <p:spPr>
          <a:xfrm>
            <a:off x="7394761" y="121725"/>
            <a:ext cx="1695939" cy="1486625"/>
          </a:xfrm>
          <a:prstGeom prst="rect">
            <a:avLst/>
          </a:prstGeom>
          <a:noFill/>
          <a:ln>
            <a:noFill/>
          </a:ln>
        </p:spPr>
      </p:pic>
      <p:sp>
        <p:nvSpPr>
          <p:cNvPr id="103" name="Google Shape;103;p17"/>
          <p:cNvSpPr txBox="1"/>
          <p:nvPr/>
        </p:nvSpPr>
        <p:spPr>
          <a:xfrm>
            <a:off x="6281925" y="918975"/>
            <a:ext cx="7340700" cy="85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17"/>
          <p:cNvSpPr txBox="1"/>
          <p:nvPr/>
        </p:nvSpPr>
        <p:spPr>
          <a:xfrm>
            <a:off x="6254500" y="205750"/>
            <a:ext cx="7340700" cy="85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F9000"/>
        </a:solidFill>
      </p:bgPr>
    </p:bg>
    <p:spTree>
      <p:nvGrpSpPr>
        <p:cNvPr id="108" name="Shape 108"/>
        <p:cNvGrpSpPr/>
        <p:nvPr/>
      </p:nvGrpSpPr>
      <p:grpSpPr>
        <a:xfrm>
          <a:off x="0" y="0"/>
          <a:ext cx="0" cy="0"/>
          <a:chOff x="0" y="0"/>
          <a:chExt cx="0" cy="0"/>
        </a:xfrm>
      </p:grpSpPr>
      <p:sp>
        <p:nvSpPr>
          <p:cNvPr id="109" name="Google Shape;109;p18"/>
          <p:cNvSpPr txBox="1"/>
          <p:nvPr>
            <p:ph type="title"/>
          </p:nvPr>
        </p:nvSpPr>
        <p:spPr>
          <a:xfrm>
            <a:off x="3817050" y="184800"/>
            <a:ext cx="15099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Culture</a:t>
            </a:r>
            <a:endParaRPr b="1"/>
          </a:p>
        </p:txBody>
      </p:sp>
      <p:sp>
        <p:nvSpPr>
          <p:cNvPr id="110" name="Google Shape;110;p18"/>
          <p:cNvSpPr txBox="1"/>
          <p:nvPr>
            <p:ph idx="1" type="body"/>
          </p:nvPr>
        </p:nvSpPr>
        <p:spPr>
          <a:xfrm>
            <a:off x="302375" y="2957125"/>
            <a:ext cx="8621400" cy="218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The Maidu tribe had an interesting culture. Maidu men made knives and arrowheads from flint. They hunted fish with spears. Maidu women prepared the food and made baskets.  The Maidu carried, stored, and cooked food in baskets woven from reeds and grasses.  Children also helped hunt, gather food, cook, and weave baskets. They sometimes wore tall moccasins stuffed with grass to protect their feet from the snow.  They tied animal skins around their legs.  Blankets of deerskin or rabbit fur also provided warmth.  </a:t>
            </a:r>
            <a:r>
              <a:rPr lang="en"/>
              <a:t> </a:t>
            </a:r>
            <a:endParaRPr/>
          </a:p>
        </p:txBody>
      </p:sp>
      <p:pic>
        <p:nvPicPr>
          <p:cNvPr id="111" name="Google Shape;111;p18"/>
          <p:cNvPicPr preferRelativeResize="0"/>
          <p:nvPr/>
        </p:nvPicPr>
        <p:blipFill>
          <a:blip r:embed="rId3">
            <a:alphaModFix/>
          </a:blip>
          <a:stretch>
            <a:fillRect/>
          </a:stretch>
        </p:blipFill>
        <p:spPr>
          <a:xfrm>
            <a:off x="7114575" y="607728"/>
            <a:ext cx="1809198" cy="2282895"/>
          </a:xfrm>
          <a:prstGeom prst="rect">
            <a:avLst/>
          </a:prstGeom>
          <a:noFill/>
          <a:ln>
            <a:noFill/>
          </a:ln>
        </p:spPr>
      </p:pic>
      <p:pic>
        <p:nvPicPr>
          <p:cNvPr id="112" name="Google Shape;112;p18"/>
          <p:cNvPicPr preferRelativeResize="0"/>
          <p:nvPr/>
        </p:nvPicPr>
        <p:blipFill>
          <a:blip r:embed="rId4">
            <a:alphaModFix/>
          </a:blip>
          <a:stretch>
            <a:fillRect/>
          </a:stretch>
        </p:blipFill>
        <p:spPr>
          <a:xfrm>
            <a:off x="0" y="0"/>
            <a:ext cx="2164919" cy="2933500"/>
          </a:xfrm>
          <a:prstGeom prst="rect">
            <a:avLst/>
          </a:prstGeom>
          <a:noFill/>
          <a:ln>
            <a:noFill/>
          </a:ln>
        </p:spPr>
      </p:pic>
      <p:pic>
        <p:nvPicPr>
          <p:cNvPr id="113" name="Google Shape;113;p18"/>
          <p:cNvPicPr preferRelativeResize="0"/>
          <p:nvPr/>
        </p:nvPicPr>
        <p:blipFill>
          <a:blip r:embed="rId5">
            <a:alphaModFix/>
          </a:blip>
          <a:stretch>
            <a:fillRect/>
          </a:stretch>
        </p:blipFill>
        <p:spPr>
          <a:xfrm>
            <a:off x="2237925" y="757500"/>
            <a:ext cx="2958673" cy="1980618"/>
          </a:xfrm>
          <a:prstGeom prst="rect">
            <a:avLst/>
          </a:prstGeom>
          <a:noFill/>
          <a:ln>
            <a:noFill/>
          </a:ln>
        </p:spPr>
      </p:pic>
      <p:pic>
        <p:nvPicPr>
          <p:cNvPr id="114" name="Google Shape;114;p18"/>
          <p:cNvPicPr preferRelativeResize="0"/>
          <p:nvPr/>
        </p:nvPicPr>
        <p:blipFill>
          <a:blip r:embed="rId6">
            <a:alphaModFix/>
          </a:blip>
          <a:stretch>
            <a:fillRect/>
          </a:stretch>
        </p:blipFill>
        <p:spPr>
          <a:xfrm>
            <a:off x="5196600" y="503511"/>
            <a:ext cx="1917975" cy="2415739"/>
          </a:xfrm>
          <a:prstGeom prst="rect">
            <a:avLst/>
          </a:prstGeom>
          <a:noFill/>
          <a:ln>
            <a:noFill/>
          </a:ln>
        </p:spPr>
      </p:pic>
      <p:sp>
        <p:nvSpPr>
          <p:cNvPr id="115" name="Google Shape;115;p18"/>
          <p:cNvSpPr txBox="1"/>
          <p:nvPr/>
        </p:nvSpPr>
        <p:spPr>
          <a:xfrm>
            <a:off x="2164925" y="77550"/>
            <a:ext cx="6748500" cy="78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F9000"/>
        </a:solidFill>
      </p:bgPr>
    </p:bg>
    <p:spTree>
      <p:nvGrpSpPr>
        <p:cNvPr id="119" name="Shape 119"/>
        <p:cNvGrpSpPr/>
        <p:nvPr/>
      </p:nvGrpSpPr>
      <p:grpSpPr>
        <a:xfrm>
          <a:off x="0" y="0"/>
          <a:ext cx="0" cy="0"/>
          <a:chOff x="0" y="0"/>
          <a:chExt cx="0" cy="0"/>
        </a:xfrm>
      </p:grpSpPr>
      <p:sp>
        <p:nvSpPr>
          <p:cNvPr id="120" name="Google Shape;120;p19"/>
          <p:cNvSpPr txBox="1"/>
          <p:nvPr/>
        </p:nvSpPr>
        <p:spPr>
          <a:xfrm>
            <a:off x="3305550" y="658375"/>
            <a:ext cx="7340700" cy="85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9"/>
          <p:cNvSpPr txBox="1"/>
          <p:nvPr/>
        </p:nvSpPr>
        <p:spPr>
          <a:xfrm>
            <a:off x="918975" y="1248150"/>
            <a:ext cx="7340700" cy="856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solidFill>
                  <a:schemeClr val="dk2"/>
                </a:solidFill>
              </a:rPr>
              <a:t>They had horses to get around the land and get stone and other materials. Their language was part of the Penutian Family. Tattooing was done by the Maidu.  Men had vertical lines on the chin and women had tattoos on the chest, arms, and abdomen.  The Maidu had many dances, both for special ceremonies and for fun.  They used rattles, flutes, and whistles to make music for their dancing.  </a:t>
            </a:r>
            <a:endParaRPr sz="1800">
              <a:solidFill>
                <a:schemeClr val="dk2"/>
              </a:solidFill>
            </a:endParaRPr>
          </a:p>
          <a:p>
            <a:pPr indent="0" lvl="0" marL="0" rtl="0" algn="l">
              <a:lnSpc>
                <a:spcPct val="115000"/>
              </a:lnSpc>
              <a:spcBef>
                <a:spcPts val="1600"/>
              </a:spcBef>
              <a:spcAft>
                <a:spcPts val="0"/>
              </a:spcAft>
              <a:buClr>
                <a:schemeClr val="dk1"/>
              </a:buClr>
              <a:buSzPts val="1100"/>
              <a:buFont typeface="Arial"/>
              <a:buNone/>
            </a:pPr>
            <a:r>
              <a:rPr lang="en" sz="1800">
                <a:solidFill>
                  <a:schemeClr val="dk2"/>
                </a:solidFill>
              </a:rPr>
              <a:t> </a:t>
            </a:r>
            <a:endParaRPr sz="1800">
              <a:solidFill>
                <a:schemeClr val="dk2"/>
              </a:solidFill>
            </a:endParaRPr>
          </a:p>
          <a:p>
            <a:pPr indent="0" lvl="0" marL="0" rtl="0" algn="l">
              <a:spcBef>
                <a:spcPts val="160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00"/>
        </a:solidFill>
      </p:bgPr>
    </p:bg>
    <p:spTree>
      <p:nvGrpSpPr>
        <p:cNvPr id="125" name="Shape 125"/>
        <p:cNvGrpSpPr/>
        <p:nvPr/>
      </p:nvGrpSpPr>
      <p:grpSpPr>
        <a:xfrm>
          <a:off x="0" y="0"/>
          <a:ext cx="0" cy="0"/>
          <a:chOff x="0" y="0"/>
          <a:chExt cx="0" cy="0"/>
        </a:xfrm>
      </p:grpSpPr>
      <p:sp>
        <p:nvSpPr>
          <p:cNvPr id="126" name="Google Shape;126;p2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27" name="Google Shape;127;p20"/>
          <p:cNvSpPr txBox="1"/>
          <p:nvPr>
            <p:ph idx="1" type="body"/>
          </p:nvPr>
        </p:nvSpPr>
        <p:spPr>
          <a:xfrm>
            <a:off x="8325700" y="5042300"/>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
        <p:nvSpPr>
          <p:cNvPr id="128" name="Google Shape;128;p20"/>
          <p:cNvSpPr txBox="1"/>
          <p:nvPr/>
        </p:nvSpPr>
        <p:spPr>
          <a:xfrm>
            <a:off x="0" y="0"/>
            <a:ext cx="8520600" cy="4607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solidFill>
                  <a:srgbClr val="CC0000"/>
                </a:solidFill>
              </a:rPr>
              <a:t>In the past, Indian kids had more chores and less time to play.  They did have toys and games.  </a:t>
            </a:r>
            <a:endParaRPr sz="1800">
              <a:solidFill>
                <a:srgbClr val="CC0000"/>
              </a:solidFill>
            </a:endParaRPr>
          </a:p>
          <a:p>
            <a:pPr indent="0" lvl="0" marL="0" rtl="0" algn="l">
              <a:lnSpc>
                <a:spcPct val="115000"/>
              </a:lnSpc>
              <a:spcBef>
                <a:spcPts val="1600"/>
              </a:spcBef>
              <a:spcAft>
                <a:spcPts val="0"/>
              </a:spcAft>
              <a:buNone/>
            </a:pPr>
            <a:r>
              <a:rPr lang="en" sz="1800">
                <a:solidFill>
                  <a:srgbClr val="CC0000"/>
                </a:solidFill>
              </a:rPr>
              <a:t>The Maidu Tribe favorite games were stick/pass and ball race, with different versions developed for both males and females.  These games didn’t necessary involve a round ball like we are familiar with today.  The hoop game was where players tried to throw long darts through a moving hoop.  Teens and adults played gambling games.  Young girls played with dolls they made with their moms.  Women and girls played dice games.  They also played a game where players held marked sticks behind their backs, and guessed their location for men and boys.   </a:t>
            </a:r>
            <a:endParaRPr sz="1800">
              <a:solidFill>
                <a:srgbClr val="CC0000"/>
              </a:solidFill>
            </a:endParaRPr>
          </a:p>
          <a:p>
            <a:pPr indent="0" lvl="0" marL="0" rtl="0" algn="l">
              <a:lnSpc>
                <a:spcPct val="115000"/>
              </a:lnSpc>
              <a:spcBef>
                <a:spcPts val="1600"/>
              </a:spcBef>
              <a:spcAft>
                <a:spcPts val="0"/>
              </a:spcAft>
              <a:buNone/>
            </a:pPr>
            <a:r>
              <a:rPr lang="en" sz="1800">
                <a:solidFill>
                  <a:srgbClr val="CC0000"/>
                </a:solidFill>
              </a:rPr>
              <a:t>They thought it was fun back then when they didn't have electronics to play with.</a:t>
            </a:r>
            <a:endParaRPr sz="1800">
              <a:solidFill>
                <a:srgbClr val="CC0000"/>
              </a:solidFill>
            </a:endParaRPr>
          </a:p>
          <a:p>
            <a:pPr indent="0" lvl="0" marL="0" rtl="0" algn="l">
              <a:lnSpc>
                <a:spcPct val="115000"/>
              </a:lnSpc>
              <a:spcBef>
                <a:spcPts val="1600"/>
              </a:spcBef>
              <a:spcAft>
                <a:spcPts val="1600"/>
              </a:spcAft>
              <a:buNone/>
            </a:pPr>
            <a:r>
              <a:rPr lang="en" sz="1800">
                <a:solidFill>
                  <a:srgbClr val="CC0000"/>
                </a:solidFill>
              </a:rPr>
              <a:t>Written by Isaac </a:t>
            </a:r>
            <a:endParaRPr sz="1800">
              <a:solidFill>
                <a:srgbClr val="CC0000"/>
              </a:solidFill>
            </a:endParaRPr>
          </a:p>
        </p:txBody>
      </p:sp>
      <p:sp>
        <p:nvSpPr>
          <p:cNvPr id="129" name="Google Shape;129;p20"/>
          <p:cNvSpPr txBox="1"/>
          <p:nvPr/>
        </p:nvSpPr>
        <p:spPr>
          <a:xfrm>
            <a:off x="0" y="4356300"/>
            <a:ext cx="6748500" cy="78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FFFF"/>
        </a:solidFill>
      </p:bgPr>
    </p:bg>
    <p:spTree>
      <p:nvGrpSpPr>
        <p:cNvPr id="133" name="Shape 133"/>
        <p:cNvGrpSpPr/>
        <p:nvPr/>
      </p:nvGrpSpPr>
      <p:grpSpPr>
        <a:xfrm>
          <a:off x="0" y="0"/>
          <a:ext cx="0" cy="0"/>
          <a:chOff x="0" y="0"/>
          <a:chExt cx="0" cy="0"/>
        </a:xfrm>
      </p:grpSpPr>
      <p:sp>
        <p:nvSpPr>
          <p:cNvPr id="134" name="Google Shape;134;p21"/>
          <p:cNvSpPr txBox="1"/>
          <p:nvPr>
            <p:ph type="title"/>
          </p:nvPr>
        </p:nvSpPr>
        <p:spPr>
          <a:xfrm>
            <a:off x="112525" y="2709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Game </a:t>
            </a:r>
            <a:r>
              <a:rPr lang="en"/>
              <a:t>pictures</a:t>
            </a:r>
            <a:r>
              <a:rPr lang="en"/>
              <a:t> </a:t>
            </a:r>
            <a:endParaRPr/>
          </a:p>
        </p:txBody>
      </p:sp>
      <p:pic>
        <p:nvPicPr>
          <p:cNvPr id="135" name="Google Shape;135;p21"/>
          <p:cNvPicPr preferRelativeResize="0"/>
          <p:nvPr/>
        </p:nvPicPr>
        <p:blipFill>
          <a:blip r:embed="rId3">
            <a:alphaModFix/>
          </a:blip>
          <a:stretch>
            <a:fillRect/>
          </a:stretch>
        </p:blipFill>
        <p:spPr>
          <a:xfrm>
            <a:off x="-6500" y="2266275"/>
            <a:ext cx="2133673" cy="2877224"/>
          </a:xfrm>
          <a:prstGeom prst="rect">
            <a:avLst/>
          </a:prstGeom>
          <a:noFill/>
          <a:ln>
            <a:noFill/>
          </a:ln>
        </p:spPr>
      </p:pic>
      <p:pic>
        <p:nvPicPr>
          <p:cNvPr id="136" name="Google Shape;136;p21"/>
          <p:cNvPicPr preferRelativeResize="0"/>
          <p:nvPr/>
        </p:nvPicPr>
        <p:blipFill>
          <a:blip r:embed="rId4">
            <a:alphaModFix/>
          </a:blip>
          <a:stretch>
            <a:fillRect/>
          </a:stretch>
        </p:blipFill>
        <p:spPr>
          <a:xfrm>
            <a:off x="7738775" y="1171849"/>
            <a:ext cx="1265347" cy="3971652"/>
          </a:xfrm>
          <a:prstGeom prst="rect">
            <a:avLst/>
          </a:prstGeom>
          <a:noFill/>
          <a:ln>
            <a:noFill/>
          </a:ln>
        </p:spPr>
      </p:pic>
      <p:pic>
        <p:nvPicPr>
          <p:cNvPr id="137" name="Google Shape;137;p21"/>
          <p:cNvPicPr preferRelativeResize="0"/>
          <p:nvPr/>
        </p:nvPicPr>
        <p:blipFill>
          <a:blip r:embed="rId5">
            <a:alphaModFix/>
          </a:blip>
          <a:stretch>
            <a:fillRect/>
          </a:stretch>
        </p:blipFill>
        <p:spPr>
          <a:xfrm>
            <a:off x="398575" y="434963"/>
            <a:ext cx="1323514" cy="1604775"/>
          </a:xfrm>
          <a:prstGeom prst="rect">
            <a:avLst/>
          </a:prstGeom>
          <a:noFill/>
          <a:ln>
            <a:noFill/>
          </a:ln>
        </p:spPr>
      </p:pic>
      <p:pic>
        <p:nvPicPr>
          <p:cNvPr id="138" name="Google Shape;138;p21"/>
          <p:cNvPicPr preferRelativeResize="0"/>
          <p:nvPr/>
        </p:nvPicPr>
        <p:blipFill>
          <a:blip r:embed="rId6">
            <a:alphaModFix/>
          </a:blip>
          <a:stretch>
            <a:fillRect/>
          </a:stretch>
        </p:blipFill>
        <p:spPr>
          <a:xfrm>
            <a:off x="7101150" y="40800"/>
            <a:ext cx="2042850" cy="1033000"/>
          </a:xfrm>
          <a:prstGeom prst="rect">
            <a:avLst/>
          </a:prstGeom>
          <a:noFill/>
          <a:ln>
            <a:noFill/>
          </a:ln>
        </p:spPr>
      </p:pic>
      <p:sp>
        <p:nvSpPr>
          <p:cNvPr id="139" name="Google Shape;139;p21"/>
          <p:cNvSpPr txBox="1"/>
          <p:nvPr/>
        </p:nvSpPr>
        <p:spPr>
          <a:xfrm>
            <a:off x="-61250" y="0"/>
            <a:ext cx="2967000" cy="43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Isaac</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3" name="Shape 143"/>
        <p:cNvGrpSpPr/>
        <p:nvPr/>
      </p:nvGrpSpPr>
      <p:grpSpPr>
        <a:xfrm>
          <a:off x="0" y="0"/>
          <a:ext cx="0" cy="0"/>
          <a:chOff x="0" y="0"/>
          <a:chExt cx="0" cy="0"/>
        </a:xfrm>
      </p:grpSpPr>
      <p:sp>
        <p:nvSpPr>
          <p:cNvPr id="144" name="Google Shape;144;p22"/>
          <p:cNvSpPr txBox="1"/>
          <p:nvPr>
            <p:ph type="title"/>
          </p:nvPr>
        </p:nvSpPr>
        <p:spPr>
          <a:xfrm>
            <a:off x="7962900" y="755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45" name="Google Shape;145;p22"/>
          <p:cNvSpPr txBox="1"/>
          <p:nvPr/>
        </p:nvSpPr>
        <p:spPr>
          <a:xfrm>
            <a:off x="1935850" y="89200"/>
            <a:ext cx="5708400" cy="66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4800"/>
          </a:p>
        </p:txBody>
      </p:sp>
      <p:sp>
        <p:nvSpPr>
          <p:cNvPr id="146" name="Google Shape;146;p22"/>
          <p:cNvSpPr txBox="1"/>
          <p:nvPr/>
        </p:nvSpPr>
        <p:spPr>
          <a:xfrm>
            <a:off x="411475" y="89200"/>
            <a:ext cx="4701600" cy="78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200"/>
              <a:t> The end</a:t>
            </a:r>
            <a:endParaRPr sz="3200"/>
          </a:p>
        </p:txBody>
      </p:sp>
      <p:pic>
        <p:nvPicPr>
          <p:cNvPr id="147" name="Google Shape;147;p22"/>
          <p:cNvPicPr preferRelativeResize="0"/>
          <p:nvPr/>
        </p:nvPicPr>
        <p:blipFill>
          <a:blip r:embed="rId4">
            <a:alphaModFix/>
          </a:blip>
          <a:stretch>
            <a:fillRect/>
          </a:stretch>
        </p:blipFill>
        <p:spPr>
          <a:xfrm>
            <a:off x="-2931675" y="-233075"/>
            <a:ext cx="2809210" cy="3962301"/>
          </a:xfrm>
          <a:prstGeom prst="rect">
            <a:avLst/>
          </a:prstGeom>
          <a:noFill/>
          <a:ln>
            <a:noFill/>
          </a:ln>
        </p:spPr>
      </p:pic>
      <p:pic>
        <p:nvPicPr>
          <p:cNvPr id="148" name="Google Shape;148;p22"/>
          <p:cNvPicPr preferRelativeResize="0"/>
          <p:nvPr/>
        </p:nvPicPr>
        <p:blipFill>
          <a:blip r:embed="rId5">
            <a:alphaModFix/>
          </a:blip>
          <a:stretch>
            <a:fillRect/>
          </a:stretch>
        </p:blipFill>
        <p:spPr>
          <a:xfrm>
            <a:off x="8299725" y="0"/>
            <a:ext cx="4058401" cy="2700424"/>
          </a:xfrm>
          <a:prstGeom prst="rect">
            <a:avLst/>
          </a:prstGeom>
          <a:noFill/>
          <a:ln>
            <a:noFill/>
          </a:ln>
        </p:spPr>
      </p:pic>
      <p:pic>
        <p:nvPicPr>
          <p:cNvPr id="149" name="Google Shape;149;p22"/>
          <p:cNvPicPr preferRelativeResize="0"/>
          <p:nvPr/>
        </p:nvPicPr>
        <p:blipFill>
          <a:blip r:embed="rId6">
            <a:alphaModFix/>
          </a:blip>
          <a:stretch>
            <a:fillRect/>
          </a:stretch>
        </p:blipFill>
        <p:spPr>
          <a:xfrm>
            <a:off x="6679675" y="2907800"/>
            <a:ext cx="5166148" cy="2167126"/>
          </a:xfrm>
          <a:prstGeom prst="rect">
            <a:avLst/>
          </a:prstGeom>
          <a:noFill/>
          <a:ln>
            <a:noFill/>
          </a:ln>
        </p:spPr>
      </p:pic>
      <p:pic>
        <p:nvPicPr>
          <p:cNvPr id="150" name="Google Shape;150;p22"/>
          <p:cNvPicPr preferRelativeResize="0"/>
          <p:nvPr/>
        </p:nvPicPr>
        <p:blipFill>
          <a:blip r:embed="rId7">
            <a:alphaModFix/>
          </a:blip>
          <a:stretch>
            <a:fillRect/>
          </a:stretch>
        </p:blipFill>
        <p:spPr>
          <a:xfrm>
            <a:off x="-2817650" y="3729225"/>
            <a:ext cx="2826105" cy="3962300"/>
          </a:xfrm>
          <a:prstGeom prst="rect">
            <a:avLst/>
          </a:prstGeom>
          <a:noFill/>
          <a:ln>
            <a:noFill/>
          </a:ln>
        </p:spPr>
      </p:pic>
      <p:pic>
        <p:nvPicPr>
          <p:cNvPr id="151" name="Google Shape;151;p22"/>
          <p:cNvPicPr preferRelativeResize="0"/>
          <p:nvPr/>
        </p:nvPicPr>
        <p:blipFill>
          <a:blip r:embed="rId8">
            <a:alphaModFix/>
          </a:blip>
          <a:stretch>
            <a:fillRect/>
          </a:stretch>
        </p:blipFill>
        <p:spPr>
          <a:xfrm>
            <a:off x="1658130" y="5074925"/>
            <a:ext cx="5196799" cy="396230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