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8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0058400" cy="7772400"/>
  <p:notesSz cx="7010400" cy="9296400"/>
  <p:embeddedFontLst>
    <p:embeddedFont>
      <p:font typeface="AGTacoTuesday" panose="020B0604020202020204" charset="0"/>
      <p:regular r:id="rId33"/>
    </p:embeddedFont>
    <p:embeddedFont>
      <p:font typeface="Calibri" panose="020F0502020204030204" pitchFamily="34" charset="0"/>
      <p:regular r:id="rId34"/>
      <p:bold r:id="rId35"/>
      <p:italic r:id="rId36"/>
      <p:boldItalic r:id="rId37"/>
    </p:embeddedFont>
    <p:embeddedFont>
      <p:font typeface="Handlee" panose="020B0604020202020204" charset="0"/>
      <p:regular r:id="rId38"/>
    </p:embeddedFont>
    <p:embeddedFont>
      <p:font typeface="HelloAsparagus" panose="020B0604020202020204" charset="0"/>
      <p:regular r:id="rId39"/>
    </p:embeddedFont>
    <p:embeddedFont>
      <p:font typeface="Janda Closer To Free" panose="020B0604020202020204" charset="0"/>
      <p:regular r:id="rId40"/>
    </p:embeddedFont>
    <p:embeddedFont>
      <p:font typeface="Janda Manatee Bubbl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2" roundtripDataSignature="AMtx7mirptN93kGUhNJShvGk5tW7Sopc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73541-EE54-4D48-986D-A4528ED35E06}" v="427" dt="2023-08-16T20:50:33.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ey, Brittany" userId="52b4e372-01d7-424b-ac26-086b4fa6aa30" providerId="ADAL" clId="{5C273541-EE54-4D48-986D-A4528ED35E06}"/>
    <pc:docChg chg="undo custSel modSld">
      <pc:chgData name="Viney, Brittany" userId="52b4e372-01d7-424b-ac26-086b4fa6aa30" providerId="ADAL" clId="{5C273541-EE54-4D48-986D-A4528ED35E06}" dt="2023-08-16T20:50:33.998" v="425" actId="255"/>
      <pc:docMkLst>
        <pc:docMk/>
      </pc:docMkLst>
      <pc:sldChg chg="modSp mod">
        <pc:chgData name="Viney, Brittany" userId="52b4e372-01d7-424b-ac26-086b4fa6aa30" providerId="ADAL" clId="{5C273541-EE54-4D48-986D-A4528ED35E06}" dt="2023-08-16T20:41:21.254" v="0" actId="2711"/>
        <pc:sldMkLst>
          <pc:docMk/>
          <pc:sldMk cId="0" sldId="258"/>
        </pc:sldMkLst>
        <pc:spChg chg="mod">
          <ac:chgData name="Viney, Brittany" userId="52b4e372-01d7-424b-ac26-086b4fa6aa30" providerId="ADAL" clId="{5C273541-EE54-4D48-986D-A4528ED35E06}" dt="2023-08-16T20:41:21.254" v="0" actId="2711"/>
          <ac:spMkLst>
            <pc:docMk/>
            <pc:sldMk cId="0" sldId="258"/>
            <ac:spMk id="94" creationId="{00000000-0000-0000-0000-000000000000}"/>
          </ac:spMkLst>
        </pc:spChg>
      </pc:sldChg>
      <pc:sldChg chg="modSp mod">
        <pc:chgData name="Viney, Brittany" userId="52b4e372-01d7-424b-ac26-086b4fa6aa30" providerId="ADAL" clId="{5C273541-EE54-4D48-986D-A4528ED35E06}" dt="2023-08-16T20:41:45.190" v="2" actId="2711"/>
        <pc:sldMkLst>
          <pc:docMk/>
          <pc:sldMk cId="0" sldId="259"/>
        </pc:sldMkLst>
        <pc:spChg chg="mod">
          <ac:chgData name="Viney, Brittany" userId="52b4e372-01d7-424b-ac26-086b4fa6aa30" providerId="ADAL" clId="{5C273541-EE54-4D48-986D-A4528ED35E06}" dt="2023-08-16T20:41:45.190" v="2" actId="2711"/>
          <ac:spMkLst>
            <pc:docMk/>
            <pc:sldMk cId="0" sldId="259"/>
            <ac:spMk id="99" creationId="{00000000-0000-0000-0000-000000000000}"/>
          </ac:spMkLst>
        </pc:spChg>
      </pc:sldChg>
      <pc:sldChg chg="modSp mod">
        <pc:chgData name="Viney, Brittany" userId="52b4e372-01d7-424b-ac26-086b4fa6aa30" providerId="ADAL" clId="{5C273541-EE54-4D48-986D-A4528ED35E06}" dt="2023-08-16T20:42:01.969" v="3" actId="2711"/>
        <pc:sldMkLst>
          <pc:docMk/>
          <pc:sldMk cId="0" sldId="260"/>
        </pc:sldMkLst>
        <pc:spChg chg="mod">
          <ac:chgData name="Viney, Brittany" userId="52b4e372-01d7-424b-ac26-086b4fa6aa30" providerId="ADAL" clId="{5C273541-EE54-4D48-986D-A4528ED35E06}" dt="2023-08-16T20:42:01.969" v="3" actId="2711"/>
          <ac:spMkLst>
            <pc:docMk/>
            <pc:sldMk cId="0" sldId="260"/>
            <ac:spMk id="105" creationId="{00000000-0000-0000-0000-000000000000}"/>
          </ac:spMkLst>
        </pc:spChg>
      </pc:sldChg>
      <pc:sldChg chg="modSp mod">
        <pc:chgData name="Viney, Brittany" userId="52b4e372-01d7-424b-ac26-086b4fa6aa30" providerId="ADAL" clId="{5C273541-EE54-4D48-986D-A4528ED35E06}" dt="2023-08-16T20:42:13.448" v="4" actId="2711"/>
        <pc:sldMkLst>
          <pc:docMk/>
          <pc:sldMk cId="0" sldId="261"/>
        </pc:sldMkLst>
        <pc:spChg chg="mod">
          <ac:chgData name="Viney, Brittany" userId="52b4e372-01d7-424b-ac26-086b4fa6aa30" providerId="ADAL" clId="{5C273541-EE54-4D48-986D-A4528ED35E06}" dt="2023-08-16T20:42:13.448" v="4" actId="2711"/>
          <ac:spMkLst>
            <pc:docMk/>
            <pc:sldMk cId="0" sldId="261"/>
            <ac:spMk id="110" creationId="{00000000-0000-0000-0000-000000000000}"/>
          </ac:spMkLst>
        </pc:spChg>
      </pc:sldChg>
      <pc:sldChg chg="modSp mod">
        <pc:chgData name="Viney, Brittany" userId="52b4e372-01d7-424b-ac26-086b4fa6aa30" providerId="ADAL" clId="{5C273541-EE54-4D48-986D-A4528ED35E06}" dt="2023-08-16T20:42:30.310" v="5" actId="2711"/>
        <pc:sldMkLst>
          <pc:docMk/>
          <pc:sldMk cId="0" sldId="262"/>
        </pc:sldMkLst>
        <pc:spChg chg="mod">
          <ac:chgData name="Viney, Brittany" userId="52b4e372-01d7-424b-ac26-086b4fa6aa30" providerId="ADAL" clId="{5C273541-EE54-4D48-986D-A4528ED35E06}" dt="2023-08-16T20:42:30.310" v="5" actId="2711"/>
          <ac:spMkLst>
            <pc:docMk/>
            <pc:sldMk cId="0" sldId="262"/>
            <ac:spMk id="115" creationId="{00000000-0000-0000-0000-000000000000}"/>
          </ac:spMkLst>
        </pc:spChg>
      </pc:sldChg>
      <pc:sldChg chg="modSp mod">
        <pc:chgData name="Viney, Brittany" userId="52b4e372-01d7-424b-ac26-086b4fa6aa30" providerId="ADAL" clId="{5C273541-EE54-4D48-986D-A4528ED35E06}" dt="2023-08-16T20:42:47.289" v="6" actId="2711"/>
        <pc:sldMkLst>
          <pc:docMk/>
          <pc:sldMk cId="0" sldId="263"/>
        </pc:sldMkLst>
        <pc:spChg chg="mod">
          <ac:chgData name="Viney, Brittany" userId="52b4e372-01d7-424b-ac26-086b4fa6aa30" providerId="ADAL" clId="{5C273541-EE54-4D48-986D-A4528ED35E06}" dt="2023-08-16T20:42:47.289" v="6" actId="2711"/>
          <ac:spMkLst>
            <pc:docMk/>
            <pc:sldMk cId="0" sldId="263"/>
            <ac:spMk id="120" creationId="{00000000-0000-0000-0000-000000000000}"/>
          </ac:spMkLst>
        </pc:spChg>
      </pc:sldChg>
      <pc:sldChg chg="modSp mod">
        <pc:chgData name="Viney, Brittany" userId="52b4e372-01d7-424b-ac26-086b4fa6aa30" providerId="ADAL" clId="{5C273541-EE54-4D48-986D-A4528ED35E06}" dt="2023-08-16T20:43:12.460" v="7" actId="2711"/>
        <pc:sldMkLst>
          <pc:docMk/>
          <pc:sldMk cId="0" sldId="264"/>
        </pc:sldMkLst>
        <pc:spChg chg="mod">
          <ac:chgData name="Viney, Brittany" userId="52b4e372-01d7-424b-ac26-086b4fa6aa30" providerId="ADAL" clId="{5C273541-EE54-4D48-986D-A4528ED35E06}" dt="2023-08-16T20:43:12.460" v="7" actId="2711"/>
          <ac:spMkLst>
            <pc:docMk/>
            <pc:sldMk cId="0" sldId="264"/>
            <ac:spMk id="125" creationId="{00000000-0000-0000-0000-000000000000}"/>
          </ac:spMkLst>
        </pc:spChg>
      </pc:sldChg>
      <pc:sldChg chg="modSp mod">
        <pc:chgData name="Viney, Brittany" userId="52b4e372-01d7-424b-ac26-086b4fa6aa30" providerId="ADAL" clId="{5C273541-EE54-4D48-986D-A4528ED35E06}" dt="2023-08-16T20:43:33.716" v="8" actId="2711"/>
        <pc:sldMkLst>
          <pc:docMk/>
          <pc:sldMk cId="0" sldId="268"/>
        </pc:sldMkLst>
        <pc:spChg chg="mod">
          <ac:chgData name="Viney, Brittany" userId="52b4e372-01d7-424b-ac26-086b4fa6aa30" providerId="ADAL" clId="{5C273541-EE54-4D48-986D-A4528ED35E06}" dt="2023-08-16T20:43:33.716" v="8" actId="2711"/>
          <ac:spMkLst>
            <pc:docMk/>
            <pc:sldMk cId="0" sldId="268"/>
            <ac:spMk id="145" creationId="{00000000-0000-0000-0000-000000000000}"/>
          </ac:spMkLst>
        </pc:spChg>
      </pc:sldChg>
      <pc:sldChg chg="modSp mod">
        <pc:chgData name="Viney, Brittany" userId="52b4e372-01d7-424b-ac26-086b4fa6aa30" providerId="ADAL" clId="{5C273541-EE54-4D48-986D-A4528ED35E06}" dt="2023-08-16T20:43:49.081" v="9" actId="2711"/>
        <pc:sldMkLst>
          <pc:docMk/>
          <pc:sldMk cId="0" sldId="269"/>
        </pc:sldMkLst>
        <pc:spChg chg="mod">
          <ac:chgData name="Viney, Brittany" userId="52b4e372-01d7-424b-ac26-086b4fa6aa30" providerId="ADAL" clId="{5C273541-EE54-4D48-986D-A4528ED35E06}" dt="2023-08-16T20:43:49.081" v="9" actId="2711"/>
          <ac:spMkLst>
            <pc:docMk/>
            <pc:sldMk cId="0" sldId="269"/>
            <ac:spMk id="150" creationId="{00000000-0000-0000-0000-000000000000}"/>
          </ac:spMkLst>
        </pc:spChg>
      </pc:sldChg>
      <pc:sldChg chg="modSp mod">
        <pc:chgData name="Viney, Brittany" userId="52b4e372-01d7-424b-ac26-086b4fa6aa30" providerId="ADAL" clId="{5C273541-EE54-4D48-986D-A4528ED35E06}" dt="2023-08-16T20:44:02.611" v="10" actId="2711"/>
        <pc:sldMkLst>
          <pc:docMk/>
          <pc:sldMk cId="0" sldId="270"/>
        </pc:sldMkLst>
        <pc:spChg chg="mod">
          <ac:chgData name="Viney, Brittany" userId="52b4e372-01d7-424b-ac26-086b4fa6aa30" providerId="ADAL" clId="{5C273541-EE54-4D48-986D-A4528ED35E06}" dt="2023-08-16T20:44:02.611" v="10" actId="2711"/>
          <ac:spMkLst>
            <pc:docMk/>
            <pc:sldMk cId="0" sldId="270"/>
            <ac:spMk id="155" creationId="{00000000-0000-0000-0000-000000000000}"/>
          </ac:spMkLst>
        </pc:spChg>
      </pc:sldChg>
      <pc:sldChg chg="modSp mod">
        <pc:chgData name="Viney, Brittany" userId="52b4e372-01d7-424b-ac26-086b4fa6aa30" providerId="ADAL" clId="{5C273541-EE54-4D48-986D-A4528ED35E06}" dt="2023-08-16T20:44:13.385" v="11" actId="2711"/>
        <pc:sldMkLst>
          <pc:docMk/>
          <pc:sldMk cId="0" sldId="271"/>
        </pc:sldMkLst>
        <pc:spChg chg="mod">
          <ac:chgData name="Viney, Brittany" userId="52b4e372-01d7-424b-ac26-086b4fa6aa30" providerId="ADAL" clId="{5C273541-EE54-4D48-986D-A4528ED35E06}" dt="2023-08-16T20:44:13.385" v="11" actId="2711"/>
          <ac:spMkLst>
            <pc:docMk/>
            <pc:sldMk cId="0" sldId="271"/>
            <ac:spMk id="160" creationId="{00000000-0000-0000-0000-000000000000}"/>
          </ac:spMkLst>
        </pc:spChg>
      </pc:sldChg>
      <pc:sldChg chg="modSp mod">
        <pc:chgData name="Viney, Brittany" userId="52b4e372-01d7-424b-ac26-086b4fa6aa30" providerId="ADAL" clId="{5C273541-EE54-4D48-986D-A4528ED35E06}" dt="2023-08-16T20:44:25.641" v="12" actId="2711"/>
        <pc:sldMkLst>
          <pc:docMk/>
          <pc:sldMk cId="0" sldId="272"/>
        </pc:sldMkLst>
        <pc:spChg chg="mod">
          <ac:chgData name="Viney, Brittany" userId="52b4e372-01d7-424b-ac26-086b4fa6aa30" providerId="ADAL" clId="{5C273541-EE54-4D48-986D-A4528ED35E06}" dt="2023-08-16T20:44:25.641" v="12" actId="2711"/>
          <ac:spMkLst>
            <pc:docMk/>
            <pc:sldMk cId="0" sldId="272"/>
            <ac:spMk id="166" creationId="{00000000-0000-0000-0000-000000000000}"/>
          </ac:spMkLst>
        </pc:spChg>
      </pc:sldChg>
      <pc:sldChg chg="modSp mod">
        <pc:chgData name="Viney, Brittany" userId="52b4e372-01d7-424b-ac26-086b4fa6aa30" providerId="ADAL" clId="{5C273541-EE54-4D48-986D-A4528ED35E06}" dt="2023-08-16T20:44:39.233" v="13" actId="2711"/>
        <pc:sldMkLst>
          <pc:docMk/>
          <pc:sldMk cId="0" sldId="273"/>
        </pc:sldMkLst>
        <pc:spChg chg="mod">
          <ac:chgData name="Viney, Brittany" userId="52b4e372-01d7-424b-ac26-086b4fa6aa30" providerId="ADAL" clId="{5C273541-EE54-4D48-986D-A4528ED35E06}" dt="2023-08-16T20:44:39.233" v="13" actId="2711"/>
          <ac:spMkLst>
            <pc:docMk/>
            <pc:sldMk cId="0" sldId="273"/>
            <ac:spMk id="171" creationId="{00000000-0000-0000-0000-000000000000}"/>
          </ac:spMkLst>
        </pc:spChg>
      </pc:sldChg>
      <pc:sldChg chg="modSp mod">
        <pc:chgData name="Viney, Brittany" userId="52b4e372-01d7-424b-ac26-086b4fa6aa30" providerId="ADAL" clId="{5C273541-EE54-4D48-986D-A4528ED35E06}" dt="2023-08-16T20:44:53.036" v="14" actId="2711"/>
        <pc:sldMkLst>
          <pc:docMk/>
          <pc:sldMk cId="0" sldId="274"/>
        </pc:sldMkLst>
        <pc:spChg chg="mod">
          <ac:chgData name="Viney, Brittany" userId="52b4e372-01d7-424b-ac26-086b4fa6aa30" providerId="ADAL" clId="{5C273541-EE54-4D48-986D-A4528ED35E06}" dt="2023-08-16T20:44:53.036" v="14" actId="2711"/>
          <ac:spMkLst>
            <pc:docMk/>
            <pc:sldMk cId="0" sldId="274"/>
            <ac:spMk id="176" creationId="{00000000-0000-0000-0000-000000000000}"/>
          </ac:spMkLst>
        </pc:spChg>
      </pc:sldChg>
      <pc:sldChg chg="modSp mod">
        <pc:chgData name="Viney, Brittany" userId="52b4e372-01d7-424b-ac26-086b4fa6aa30" providerId="ADAL" clId="{5C273541-EE54-4D48-986D-A4528ED35E06}" dt="2023-08-16T20:45:08.939" v="21" actId="2711"/>
        <pc:sldMkLst>
          <pc:docMk/>
          <pc:sldMk cId="0" sldId="275"/>
        </pc:sldMkLst>
        <pc:spChg chg="mod">
          <ac:chgData name="Viney, Brittany" userId="52b4e372-01d7-424b-ac26-086b4fa6aa30" providerId="ADAL" clId="{5C273541-EE54-4D48-986D-A4528ED35E06}" dt="2023-08-16T20:45:08.939" v="21" actId="2711"/>
          <ac:spMkLst>
            <pc:docMk/>
            <pc:sldMk cId="0" sldId="275"/>
            <ac:spMk id="181" creationId="{00000000-0000-0000-0000-000000000000}"/>
          </ac:spMkLst>
        </pc:spChg>
      </pc:sldChg>
      <pc:sldChg chg="modSp mod">
        <pc:chgData name="Viney, Brittany" userId="52b4e372-01d7-424b-ac26-086b4fa6aa30" providerId="ADAL" clId="{5C273541-EE54-4D48-986D-A4528ED35E06}" dt="2023-08-16T20:45:25.536" v="22" actId="2711"/>
        <pc:sldMkLst>
          <pc:docMk/>
          <pc:sldMk cId="0" sldId="276"/>
        </pc:sldMkLst>
        <pc:spChg chg="mod">
          <ac:chgData name="Viney, Brittany" userId="52b4e372-01d7-424b-ac26-086b4fa6aa30" providerId="ADAL" clId="{5C273541-EE54-4D48-986D-A4528ED35E06}" dt="2023-08-16T20:45:25.536" v="22" actId="2711"/>
          <ac:spMkLst>
            <pc:docMk/>
            <pc:sldMk cId="0" sldId="276"/>
            <ac:spMk id="186" creationId="{00000000-0000-0000-0000-000000000000}"/>
          </ac:spMkLst>
        </pc:spChg>
      </pc:sldChg>
      <pc:sldChg chg="modSp mod">
        <pc:chgData name="Viney, Brittany" userId="52b4e372-01d7-424b-ac26-086b4fa6aa30" providerId="ADAL" clId="{5C273541-EE54-4D48-986D-A4528ED35E06}" dt="2023-08-16T20:45:36.952" v="23" actId="2711"/>
        <pc:sldMkLst>
          <pc:docMk/>
          <pc:sldMk cId="0" sldId="277"/>
        </pc:sldMkLst>
        <pc:spChg chg="mod">
          <ac:chgData name="Viney, Brittany" userId="52b4e372-01d7-424b-ac26-086b4fa6aa30" providerId="ADAL" clId="{5C273541-EE54-4D48-986D-A4528ED35E06}" dt="2023-08-16T20:45:36.952" v="23" actId="2711"/>
          <ac:spMkLst>
            <pc:docMk/>
            <pc:sldMk cId="0" sldId="277"/>
            <ac:spMk id="193" creationId="{00000000-0000-0000-0000-000000000000}"/>
          </ac:spMkLst>
        </pc:spChg>
      </pc:sldChg>
      <pc:sldChg chg="modSp mod">
        <pc:chgData name="Viney, Brittany" userId="52b4e372-01d7-424b-ac26-086b4fa6aa30" providerId="ADAL" clId="{5C273541-EE54-4D48-986D-A4528ED35E06}" dt="2023-08-16T20:45:48.090" v="24" actId="2711"/>
        <pc:sldMkLst>
          <pc:docMk/>
          <pc:sldMk cId="0" sldId="278"/>
        </pc:sldMkLst>
        <pc:spChg chg="mod">
          <ac:chgData name="Viney, Brittany" userId="52b4e372-01d7-424b-ac26-086b4fa6aa30" providerId="ADAL" clId="{5C273541-EE54-4D48-986D-A4528ED35E06}" dt="2023-08-16T20:45:48.090" v="24" actId="2711"/>
          <ac:spMkLst>
            <pc:docMk/>
            <pc:sldMk cId="0" sldId="278"/>
            <ac:spMk id="198" creationId="{00000000-0000-0000-0000-000000000000}"/>
          </ac:spMkLst>
        </pc:spChg>
      </pc:sldChg>
      <pc:sldChg chg="modSp mod">
        <pc:chgData name="Viney, Brittany" userId="52b4e372-01d7-424b-ac26-086b4fa6aa30" providerId="ADAL" clId="{5C273541-EE54-4D48-986D-A4528ED35E06}" dt="2023-08-16T20:45:58.012" v="25" actId="2711"/>
        <pc:sldMkLst>
          <pc:docMk/>
          <pc:sldMk cId="0" sldId="279"/>
        </pc:sldMkLst>
        <pc:spChg chg="mod">
          <ac:chgData name="Viney, Brittany" userId="52b4e372-01d7-424b-ac26-086b4fa6aa30" providerId="ADAL" clId="{5C273541-EE54-4D48-986D-A4528ED35E06}" dt="2023-08-16T20:45:58.012" v="25" actId="2711"/>
          <ac:spMkLst>
            <pc:docMk/>
            <pc:sldMk cId="0" sldId="279"/>
            <ac:spMk id="203" creationId="{00000000-0000-0000-0000-000000000000}"/>
          </ac:spMkLst>
        </pc:spChg>
      </pc:sldChg>
      <pc:sldChg chg="modSp mod">
        <pc:chgData name="Viney, Brittany" userId="52b4e372-01d7-424b-ac26-086b4fa6aa30" providerId="ADAL" clId="{5C273541-EE54-4D48-986D-A4528ED35E06}" dt="2023-08-16T20:46:10.232" v="26" actId="2711"/>
        <pc:sldMkLst>
          <pc:docMk/>
          <pc:sldMk cId="0" sldId="280"/>
        </pc:sldMkLst>
        <pc:spChg chg="mod">
          <ac:chgData name="Viney, Brittany" userId="52b4e372-01d7-424b-ac26-086b4fa6aa30" providerId="ADAL" clId="{5C273541-EE54-4D48-986D-A4528ED35E06}" dt="2023-08-16T20:46:10.232" v="26" actId="2711"/>
          <ac:spMkLst>
            <pc:docMk/>
            <pc:sldMk cId="0" sldId="280"/>
            <ac:spMk id="209" creationId="{00000000-0000-0000-0000-000000000000}"/>
          </ac:spMkLst>
        </pc:spChg>
      </pc:sldChg>
      <pc:sldChg chg="modSp mod">
        <pc:chgData name="Viney, Brittany" userId="52b4e372-01d7-424b-ac26-086b4fa6aa30" providerId="ADAL" clId="{5C273541-EE54-4D48-986D-A4528ED35E06}" dt="2023-08-16T20:46:36.164" v="28" actId="2711"/>
        <pc:sldMkLst>
          <pc:docMk/>
          <pc:sldMk cId="0" sldId="283"/>
        </pc:sldMkLst>
        <pc:spChg chg="mod">
          <ac:chgData name="Viney, Brittany" userId="52b4e372-01d7-424b-ac26-086b4fa6aa30" providerId="ADAL" clId="{5C273541-EE54-4D48-986D-A4528ED35E06}" dt="2023-08-16T20:46:29.537" v="27" actId="2711"/>
          <ac:spMkLst>
            <pc:docMk/>
            <pc:sldMk cId="0" sldId="283"/>
            <ac:spMk id="227" creationId="{00000000-0000-0000-0000-000000000000}"/>
          </ac:spMkLst>
        </pc:spChg>
        <pc:spChg chg="mod">
          <ac:chgData name="Viney, Brittany" userId="52b4e372-01d7-424b-ac26-086b4fa6aa30" providerId="ADAL" clId="{5C273541-EE54-4D48-986D-A4528ED35E06}" dt="2023-08-16T20:46:36.164" v="28" actId="2711"/>
          <ac:spMkLst>
            <pc:docMk/>
            <pc:sldMk cId="0" sldId="283"/>
            <ac:spMk id="229" creationId="{00000000-0000-0000-0000-000000000000}"/>
          </ac:spMkLst>
        </pc:spChg>
      </pc:sldChg>
      <pc:sldChg chg="modSp mod">
        <pc:chgData name="Viney, Brittany" userId="52b4e372-01d7-424b-ac26-086b4fa6aa30" providerId="ADAL" clId="{5C273541-EE54-4D48-986D-A4528ED35E06}" dt="2023-08-16T20:50:33.998" v="425" actId="255"/>
        <pc:sldMkLst>
          <pc:docMk/>
          <pc:sldMk cId="608323835" sldId="285"/>
        </pc:sldMkLst>
        <pc:spChg chg="mod">
          <ac:chgData name="Viney, Brittany" userId="52b4e372-01d7-424b-ac26-086b4fa6aa30" providerId="ADAL" clId="{5C273541-EE54-4D48-986D-A4528ED35E06}" dt="2023-08-16T20:50:33.998" v="425" actId="255"/>
          <ac:spMkLst>
            <pc:docMk/>
            <pc:sldMk cId="608323835" sldId="285"/>
            <ac:spMk id="1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4b3771555_0_0: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1e4b3771555_0_0: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1: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12: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3: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4: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5: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6: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7: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8: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9: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e4b3771555_0_9: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g1e4b3771555_0_9: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7: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37: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20: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21: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22: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38: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39: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3: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24: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4: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5: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5: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876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6: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7: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8:notes"/>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563442" y="197115"/>
            <a:ext cx="4931516" cy="8675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989089" y="2622762"/>
            <a:ext cx="6586750" cy="2168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88539" y="516784"/>
            <a:ext cx="6586750" cy="6380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54380" y="1272011"/>
            <a:ext cx="854964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00"/>
              <a:buFont typeface="Calibri"/>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257300" y="4082310"/>
            <a:ext cx="75438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
        <p:nvSpPr>
          <p:cNvPr id="18" name="Google Shape;18;p27"/>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686277" y="1937705"/>
            <a:ext cx="867537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Calibri"/>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686277" y="5201393"/>
            <a:ext cx="867537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2640"/>
              <a:buNone/>
              <a:defRPr sz="2640">
                <a:solidFill>
                  <a:schemeClr val="dk1"/>
                </a:solidFill>
              </a:defRPr>
            </a:lvl1pPr>
            <a:lvl2pPr marL="914400" lvl="1" indent="-228600" algn="l">
              <a:lnSpc>
                <a:spcPct val="90000"/>
              </a:lnSpc>
              <a:spcBef>
                <a:spcPts val="550"/>
              </a:spcBef>
              <a:spcAft>
                <a:spcPts val="0"/>
              </a:spcAft>
              <a:buClr>
                <a:srgbClr val="888888"/>
              </a:buClr>
              <a:buSzPts val="2200"/>
              <a:buNone/>
              <a:defRPr sz="2200">
                <a:solidFill>
                  <a:srgbClr val="888888"/>
                </a:solidFill>
              </a:defRPr>
            </a:lvl2pPr>
            <a:lvl3pPr marL="1371600" lvl="2" indent="-228600" algn="l">
              <a:lnSpc>
                <a:spcPct val="90000"/>
              </a:lnSpc>
              <a:spcBef>
                <a:spcPts val="550"/>
              </a:spcBef>
              <a:spcAft>
                <a:spcPts val="0"/>
              </a:spcAft>
              <a:buClr>
                <a:srgbClr val="888888"/>
              </a:buClr>
              <a:buSzPts val="1980"/>
              <a:buNone/>
              <a:defRPr sz="1979">
                <a:solidFill>
                  <a:srgbClr val="888888"/>
                </a:solidFill>
              </a:defRPr>
            </a:lvl3pPr>
            <a:lvl4pPr marL="1828800" lvl="3" indent="-228600" algn="l">
              <a:lnSpc>
                <a:spcPct val="90000"/>
              </a:lnSpc>
              <a:spcBef>
                <a:spcPts val="550"/>
              </a:spcBef>
              <a:spcAft>
                <a:spcPts val="0"/>
              </a:spcAft>
              <a:buClr>
                <a:srgbClr val="888888"/>
              </a:buClr>
              <a:buSzPts val="1760"/>
              <a:buNone/>
              <a:defRPr sz="1760">
                <a:solidFill>
                  <a:srgbClr val="888888"/>
                </a:solidFill>
              </a:defRPr>
            </a:lvl4pPr>
            <a:lvl5pPr marL="2286000" lvl="4" indent="-228600" algn="l">
              <a:lnSpc>
                <a:spcPct val="90000"/>
              </a:lnSpc>
              <a:spcBef>
                <a:spcPts val="550"/>
              </a:spcBef>
              <a:spcAft>
                <a:spcPts val="0"/>
              </a:spcAft>
              <a:buClr>
                <a:srgbClr val="888888"/>
              </a:buClr>
              <a:buSzPts val="1760"/>
              <a:buNone/>
              <a:defRPr sz="1760">
                <a:solidFill>
                  <a:srgbClr val="888888"/>
                </a:solidFill>
              </a:defRPr>
            </a:lvl5pPr>
            <a:lvl6pPr marL="2743200" lvl="5" indent="-228600" algn="l">
              <a:lnSpc>
                <a:spcPct val="90000"/>
              </a:lnSpc>
              <a:spcBef>
                <a:spcPts val="550"/>
              </a:spcBef>
              <a:spcAft>
                <a:spcPts val="0"/>
              </a:spcAft>
              <a:buClr>
                <a:srgbClr val="888888"/>
              </a:buClr>
              <a:buSzPts val="1760"/>
              <a:buNone/>
              <a:defRPr sz="1760">
                <a:solidFill>
                  <a:srgbClr val="888888"/>
                </a:solidFill>
              </a:defRPr>
            </a:lvl6pPr>
            <a:lvl7pPr marL="3200400" lvl="6" indent="-228600" algn="l">
              <a:lnSpc>
                <a:spcPct val="90000"/>
              </a:lnSpc>
              <a:spcBef>
                <a:spcPts val="550"/>
              </a:spcBef>
              <a:spcAft>
                <a:spcPts val="0"/>
              </a:spcAft>
              <a:buClr>
                <a:srgbClr val="888888"/>
              </a:buClr>
              <a:buSzPts val="1760"/>
              <a:buNone/>
              <a:defRPr sz="1760">
                <a:solidFill>
                  <a:srgbClr val="888888"/>
                </a:solidFill>
              </a:defRPr>
            </a:lvl7pPr>
            <a:lvl8pPr marL="3657600" lvl="7" indent="-228600" algn="l">
              <a:lnSpc>
                <a:spcPct val="90000"/>
              </a:lnSpc>
              <a:spcBef>
                <a:spcPts val="550"/>
              </a:spcBef>
              <a:spcAft>
                <a:spcPts val="0"/>
              </a:spcAft>
              <a:buClr>
                <a:srgbClr val="888888"/>
              </a:buClr>
              <a:buSzPts val="1760"/>
              <a:buNone/>
              <a:defRPr sz="1760">
                <a:solidFill>
                  <a:srgbClr val="888888"/>
                </a:solidFill>
              </a:defRPr>
            </a:lvl8pPr>
            <a:lvl9pPr marL="4114800" lvl="8" indent="-228600" algn="l">
              <a:lnSpc>
                <a:spcPct val="90000"/>
              </a:lnSpc>
              <a:spcBef>
                <a:spcPts val="550"/>
              </a:spcBef>
              <a:spcAft>
                <a:spcPts val="0"/>
              </a:spcAft>
              <a:buClr>
                <a:srgbClr val="888888"/>
              </a:buClr>
              <a:buSzPts val="1760"/>
              <a:buNone/>
              <a:defRPr sz="1760">
                <a:solidFill>
                  <a:srgbClr val="888888"/>
                </a:solidFill>
              </a:defRPr>
            </a:lvl9pPr>
          </a:lstStyle>
          <a:p>
            <a:endParaRPr/>
          </a:p>
        </p:txBody>
      </p:sp>
      <p:sp>
        <p:nvSpPr>
          <p:cNvPr id="30" name="Google Shape;30;p29"/>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69151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509206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692825" y="413810"/>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692826" y="1905318"/>
            <a:ext cx="4255174"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43" name="Google Shape;43;p31"/>
          <p:cNvSpPr txBox="1">
            <a:spLocks noGrp="1"/>
          </p:cNvSpPr>
          <p:nvPr>
            <p:ph type="body" idx="2"/>
          </p:nvPr>
        </p:nvSpPr>
        <p:spPr>
          <a:xfrm>
            <a:off x="692826" y="2839085"/>
            <a:ext cx="4255174"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5092066" y="1905318"/>
            <a:ext cx="4276130"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640"/>
              <a:buNone/>
              <a:defRPr sz="2640" b="1"/>
            </a:lvl1pPr>
            <a:lvl2pPr marL="914400" lvl="1" indent="-228600" algn="l">
              <a:lnSpc>
                <a:spcPct val="90000"/>
              </a:lnSpc>
              <a:spcBef>
                <a:spcPts val="550"/>
              </a:spcBef>
              <a:spcAft>
                <a:spcPts val="0"/>
              </a:spcAft>
              <a:buClr>
                <a:schemeClr val="dk1"/>
              </a:buClr>
              <a:buSzPts val="2200"/>
              <a:buNone/>
              <a:defRPr sz="2200" b="1"/>
            </a:lvl2pPr>
            <a:lvl3pPr marL="1371600" lvl="2" indent="-228600" algn="l">
              <a:lnSpc>
                <a:spcPct val="90000"/>
              </a:lnSpc>
              <a:spcBef>
                <a:spcPts val="550"/>
              </a:spcBef>
              <a:spcAft>
                <a:spcPts val="0"/>
              </a:spcAft>
              <a:buClr>
                <a:schemeClr val="dk1"/>
              </a:buClr>
              <a:buSzPts val="1980"/>
              <a:buNone/>
              <a:defRPr sz="1979" b="1"/>
            </a:lvl3pPr>
            <a:lvl4pPr marL="1828800" lvl="3" indent="-228600" algn="l">
              <a:lnSpc>
                <a:spcPct val="90000"/>
              </a:lnSpc>
              <a:spcBef>
                <a:spcPts val="550"/>
              </a:spcBef>
              <a:spcAft>
                <a:spcPts val="0"/>
              </a:spcAft>
              <a:buClr>
                <a:schemeClr val="dk1"/>
              </a:buClr>
              <a:buSzPts val="1760"/>
              <a:buNone/>
              <a:defRPr sz="1760" b="1"/>
            </a:lvl4pPr>
            <a:lvl5pPr marL="2286000" lvl="4" indent="-228600" algn="l">
              <a:lnSpc>
                <a:spcPct val="90000"/>
              </a:lnSpc>
              <a:spcBef>
                <a:spcPts val="550"/>
              </a:spcBef>
              <a:spcAft>
                <a:spcPts val="0"/>
              </a:spcAft>
              <a:buClr>
                <a:schemeClr val="dk1"/>
              </a:buClr>
              <a:buSzPts val="1760"/>
              <a:buNone/>
              <a:defRPr sz="1760" b="1"/>
            </a:lvl5pPr>
            <a:lvl6pPr marL="2743200" lvl="5" indent="-228600" algn="l">
              <a:lnSpc>
                <a:spcPct val="90000"/>
              </a:lnSpc>
              <a:spcBef>
                <a:spcPts val="550"/>
              </a:spcBef>
              <a:spcAft>
                <a:spcPts val="0"/>
              </a:spcAft>
              <a:buClr>
                <a:schemeClr val="dk1"/>
              </a:buClr>
              <a:buSzPts val="1760"/>
              <a:buNone/>
              <a:defRPr sz="1760" b="1"/>
            </a:lvl6pPr>
            <a:lvl7pPr marL="3200400" lvl="6" indent="-228600" algn="l">
              <a:lnSpc>
                <a:spcPct val="90000"/>
              </a:lnSpc>
              <a:spcBef>
                <a:spcPts val="550"/>
              </a:spcBef>
              <a:spcAft>
                <a:spcPts val="0"/>
              </a:spcAft>
              <a:buClr>
                <a:schemeClr val="dk1"/>
              </a:buClr>
              <a:buSzPts val="1760"/>
              <a:buNone/>
              <a:defRPr sz="1760" b="1"/>
            </a:lvl7pPr>
            <a:lvl8pPr marL="3657600" lvl="7" indent="-228600" algn="l">
              <a:lnSpc>
                <a:spcPct val="90000"/>
              </a:lnSpc>
              <a:spcBef>
                <a:spcPts val="550"/>
              </a:spcBef>
              <a:spcAft>
                <a:spcPts val="0"/>
              </a:spcAft>
              <a:buClr>
                <a:schemeClr val="dk1"/>
              </a:buClr>
              <a:buSzPts val="1760"/>
              <a:buNone/>
              <a:defRPr sz="1760" b="1"/>
            </a:lvl8pPr>
            <a:lvl9pPr marL="4114800" lvl="8" indent="-228600" algn="l">
              <a:lnSpc>
                <a:spcPct val="90000"/>
              </a:lnSpc>
              <a:spcBef>
                <a:spcPts val="550"/>
              </a:spcBef>
              <a:spcAft>
                <a:spcPts val="0"/>
              </a:spcAft>
              <a:buClr>
                <a:schemeClr val="dk1"/>
              </a:buClr>
              <a:buSzPts val="1760"/>
              <a:buNone/>
              <a:defRPr sz="1760" b="1"/>
            </a:lvl9pPr>
          </a:lstStyle>
          <a:p>
            <a:endParaRPr/>
          </a:p>
        </p:txBody>
      </p:sp>
      <p:sp>
        <p:nvSpPr>
          <p:cNvPr id="45" name="Google Shape;45;p31"/>
          <p:cNvSpPr txBox="1">
            <a:spLocks noGrp="1"/>
          </p:cNvSpPr>
          <p:nvPr>
            <p:ph type="body" idx="4"/>
          </p:nvPr>
        </p:nvSpPr>
        <p:spPr>
          <a:xfrm>
            <a:off x="5092066" y="2839085"/>
            <a:ext cx="4276130"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550"/>
              </a:spcBef>
              <a:spcAft>
                <a:spcPts val="0"/>
              </a:spcAft>
              <a:buClr>
                <a:schemeClr val="dk1"/>
              </a:buClr>
              <a:buSzPts val="1800"/>
              <a:buChar char="•"/>
              <a:defRPr/>
            </a:lvl2pPr>
            <a:lvl3pPr marL="1371600" lvl="2" indent="-342900" algn="l">
              <a:lnSpc>
                <a:spcPct val="90000"/>
              </a:lnSpc>
              <a:spcBef>
                <a:spcPts val="550"/>
              </a:spcBef>
              <a:spcAft>
                <a:spcPts val="0"/>
              </a:spcAft>
              <a:buClr>
                <a:schemeClr val="dk1"/>
              </a:buClr>
              <a:buSzPts val="1800"/>
              <a:buChar char="•"/>
              <a:defRPr/>
            </a:lvl3pPr>
            <a:lvl4pPr marL="1828800" lvl="3" indent="-342900" algn="l">
              <a:lnSpc>
                <a:spcPct val="90000"/>
              </a:lnSpc>
              <a:spcBef>
                <a:spcPts val="550"/>
              </a:spcBef>
              <a:spcAft>
                <a:spcPts val="0"/>
              </a:spcAft>
              <a:buClr>
                <a:schemeClr val="dk1"/>
              </a:buClr>
              <a:buSzPts val="1800"/>
              <a:buChar char="•"/>
              <a:defRPr/>
            </a:lvl4pPr>
            <a:lvl5pPr marL="2286000" lvl="4" indent="-342900" algn="l">
              <a:lnSpc>
                <a:spcPct val="90000"/>
              </a:lnSpc>
              <a:spcBef>
                <a:spcPts val="550"/>
              </a:spcBef>
              <a:spcAft>
                <a:spcPts val="0"/>
              </a:spcAft>
              <a:buClr>
                <a:schemeClr val="dk1"/>
              </a:buClr>
              <a:buSzPts val="1800"/>
              <a:buChar char="•"/>
              <a:defRPr/>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0"/>
              <a:buFont typeface="Calibri"/>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4276130" y="1119083"/>
            <a:ext cx="5092065" cy="5523442"/>
          </a:xfrm>
          <a:prstGeom prst="rect">
            <a:avLst/>
          </a:prstGeom>
          <a:noFill/>
          <a:ln>
            <a:noFill/>
          </a:ln>
        </p:spPr>
        <p:txBody>
          <a:bodyPr spcFirstLastPara="1" wrap="square" lIns="91425" tIns="45700" rIns="91425" bIns="45700" anchor="t" anchorCtr="0">
            <a:normAutofit/>
          </a:bodyPr>
          <a:lstStyle>
            <a:lvl1pPr marL="457200" lvl="0" indent="-452119" algn="l">
              <a:lnSpc>
                <a:spcPct val="90000"/>
              </a:lnSpc>
              <a:spcBef>
                <a:spcPts val="1100"/>
              </a:spcBef>
              <a:spcAft>
                <a:spcPts val="0"/>
              </a:spcAft>
              <a:buClr>
                <a:schemeClr val="dk1"/>
              </a:buClr>
              <a:buSzPts val="3520"/>
              <a:buChar char="•"/>
              <a:defRPr sz="3520"/>
            </a:lvl1pPr>
            <a:lvl2pPr marL="914400" lvl="1" indent="-424180" algn="l">
              <a:lnSpc>
                <a:spcPct val="90000"/>
              </a:lnSpc>
              <a:spcBef>
                <a:spcPts val="550"/>
              </a:spcBef>
              <a:spcAft>
                <a:spcPts val="0"/>
              </a:spcAft>
              <a:buClr>
                <a:schemeClr val="dk1"/>
              </a:buClr>
              <a:buSzPts val="3080"/>
              <a:buChar char="•"/>
              <a:defRPr sz="3080"/>
            </a:lvl2pPr>
            <a:lvl3pPr marL="1371600" lvl="2" indent="-396239" algn="l">
              <a:lnSpc>
                <a:spcPct val="90000"/>
              </a:lnSpc>
              <a:spcBef>
                <a:spcPts val="550"/>
              </a:spcBef>
              <a:spcAft>
                <a:spcPts val="0"/>
              </a:spcAft>
              <a:buClr>
                <a:schemeClr val="dk1"/>
              </a:buClr>
              <a:buSzPts val="2640"/>
              <a:buChar char="•"/>
              <a:defRPr sz="2640"/>
            </a:lvl3pPr>
            <a:lvl4pPr marL="1828800" lvl="3" indent="-368300" algn="l">
              <a:lnSpc>
                <a:spcPct val="90000"/>
              </a:lnSpc>
              <a:spcBef>
                <a:spcPts val="550"/>
              </a:spcBef>
              <a:spcAft>
                <a:spcPts val="0"/>
              </a:spcAft>
              <a:buClr>
                <a:schemeClr val="dk1"/>
              </a:buClr>
              <a:buSzPts val="2200"/>
              <a:buChar char="•"/>
              <a:defRPr sz="2200"/>
            </a:lvl4pPr>
            <a:lvl5pPr marL="2286000" lvl="4" indent="-368300" algn="l">
              <a:lnSpc>
                <a:spcPct val="90000"/>
              </a:lnSpc>
              <a:spcBef>
                <a:spcPts val="550"/>
              </a:spcBef>
              <a:spcAft>
                <a:spcPts val="0"/>
              </a:spcAft>
              <a:buClr>
                <a:schemeClr val="dk1"/>
              </a:buClr>
              <a:buSzPts val="2200"/>
              <a:buChar char="•"/>
              <a:defRPr sz="2200"/>
            </a:lvl5pPr>
            <a:lvl6pPr marL="2743200" lvl="5" indent="-368300" algn="l">
              <a:lnSpc>
                <a:spcPct val="90000"/>
              </a:lnSpc>
              <a:spcBef>
                <a:spcPts val="550"/>
              </a:spcBef>
              <a:spcAft>
                <a:spcPts val="0"/>
              </a:spcAft>
              <a:buClr>
                <a:schemeClr val="dk1"/>
              </a:buClr>
              <a:buSzPts val="2200"/>
              <a:buChar char="•"/>
              <a:defRPr sz="2200"/>
            </a:lvl6pPr>
            <a:lvl7pPr marL="3200400" lvl="6" indent="-368300" algn="l">
              <a:lnSpc>
                <a:spcPct val="90000"/>
              </a:lnSpc>
              <a:spcBef>
                <a:spcPts val="550"/>
              </a:spcBef>
              <a:spcAft>
                <a:spcPts val="0"/>
              </a:spcAft>
              <a:buClr>
                <a:schemeClr val="dk1"/>
              </a:buClr>
              <a:buSzPts val="2200"/>
              <a:buChar char="•"/>
              <a:defRPr sz="2200"/>
            </a:lvl7pPr>
            <a:lvl8pPr marL="3657600" lvl="7" indent="-368300" algn="l">
              <a:lnSpc>
                <a:spcPct val="90000"/>
              </a:lnSpc>
              <a:spcBef>
                <a:spcPts val="550"/>
              </a:spcBef>
              <a:spcAft>
                <a:spcPts val="0"/>
              </a:spcAft>
              <a:buClr>
                <a:schemeClr val="dk1"/>
              </a:buClr>
              <a:buSzPts val="2200"/>
              <a:buChar char="•"/>
              <a:defRPr sz="2200"/>
            </a:lvl8pPr>
            <a:lvl9pPr marL="4114800" lvl="8" indent="-368300" algn="l">
              <a:lnSpc>
                <a:spcPct val="90000"/>
              </a:lnSpc>
              <a:spcBef>
                <a:spcPts val="550"/>
              </a:spcBef>
              <a:spcAft>
                <a:spcPts val="0"/>
              </a:spcAft>
              <a:buClr>
                <a:schemeClr val="dk1"/>
              </a:buClr>
              <a:buSzPts val="2200"/>
              <a:buChar char="•"/>
              <a:defRPr sz="2200"/>
            </a:lvl9pPr>
          </a:lstStyle>
          <a:p>
            <a:endParaRPr/>
          </a:p>
        </p:txBody>
      </p:sp>
      <p:sp>
        <p:nvSpPr>
          <p:cNvPr id="57" name="Google Shape;57;p33"/>
          <p:cNvSpPr txBox="1">
            <a:spLocks noGrp="1"/>
          </p:cNvSpPr>
          <p:nvPr>
            <p:ph type="body" idx="2"/>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58" name="Google Shape;58;p33"/>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0"/>
              <a:buFont typeface="Calibri"/>
              <a:buNone/>
              <a:defRPr sz="3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a:spLocks noGrp="1"/>
          </p:cNvSpPr>
          <p:nvPr>
            <p:ph type="pic" idx="2"/>
          </p:nvPr>
        </p:nvSpPr>
        <p:spPr>
          <a:xfrm>
            <a:off x="4276130" y="1119083"/>
            <a:ext cx="5092065" cy="5523442"/>
          </a:xfrm>
          <a:prstGeom prst="rect">
            <a:avLst/>
          </a:prstGeom>
          <a:noFill/>
          <a:ln>
            <a:noFill/>
          </a:ln>
        </p:spPr>
      </p:sp>
      <p:sp>
        <p:nvSpPr>
          <p:cNvPr id="64" name="Google Shape;64;p34"/>
          <p:cNvSpPr txBox="1">
            <a:spLocks noGrp="1"/>
          </p:cNvSpPr>
          <p:nvPr>
            <p:ph type="body" idx="1"/>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760"/>
              <a:buNone/>
              <a:defRPr sz="1760"/>
            </a:lvl1pPr>
            <a:lvl2pPr marL="914400" lvl="1" indent="-228600" algn="l">
              <a:lnSpc>
                <a:spcPct val="90000"/>
              </a:lnSpc>
              <a:spcBef>
                <a:spcPts val="550"/>
              </a:spcBef>
              <a:spcAft>
                <a:spcPts val="0"/>
              </a:spcAft>
              <a:buClr>
                <a:schemeClr val="dk1"/>
              </a:buClr>
              <a:buSzPts val="1540"/>
              <a:buNone/>
              <a:defRPr sz="1540"/>
            </a:lvl2pPr>
            <a:lvl3pPr marL="1371600" lvl="2" indent="-228600" algn="l">
              <a:lnSpc>
                <a:spcPct val="90000"/>
              </a:lnSpc>
              <a:spcBef>
                <a:spcPts val="550"/>
              </a:spcBef>
              <a:spcAft>
                <a:spcPts val="0"/>
              </a:spcAft>
              <a:buClr>
                <a:schemeClr val="dk1"/>
              </a:buClr>
              <a:buSzPts val="1320"/>
              <a:buNone/>
              <a:defRPr sz="1320"/>
            </a:lvl3pPr>
            <a:lvl4pPr marL="1828800" lvl="3" indent="-228600" algn="l">
              <a:lnSpc>
                <a:spcPct val="90000"/>
              </a:lnSpc>
              <a:spcBef>
                <a:spcPts val="550"/>
              </a:spcBef>
              <a:spcAft>
                <a:spcPts val="0"/>
              </a:spcAft>
              <a:buClr>
                <a:schemeClr val="dk1"/>
              </a:buClr>
              <a:buSzPts val="1100"/>
              <a:buNone/>
              <a:defRPr sz="1100"/>
            </a:lvl4pPr>
            <a:lvl5pPr marL="2286000" lvl="4" indent="-228600" algn="l">
              <a:lnSpc>
                <a:spcPct val="90000"/>
              </a:lnSpc>
              <a:spcBef>
                <a:spcPts val="550"/>
              </a:spcBef>
              <a:spcAft>
                <a:spcPts val="0"/>
              </a:spcAft>
              <a:buClr>
                <a:schemeClr val="dk1"/>
              </a:buClr>
              <a:buSzPts val="1100"/>
              <a:buNone/>
              <a:defRPr sz="1100"/>
            </a:lvl5pPr>
            <a:lvl6pPr marL="2743200" lvl="5" indent="-228600" algn="l">
              <a:lnSpc>
                <a:spcPct val="90000"/>
              </a:lnSpc>
              <a:spcBef>
                <a:spcPts val="550"/>
              </a:spcBef>
              <a:spcAft>
                <a:spcPts val="0"/>
              </a:spcAft>
              <a:buClr>
                <a:schemeClr val="dk1"/>
              </a:buClr>
              <a:buSzPts val="1100"/>
              <a:buNone/>
              <a:defRPr sz="1100"/>
            </a:lvl6pPr>
            <a:lvl7pPr marL="3200400" lvl="6" indent="-228600" algn="l">
              <a:lnSpc>
                <a:spcPct val="90000"/>
              </a:lnSpc>
              <a:spcBef>
                <a:spcPts val="550"/>
              </a:spcBef>
              <a:spcAft>
                <a:spcPts val="0"/>
              </a:spcAft>
              <a:buClr>
                <a:schemeClr val="dk1"/>
              </a:buClr>
              <a:buSzPts val="1100"/>
              <a:buNone/>
              <a:defRPr sz="1100"/>
            </a:lvl7pPr>
            <a:lvl8pPr marL="3657600" lvl="7" indent="-228600" algn="l">
              <a:lnSpc>
                <a:spcPct val="90000"/>
              </a:lnSpc>
              <a:spcBef>
                <a:spcPts val="550"/>
              </a:spcBef>
              <a:spcAft>
                <a:spcPts val="0"/>
              </a:spcAft>
              <a:buClr>
                <a:schemeClr val="dk1"/>
              </a:buClr>
              <a:buSzPts val="1100"/>
              <a:buNone/>
              <a:defRPr sz="1100"/>
            </a:lvl8pPr>
            <a:lvl9pPr marL="4114800" lvl="8" indent="-228600" algn="l">
              <a:lnSpc>
                <a:spcPct val="90000"/>
              </a:lnSpc>
              <a:spcBef>
                <a:spcPts val="550"/>
              </a:spcBef>
              <a:spcAft>
                <a:spcPts val="0"/>
              </a:spcAft>
              <a:buClr>
                <a:schemeClr val="dk1"/>
              </a:buClr>
              <a:buSzPts val="1100"/>
              <a:buNone/>
              <a:defRPr sz="1100"/>
            </a:lvl9pPr>
          </a:lstStyle>
          <a:p>
            <a:endParaRPr/>
          </a:p>
        </p:txBody>
      </p:sp>
      <p:sp>
        <p:nvSpPr>
          <p:cNvPr id="65" name="Google Shape;65;p34"/>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40"/>
              <a:buFont typeface="Calibri"/>
              <a:buNone/>
              <a:defRPr sz="484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424180" algn="l" rtl="0">
              <a:lnSpc>
                <a:spcPct val="90000"/>
              </a:lnSpc>
              <a:spcBef>
                <a:spcPts val="1100"/>
              </a:spcBef>
              <a:spcAft>
                <a:spcPts val="0"/>
              </a:spcAft>
              <a:buClr>
                <a:schemeClr val="dk1"/>
              </a:buClr>
              <a:buSzPts val="3080"/>
              <a:buFont typeface="Arial"/>
              <a:buChar char="•"/>
              <a:defRPr sz="3080" b="0" i="0" u="none" strike="noStrike" cap="none">
                <a:solidFill>
                  <a:schemeClr val="dk1"/>
                </a:solidFill>
                <a:latin typeface="Calibri"/>
                <a:ea typeface="Calibri"/>
                <a:cs typeface="Calibri"/>
                <a:sym typeface="Calibri"/>
              </a:defRPr>
            </a:lvl1pPr>
            <a:lvl2pPr marL="914400" marR="0" lvl="1" indent="-396240" algn="l" rtl="0">
              <a:lnSpc>
                <a:spcPct val="90000"/>
              </a:lnSpc>
              <a:spcBef>
                <a:spcPts val="550"/>
              </a:spcBef>
              <a:spcAft>
                <a:spcPts val="0"/>
              </a:spcAft>
              <a:buClr>
                <a:schemeClr val="dk1"/>
              </a:buClr>
              <a:buSzPts val="2640"/>
              <a:buFont typeface="Arial"/>
              <a:buChar char="•"/>
              <a:defRPr sz="264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5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4330"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4pPr>
            <a:lvl5pPr marL="2286000" marR="0" lvl="4"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brittany_viney@chino.k12.ca.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1e4b3771555_0_0"/>
          <p:cNvSpPr txBox="1"/>
          <p:nvPr/>
        </p:nvSpPr>
        <p:spPr>
          <a:xfrm>
            <a:off x="1610111" y="2204726"/>
            <a:ext cx="6838200" cy="520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Janda Closer To Free" panose="02000503000000020003" pitchFamily="2" charset="0"/>
                <a:sym typeface="Arial"/>
              </a:rPr>
              <a:t>Science – NGSS standards &amp; Twig Science</a:t>
            </a:r>
            <a:endParaRPr>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Janda Closer To Free" panose="02000503000000020003" pitchFamily="2" charset="0"/>
                <a:sym typeface="Arial"/>
              </a:rPr>
              <a:t>This year we will be going on a Field Trip to the </a:t>
            </a:r>
            <a:r>
              <a:rPr lang="en-US" sz="2800" b="1" i="0" u="none" strike="noStrike" cap="none">
                <a:solidFill>
                  <a:srgbClr val="FF0000"/>
                </a:solidFill>
                <a:latin typeface="Janda Closer To Free" panose="02000503000000020003" pitchFamily="2" charset="0"/>
                <a:sym typeface="Arial"/>
              </a:rPr>
              <a:t>Discovery Science Cube </a:t>
            </a:r>
            <a:r>
              <a:rPr lang="en-US" sz="2800" b="0" i="0" u="none" strike="noStrike" cap="none">
                <a:solidFill>
                  <a:schemeClr val="dk1"/>
                </a:solidFill>
                <a:latin typeface="Janda Closer To Free" panose="02000503000000020003" pitchFamily="2" charset="0"/>
                <a:sym typeface="Arial"/>
              </a:rPr>
              <a:t>on</a:t>
            </a:r>
            <a:r>
              <a:rPr lang="en-US" sz="2800" b="1" i="0" u="none" strike="noStrike" cap="none">
                <a:solidFill>
                  <a:schemeClr val="dk1"/>
                </a:solidFill>
                <a:latin typeface="Janda Closer To Free" panose="02000503000000020003" pitchFamily="2" charset="0"/>
                <a:sym typeface="Arial"/>
              </a:rPr>
              <a:t> October 11</a:t>
            </a:r>
            <a:r>
              <a:rPr lang="en-US" sz="2800" b="1" i="0" u="none" strike="noStrike" cap="none" baseline="30000">
                <a:solidFill>
                  <a:schemeClr val="dk1"/>
                </a:solidFill>
                <a:latin typeface="Janda Closer To Free" panose="02000503000000020003" pitchFamily="2" charset="0"/>
                <a:sym typeface="Arial"/>
              </a:rPr>
              <a:t>th , 2023.</a:t>
            </a:r>
            <a:endParaRPr>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baseline="30000">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baseline="30000">
                <a:solidFill>
                  <a:schemeClr val="dk1"/>
                </a:solidFill>
                <a:latin typeface="Janda Closer To Free" panose="02000503000000020003" pitchFamily="2" charset="0"/>
                <a:sym typeface="Arial"/>
              </a:rPr>
              <a:t>Field Trips do require signed permission slips</a:t>
            </a:r>
            <a:endParaRPr>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3600"/>
              <a:buFont typeface="Arial"/>
              <a:buNone/>
            </a:pPr>
            <a:endParaRPr sz="3600" b="1" baseline="30000">
              <a:solidFill>
                <a:schemeClr val="dk1"/>
              </a:solidFill>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baseline="30000">
                <a:solidFill>
                  <a:schemeClr val="dk1"/>
                </a:solidFill>
                <a:latin typeface="Janda Closer To Free" panose="02000503000000020003" pitchFamily="2" charset="0"/>
                <a:sym typeface="Arial"/>
              </a:rPr>
              <a:t>Parent Volunteers will be decided closer to the date  </a:t>
            </a:r>
            <a:endParaRPr>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9"/>
          <p:cNvSpPr txBox="1"/>
          <p:nvPr/>
        </p:nvSpPr>
        <p:spPr>
          <a:xfrm>
            <a:off x="1789043" y="1961322"/>
            <a:ext cx="6811500" cy="529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Handlee"/>
                <a:ea typeface="Handlee"/>
                <a:cs typeface="Handlee"/>
                <a:sym typeface="Handlee"/>
              </a:rPr>
              <a:t>ELA Goals and Focus</a:t>
            </a:r>
            <a:endParaRPr sz="2000" b="0" i="0" u="none" strike="noStrike" cap="none">
              <a:solidFill>
                <a:srgbClr val="000000"/>
              </a:solidFill>
              <a:latin typeface="Handlee"/>
              <a:ea typeface="Handlee"/>
              <a:cs typeface="Handlee"/>
              <a:sym typeface="Handlee"/>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B0F0"/>
                </a:solidFill>
                <a:latin typeface="Handlee"/>
                <a:ea typeface="Handlee"/>
                <a:cs typeface="Handlee"/>
                <a:sym typeface="Handlee"/>
              </a:rPr>
              <a:t>I can . . . </a:t>
            </a:r>
            <a:endParaRPr sz="2000" b="0" i="0" u="none" strike="noStrike" cap="none">
              <a:solidFill>
                <a:srgbClr val="00B0F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Read with fluency and understanding</a:t>
            </a:r>
            <a:endParaRPr sz="20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Identify the moral of the story</a:t>
            </a:r>
            <a:endParaRPr sz="20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Understand how characters affect a story</a:t>
            </a:r>
            <a:endParaRPr sz="20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Ask and answer questions about a text</a:t>
            </a:r>
            <a:endParaRPr sz="20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Identify the main idea</a:t>
            </a:r>
            <a:endParaRPr sz="20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000"/>
              <a:buFont typeface="Handlee"/>
              <a:buChar char="•"/>
            </a:pPr>
            <a:r>
              <a:rPr lang="en-US" sz="3000" b="0" i="0" u="none" strike="noStrike" cap="none">
                <a:solidFill>
                  <a:schemeClr val="dk1"/>
                </a:solidFill>
                <a:latin typeface="Handlee"/>
                <a:ea typeface="Handlee"/>
                <a:cs typeface="Handlee"/>
                <a:sym typeface="Handlee"/>
              </a:rPr>
              <a:t>Compare and contrast  two nonfiction texts</a:t>
            </a:r>
            <a:endParaRPr sz="2000" b="0" i="0" u="none" strike="noStrike" cap="none">
              <a:solidFill>
                <a:srgbClr val="000000"/>
              </a:solidFill>
              <a:latin typeface="Handlee"/>
              <a:ea typeface="Handlee"/>
              <a:cs typeface="Handlee"/>
              <a:sym typeface="Handlee"/>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Handlee"/>
              <a:ea typeface="Handlee"/>
              <a:cs typeface="Handlee"/>
              <a:sym typeface="Handle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0"/>
          <p:cNvSpPr/>
          <p:nvPr/>
        </p:nvSpPr>
        <p:spPr>
          <a:xfrm>
            <a:off x="1378226" y="1868557"/>
            <a:ext cx="7301948" cy="4401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Handlee"/>
                <a:ea typeface="Handlee"/>
                <a:cs typeface="Handlee"/>
                <a:sym typeface="Handlee"/>
              </a:rPr>
              <a:t>Writing Goals and Focus</a:t>
            </a:r>
            <a:endParaRPr sz="3500" b="0" i="0" u="none" strike="noStrike" cap="none">
              <a:solidFill>
                <a:schemeClr val="dk1"/>
              </a:solidFill>
              <a:latin typeface="Handlee"/>
              <a:ea typeface="Handlee"/>
              <a:cs typeface="Handlee"/>
              <a:sym typeface="Handlee"/>
            </a:endParaRPr>
          </a:p>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B0F0"/>
                </a:solidFill>
                <a:latin typeface="Handlee"/>
                <a:ea typeface="Handlee"/>
                <a:cs typeface="Handlee"/>
                <a:sym typeface="Handlee"/>
              </a:rPr>
              <a:t>I can . . . </a:t>
            </a:r>
            <a:endParaRPr sz="2100" b="0" i="0" u="none" strike="noStrike" cap="none">
              <a:solidFill>
                <a:srgbClr val="00B0F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500"/>
              <a:buFont typeface="Handlee"/>
              <a:buChar char="•"/>
            </a:pPr>
            <a:r>
              <a:rPr lang="en-US" sz="3500" b="0" i="0" u="none" strike="noStrike" cap="none">
                <a:solidFill>
                  <a:schemeClr val="dk1"/>
                </a:solidFill>
                <a:latin typeface="Handlee"/>
                <a:ea typeface="Handlee"/>
                <a:cs typeface="Handlee"/>
                <a:sym typeface="Handlee"/>
              </a:rPr>
              <a:t>Write an opinion piece</a:t>
            </a:r>
            <a:endParaRPr sz="21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500"/>
              <a:buFont typeface="Handlee"/>
              <a:buChar char="•"/>
            </a:pPr>
            <a:r>
              <a:rPr lang="en-US" sz="3500" b="0" i="0" u="none" strike="noStrike" cap="none">
                <a:solidFill>
                  <a:schemeClr val="dk1"/>
                </a:solidFill>
                <a:latin typeface="Handlee"/>
                <a:ea typeface="Handlee"/>
                <a:cs typeface="Handlee"/>
                <a:sym typeface="Handlee"/>
              </a:rPr>
              <a:t>Write a detailed narrative</a:t>
            </a:r>
            <a:endParaRPr sz="21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500"/>
              <a:buFont typeface="Handlee"/>
              <a:buChar char="•"/>
            </a:pPr>
            <a:r>
              <a:rPr lang="en-US" sz="3500" b="0" i="0" u="none" strike="noStrike" cap="none">
                <a:solidFill>
                  <a:schemeClr val="dk1"/>
                </a:solidFill>
                <a:latin typeface="Handlee"/>
                <a:ea typeface="Handlee"/>
                <a:cs typeface="Handlee"/>
                <a:sym typeface="Handlee"/>
              </a:rPr>
              <a:t>Write an informative/explanatory text</a:t>
            </a:r>
            <a:endParaRPr sz="21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3500"/>
              <a:buFont typeface="Handlee"/>
              <a:buChar char="•"/>
            </a:pPr>
            <a:r>
              <a:rPr lang="en-US" sz="3500" b="0" i="0" u="none" strike="noStrike" cap="none">
                <a:solidFill>
                  <a:schemeClr val="dk1"/>
                </a:solidFill>
                <a:latin typeface="Handlee"/>
                <a:ea typeface="Handlee"/>
                <a:cs typeface="Handlee"/>
                <a:sym typeface="Handlee"/>
              </a:rPr>
              <a:t>Conduct a research project about a topic</a:t>
            </a:r>
            <a:endParaRPr sz="2100" b="0" i="0" u="none" strike="noStrike" cap="none">
              <a:solidFill>
                <a:srgbClr val="000000"/>
              </a:solidFill>
              <a:latin typeface="Handlee"/>
              <a:ea typeface="Handlee"/>
              <a:cs typeface="Handlee"/>
              <a:sym typeface="Handle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1"/>
          <p:cNvSpPr/>
          <p:nvPr/>
        </p:nvSpPr>
        <p:spPr>
          <a:xfrm>
            <a:off x="1371600" y="2067338"/>
            <a:ext cx="7315200" cy="49859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andlee"/>
                <a:ea typeface="Handlee"/>
                <a:cs typeface="Handlee"/>
                <a:sym typeface="Handlee"/>
              </a:rPr>
              <a:t>Math Goals and Focus</a:t>
            </a:r>
            <a:endParaRPr sz="1400" b="0" i="0" u="none" strike="noStrike" cap="none">
              <a:solidFill>
                <a:srgbClr val="000000"/>
              </a:solidFill>
              <a:latin typeface="Handlee"/>
              <a:ea typeface="Handlee"/>
              <a:cs typeface="Handlee"/>
              <a:sym typeface="Handlee"/>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B0F0"/>
                </a:solidFill>
                <a:latin typeface="Handlee"/>
                <a:ea typeface="Handlee"/>
                <a:cs typeface="Handlee"/>
                <a:sym typeface="Handlee"/>
              </a:rPr>
              <a:t>I can . . . </a:t>
            </a:r>
            <a:endParaRPr sz="1400" b="0" i="0" u="none" strike="noStrike" cap="none">
              <a:solidFill>
                <a:srgbClr val="00B0F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Use multiplication and division within 100 to solve word problems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Find the unknown number in multiplication or division problems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Fluently multiply and divide</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Use place value to round numbers to the nearest 10  and 100</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Fluently add and subtract within 1,000</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Tell time to the minute</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Measure liquid volumes and masses of objects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Represent data in a graph and analyze the data</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Measure  area by counting unit squares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Solve perimeter problems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Label numbers on a number line</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Explain equivalent fractions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Categorize shapes based on attributes</a:t>
            </a:r>
            <a:endParaRPr sz="1400" b="0" i="0" u="none" strike="noStrike" cap="none">
              <a:solidFill>
                <a:srgbClr val="000000"/>
              </a:solidFill>
              <a:latin typeface="Handlee"/>
              <a:ea typeface="Handlee"/>
              <a:cs typeface="Handlee"/>
              <a:sym typeface="Handlee"/>
            </a:endParaRPr>
          </a:p>
          <a:p>
            <a:pPr marL="457200" marR="0" lvl="0" indent="-457200" algn="l" rtl="0">
              <a:lnSpc>
                <a:spcPct val="100000"/>
              </a:lnSpc>
              <a:spcBef>
                <a:spcPts val="0"/>
              </a:spcBef>
              <a:spcAft>
                <a:spcPts val="0"/>
              </a:spcAft>
              <a:buClr>
                <a:schemeClr val="dk1"/>
              </a:buClr>
              <a:buSzPts val="1800"/>
              <a:buFont typeface="Handlee"/>
              <a:buChar char="•"/>
            </a:pPr>
            <a:r>
              <a:rPr lang="en-US" sz="1800" b="0" i="0" u="none" strike="noStrike" cap="none">
                <a:solidFill>
                  <a:schemeClr val="dk1"/>
                </a:solidFill>
                <a:latin typeface="Handlee"/>
                <a:ea typeface="Handlee"/>
                <a:cs typeface="Handlee"/>
                <a:sym typeface="Handlee"/>
              </a:rPr>
              <a:t>Divide shapes into equal parts and express it as a fractions</a:t>
            </a:r>
            <a:endParaRPr sz="1400" b="0" i="0" u="none" strike="noStrike" cap="none">
              <a:solidFill>
                <a:srgbClr val="000000"/>
              </a:solidFill>
              <a:latin typeface="Handlee"/>
              <a:ea typeface="Handlee"/>
              <a:cs typeface="Handlee"/>
              <a:sym typeface="Handlee"/>
            </a:endParaRPr>
          </a:p>
          <a:p>
            <a:pPr marL="457200" marR="0" lvl="0" indent="-3429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Handlee"/>
              <a:ea typeface="Handlee"/>
              <a:cs typeface="Handlee"/>
              <a:sym typeface="Handle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2"/>
          <p:cNvSpPr txBox="1"/>
          <p:nvPr/>
        </p:nvSpPr>
        <p:spPr>
          <a:xfrm>
            <a:off x="1618488" y="2273052"/>
            <a:ext cx="6821400" cy="52013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sng" strike="noStrike" cap="none">
                <a:solidFill>
                  <a:srgbClr val="FF00FF"/>
                </a:solidFill>
                <a:latin typeface="Janda Manatee Bubble" panose="02000506000000020004" pitchFamily="2" charset="0"/>
                <a:sym typeface="Arial"/>
              </a:rPr>
              <a:t>Physical Education: </a:t>
            </a:r>
            <a:endParaRPr sz="3700" b="1" i="0" u="sng" strike="noStrike" cap="none">
              <a:solidFill>
                <a:srgbClr val="FF00FF"/>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Janda Manatee Bubble" panose="02000506000000020004" pitchFamily="2" charset="0"/>
                <a:sym typeface="Arial"/>
              </a:rPr>
              <a:t>Mon., Tues., Wed., Thurs., &amp; Fri. </a:t>
            </a:r>
            <a:endParaRPr sz="1500" b="0" i="0" u="none" strike="noStrike" cap="none">
              <a:solidFill>
                <a:srgbClr val="000000"/>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Janda Manatee Bubble" panose="02000506000000020004" pitchFamily="2" charset="0"/>
                <a:sym typeface="Arial"/>
              </a:rPr>
              <a:t>9:00-9:25 </a:t>
            </a:r>
            <a:endParaRPr sz="1500" b="0" i="0" u="none" strike="noStrike" cap="none">
              <a:solidFill>
                <a:srgbClr val="000000"/>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1" i="0" u="sng" strike="noStrike" cap="none">
                <a:solidFill>
                  <a:srgbClr val="FF00FF"/>
                </a:solidFill>
                <a:latin typeface="Janda Manatee Bubble" panose="02000506000000020004" pitchFamily="2" charset="0"/>
                <a:sym typeface="Arial"/>
              </a:rPr>
              <a:t>Music:</a:t>
            </a:r>
            <a:r>
              <a:rPr lang="en-US" sz="3700" b="0" i="0" u="none" strike="noStrike" cap="none">
                <a:solidFill>
                  <a:schemeClr val="dk1"/>
                </a:solidFill>
                <a:latin typeface="Janda Manatee Bubble" panose="02000506000000020004" pitchFamily="2" charset="0"/>
                <a:sym typeface="Arial"/>
              </a:rPr>
              <a:t> Half an hour weekly</a:t>
            </a:r>
            <a:endParaRPr sz="1500" b="0" i="0" u="none" strike="noStrike" cap="none">
              <a:solidFill>
                <a:srgbClr val="000000"/>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endParaRPr sz="3700" b="0" i="0" u="none" strike="noStrike" cap="none">
              <a:solidFill>
                <a:schemeClr val="dk1"/>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1" i="0" u="sng" strike="noStrike" cap="none">
                <a:solidFill>
                  <a:srgbClr val="FF00FF"/>
                </a:solidFill>
                <a:latin typeface="Janda Manatee Bubble" panose="02000506000000020004" pitchFamily="2" charset="0"/>
                <a:sym typeface="Arial"/>
              </a:rPr>
              <a:t>Library:</a:t>
            </a:r>
            <a:r>
              <a:rPr lang="en-US" sz="3700" b="0" i="0" u="none" strike="noStrike" cap="none">
                <a:solidFill>
                  <a:schemeClr val="dk1"/>
                </a:solidFill>
                <a:latin typeface="Janda Manatee Bubble" panose="02000506000000020004" pitchFamily="2" charset="0"/>
                <a:sym typeface="Arial"/>
              </a:rPr>
              <a:t> Biweekly</a:t>
            </a:r>
            <a:r>
              <a:rPr lang="en-US" sz="3600" b="0" i="0" u="none" strike="noStrike" cap="none">
                <a:solidFill>
                  <a:schemeClr val="dk1"/>
                </a:solidFill>
                <a:latin typeface="Janda Manatee Bubble" panose="02000506000000020004" pitchFamily="2" charset="0"/>
                <a:sym typeface="Arial"/>
              </a:rPr>
              <a:t> </a:t>
            </a:r>
            <a:endParaRPr sz="1400" b="0" i="0" u="none" strike="noStrike" cap="none">
              <a:solidFill>
                <a:srgbClr val="000000"/>
              </a:solidFill>
              <a:latin typeface="Janda Manatee Bubble" panose="02000506000000020004" pitchFamily="2" charset="0"/>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3"/>
          <p:cNvSpPr txBox="1"/>
          <p:nvPr/>
        </p:nvSpPr>
        <p:spPr>
          <a:xfrm>
            <a:off x="1097280" y="2121408"/>
            <a:ext cx="78639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Janda Closer To Free" panose="02000503000000020003" pitchFamily="2" charset="0"/>
                <a:sym typeface="Arial"/>
              </a:rPr>
              <a:t>Students are required to complete 100 minutes/week of physical education per California Education Code/Law.</a:t>
            </a:r>
            <a:endParaRPr sz="18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Janda Closer To Free" panose="02000503000000020003" pitchFamily="2" charset="0"/>
                <a:sym typeface="Arial"/>
              </a:rPr>
              <a:t>3</a:t>
            </a:r>
            <a:r>
              <a:rPr lang="en-US" sz="2800" b="0" i="0" u="none" strike="noStrike" cap="none" baseline="30000">
                <a:solidFill>
                  <a:schemeClr val="dk1"/>
                </a:solidFill>
                <a:latin typeface="Janda Closer To Free" panose="02000503000000020003" pitchFamily="2" charset="0"/>
                <a:sym typeface="Arial"/>
              </a:rPr>
              <a:t>rd</a:t>
            </a:r>
            <a:r>
              <a:rPr lang="en-US" sz="2800" b="0" i="0" u="none" strike="noStrike" cap="none">
                <a:solidFill>
                  <a:schemeClr val="dk1"/>
                </a:solidFill>
                <a:latin typeface="Janda Closer To Free" panose="02000503000000020003" pitchFamily="2" charset="0"/>
                <a:sym typeface="Arial"/>
              </a:rPr>
              <a:t> grade will participate in PE every Monday – Friday from 9:00-9:25.</a:t>
            </a:r>
            <a:endParaRPr sz="18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Janda Closer To Free" panose="02000503000000020003" pitchFamily="2" charset="0"/>
                <a:sym typeface="Arial"/>
              </a:rPr>
              <a:t>Please have them wear appropriate shoes on </a:t>
            </a:r>
            <a:endParaRPr sz="18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Janda Closer To Free" panose="02000503000000020003" pitchFamily="2" charset="0"/>
                <a:sym typeface="Arial"/>
              </a:rPr>
              <a:t>these days.</a:t>
            </a:r>
            <a:endParaRPr sz="18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14"/>
          <p:cNvSpPr txBox="1"/>
          <p:nvPr/>
        </p:nvSpPr>
        <p:spPr>
          <a:xfrm>
            <a:off x="1042416" y="2414016"/>
            <a:ext cx="795528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GTacoTuesday" panose="02000603000000000000" pitchFamily="2" charset="0"/>
                <a:ea typeface="AGTacoTuesday" panose="02000603000000000000" pitchFamily="2" charset="0"/>
                <a:sym typeface="Arial"/>
              </a:rPr>
              <a:t>The class will have access to chrome books during class time. While using the chrome books students will be expected to:</a:t>
            </a:r>
            <a:endParaRPr sz="2400" b="0" i="0" u="none" strike="noStrike" cap="none">
              <a:solidFill>
                <a:schemeClr val="dk1"/>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log on without assistance</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Use Google Classroom to complete work</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err="1">
                <a:solidFill>
                  <a:schemeClr val="dk1"/>
                </a:solidFill>
                <a:latin typeface="AGTacoTuesday" panose="02000603000000000000" pitchFamily="2" charset="0"/>
                <a:ea typeface="AGTacoTuesday" panose="02000603000000000000" pitchFamily="2" charset="0"/>
                <a:sym typeface="Arial"/>
              </a:rPr>
              <a:t>Xtra</a:t>
            </a: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 Math</a:t>
            </a:r>
            <a:endParaRPr>
              <a:latin typeface="AGTacoTuesday" panose="02000603000000000000" pitchFamily="2" charset="0"/>
              <a:ea typeface="AGTacoTuesday" panose="02000603000000000000" pitchFamily="2" charset="0"/>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Access a variety of apps (prodigy, 99math, renaissance, </a:t>
            </a:r>
            <a:r>
              <a:rPr lang="en-US" sz="2400" b="0" i="0" u="none" strike="noStrike" cap="none" err="1">
                <a:solidFill>
                  <a:schemeClr val="dk1"/>
                </a:solidFill>
                <a:latin typeface="AGTacoTuesday" panose="02000603000000000000" pitchFamily="2" charset="0"/>
                <a:ea typeface="AGTacoTuesday" panose="02000603000000000000" pitchFamily="2" charset="0"/>
                <a:sym typeface="Arial"/>
              </a:rPr>
              <a:t>etc</a:t>
            </a: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 </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Complete Typing lessons</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Type writing assignments </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457200" marR="0" lvl="0" indent="-457200" algn="l" rtl="0">
              <a:lnSpc>
                <a:spcPct val="10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GTacoTuesday" panose="02000603000000000000" pitchFamily="2" charset="0"/>
                <a:ea typeface="AGTacoTuesday" panose="02000603000000000000" pitchFamily="2" charset="0"/>
                <a:sym typeface="Arial"/>
              </a:rPr>
              <a:t>Create a power point/sway presentation </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5"/>
          <p:cNvSpPr txBox="1"/>
          <p:nvPr/>
        </p:nvSpPr>
        <p:spPr>
          <a:xfrm>
            <a:off x="1010747" y="2834567"/>
            <a:ext cx="7607700" cy="374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1" i="0" u="sng" strike="noStrike" cap="none">
                <a:solidFill>
                  <a:schemeClr val="dk1"/>
                </a:solidFill>
                <a:latin typeface="Janda Closer To Free" panose="02000503000000020003" pitchFamily="2" charset="0"/>
                <a:sym typeface="Arial"/>
              </a:rPr>
              <a:t>Informal Assessment:</a:t>
            </a:r>
            <a:endParaRPr sz="15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Janda Closer To Free" panose="02000503000000020003" pitchFamily="2" charset="0"/>
                <a:sym typeface="Arial"/>
              </a:rPr>
              <a:t>Observational data collected during projects, activities discussions, group times and centers</a:t>
            </a:r>
            <a:endParaRPr sz="15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sng" strike="noStrike" cap="none">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900"/>
              <a:buFont typeface="Arial"/>
              <a:buNone/>
            </a:pPr>
            <a:r>
              <a:rPr lang="en-US" sz="2900" b="1" i="0" u="sng" strike="noStrike" cap="none">
                <a:solidFill>
                  <a:schemeClr val="dk1"/>
                </a:solidFill>
                <a:latin typeface="Janda Closer To Free" panose="02000503000000020003" pitchFamily="2" charset="0"/>
                <a:sym typeface="Arial"/>
              </a:rPr>
              <a:t>Formal Assessment:</a:t>
            </a:r>
            <a:endParaRPr sz="15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Janda Closer To Free" panose="02000503000000020003" pitchFamily="2" charset="0"/>
                <a:sym typeface="Arial"/>
              </a:rPr>
              <a:t>- Daily assignments, quizzes and tests where a grade is given</a:t>
            </a:r>
            <a:endParaRPr sz="15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Janda Closer To Free" panose="02000503000000020003" pitchFamily="2" charset="0"/>
                <a:sym typeface="Arial"/>
              </a:rPr>
              <a:t>- District assessments: Reading, Math, and Writing (some will be taken online).</a:t>
            </a:r>
            <a:endParaRPr sz="15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16"/>
          <p:cNvPicPr preferRelativeResize="0"/>
          <p:nvPr/>
        </p:nvPicPr>
        <p:blipFill rotWithShape="1">
          <a:blip r:embed="rId4">
            <a:alphaModFix/>
          </a:blip>
          <a:srcRect/>
          <a:stretch/>
        </p:blipFill>
        <p:spPr>
          <a:xfrm>
            <a:off x="0" y="0"/>
            <a:ext cx="10058400" cy="7772400"/>
          </a:xfrm>
          <a:prstGeom prst="rect">
            <a:avLst/>
          </a:prstGeom>
          <a:noFill/>
          <a:ln>
            <a:noFill/>
          </a:ln>
        </p:spPr>
      </p:pic>
      <p:sp>
        <p:nvSpPr>
          <p:cNvPr id="166" name="Google Shape;166;p16"/>
          <p:cNvSpPr/>
          <p:nvPr/>
        </p:nvSpPr>
        <p:spPr>
          <a:xfrm>
            <a:off x="946950" y="2358862"/>
            <a:ext cx="8164500" cy="43845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highlight>
                  <a:srgbClr val="F4CCCC"/>
                </a:highlight>
                <a:latin typeface="Janda Closer To Free" panose="02000503000000020003" pitchFamily="2" charset="0"/>
                <a:sym typeface="Arial"/>
              </a:rPr>
              <a:t>4 - Excelling:</a:t>
            </a:r>
            <a:r>
              <a:rPr lang="en-US" sz="1600" b="1" i="0" u="none" strike="noStrike" cap="none">
                <a:solidFill>
                  <a:schemeClr val="dk1"/>
                </a:solidFill>
                <a:highlight>
                  <a:srgbClr val="FFFFFF"/>
                </a:highlight>
                <a:latin typeface="Janda Closer To Free" panose="02000503000000020003" pitchFamily="2" charset="0"/>
                <a:sym typeface="Arial"/>
              </a:rPr>
              <a:t> Students at the Excelling level of performance are consistently performing at grade level, can demonstrate independence, and can extend the grade level standards, when applicable and expected at this point of the school year. </a:t>
            </a:r>
            <a:endParaRPr sz="1200" b="0" i="0" u="none" strike="noStrike" cap="none">
              <a:solidFill>
                <a:srgbClr val="000000"/>
              </a:solidFill>
              <a:latin typeface="Janda Closer To Free" panose="02000503000000020003" pitchFamily="2" charset="0"/>
              <a:sym typeface="Arial"/>
            </a:endParaRPr>
          </a:p>
          <a:p>
            <a:pPr marL="0" marR="0" lvl="0" indent="0" algn="l" rtl="0">
              <a:lnSpc>
                <a:spcPct val="138000"/>
              </a:lnSpc>
              <a:spcBef>
                <a:spcPts val="1200"/>
              </a:spcBef>
              <a:spcAft>
                <a:spcPts val="0"/>
              </a:spcAft>
              <a:buClr>
                <a:srgbClr val="000000"/>
              </a:buClr>
              <a:buSzPts val="1600"/>
              <a:buFont typeface="Arial"/>
              <a:buNone/>
            </a:pPr>
            <a:r>
              <a:rPr lang="en-US" sz="1600" b="1" i="0" u="none" strike="noStrike" cap="none">
                <a:solidFill>
                  <a:schemeClr val="dk1"/>
                </a:solidFill>
                <a:highlight>
                  <a:srgbClr val="F4CCCC"/>
                </a:highlight>
                <a:latin typeface="Janda Closer To Free" panose="02000503000000020003" pitchFamily="2" charset="0"/>
                <a:sym typeface="Arial"/>
              </a:rPr>
              <a:t>3 - Achieving</a:t>
            </a:r>
            <a:r>
              <a:rPr lang="en-US" sz="1600" b="1" i="0" u="none" strike="noStrike" cap="none">
                <a:solidFill>
                  <a:schemeClr val="dk1"/>
                </a:solidFill>
                <a:highlight>
                  <a:srgbClr val="FFFFFF"/>
                </a:highlight>
                <a:latin typeface="Janda Closer To Free" panose="02000503000000020003" pitchFamily="2" charset="0"/>
                <a:sym typeface="Arial"/>
              </a:rPr>
              <a:t>: Students at the achieving level of performance demonstrate an adequate understanding of and ability to apply skills needed to meet grade level standards at this point of the school year. </a:t>
            </a:r>
            <a:endParaRPr sz="1200" b="0" i="0" u="none" strike="noStrike" cap="none">
              <a:solidFill>
                <a:srgbClr val="000000"/>
              </a:solidFill>
              <a:latin typeface="Janda Closer To Free" panose="02000503000000020003" pitchFamily="2" charset="0"/>
              <a:sym typeface="Arial"/>
            </a:endParaRPr>
          </a:p>
          <a:p>
            <a:pPr marL="0" marR="0" lvl="0" indent="0" algn="l" rtl="0">
              <a:lnSpc>
                <a:spcPct val="138000"/>
              </a:lnSpc>
              <a:spcBef>
                <a:spcPts val="1200"/>
              </a:spcBef>
              <a:spcAft>
                <a:spcPts val="0"/>
              </a:spcAft>
              <a:buClr>
                <a:srgbClr val="000000"/>
              </a:buClr>
              <a:buSzPts val="1600"/>
              <a:buFont typeface="Arial"/>
              <a:buNone/>
            </a:pPr>
            <a:r>
              <a:rPr lang="en-US" sz="1600" b="1" i="0" u="none" strike="noStrike" cap="none">
                <a:solidFill>
                  <a:schemeClr val="dk1"/>
                </a:solidFill>
                <a:highlight>
                  <a:srgbClr val="F4CCCC"/>
                </a:highlight>
                <a:latin typeface="Janda Closer To Free" panose="02000503000000020003" pitchFamily="2" charset="0"/>
                <a:sym typeface="Arial"/>
              </a:rPr>
              <a:t>2 - Progressing:</a:t>
            </a:r>
            <a:r>
              <a:rPr lang="en-US" sz="1600" b="1" i="0" u="none" strike="noStrike" cap="none">
                <a:solidFill>
                  <a:schemeClr val="dk1"/>
                </a:solidFill>
                <a:highlight>
                  <a:srgbClr val="FFFFFF"/>
                </a:highlight>
                <a:latin typeface="Janda Closer To Free" panose="02000503000000020003" pitchFamily="2" charset="0"/>
                <a:sym typeface="Arial"/>
              </a:rPr>
              <a:t> Students at the progressing level of performance are partially meeting the grade level standards expected at this point of the school year. </a:t>
            </a:r>
            <a:endParaRPr sz="1200" b="0" i="0" u="none" strike="noStrike" cap="none">
              <a:solidFill>
                <a:srgbClr val="000000"/>
              </a:solidFill>
              <a:latin typeface="Janda Closer To Free" panose="02000503000000020003" pitchFamily="2" charset="0"/>
              <a:sym typeface="Arial"/>
            </a:endParaRPr>
          </a:p>
          <a:p>
            <a:pPr marL="0" marR="0" lvl="0" indent="0" algn="just" rtl="0">
              <a:lnSpc>
                <a:spcPct val="138000"/>
              </a:lnSpc>
              <a:spcBef>
                <a:spcPts val="1200"/>
              </a:spcBef>
              <a:spcAft>
                <a:spcPts val="0"/>
              </a:spcAft>
              <a:buClr>
                <a:srgbClr val="000000"/>
              </a:buClr>
              <a:buSzPts val="1600"/>
              <a:buFont typeface="Arial"/>
              <a:buNone/>
            </a:pPr>
            <a:r>
              <a:rPr lang="en-US" sz="1600" b="1" i="0" u="none" strike="noStrike" cap="none">
                <a:solidFill>
                  <a:schemeClr val="dk1"/>
                </a:solidFill>
                <a:highlight>
                  <a:srgbClr val="F4CCCC"/>
                </a:highlight>
                <a:latin typeface="Janda Closer To Free" panose="02000503000000020003" pitchFamily="2" charset="0"/>
                <a:sym typeface="Arial"/>
              </a:rPr>
              <a:t>1 - Beginning/Standard Not Met</a:t>
            </a:r>
            <a:r>
              <a:rPr lang="en-US" sz="1600" b="1" i="0" u="none" strike="noStrike" cap="none">
                <a:solidFill>
                  <a:schemeClr val="dk1"/>
                </a:solidFill>
                <a:highlight>
                  <a:srgbClr val="FFFFFF"/>
                </a:highlight>
                <a:latin typeface="Janda Closer To Free" panose="02000503000000020003" pitchFamily="2" charset="0"/>
                <a:sym typeface="Arial"/>
              </a:rPr>
              <a:t>: Students at the Beginning/Standard Not Met level are not yet meeting grade level standards expected at this point of the school year. </a:t>
            </a:r>
            <a:endParaRPr sz="12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7"/>
          <p:cNvSpPr txBox="1"/>
          <p:nvPr/>
        </p:nvSpPr>
        <p:spPr>
          <a:xfrm>
            <a:off x="1109303" y="2414222"/>
            <a:ext cx="8028300" cy="42749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HelloAsparagus" panose="02000603000000000000" pitchFamily="2" charset="0"/>
                <a:ea typeface="HelloAsparagus" panose="02000603000000000000" pitchFamily="2" charset="0"/>
                <a:sym typeface="Arial"/>
              </a:rPr>
              <a:t>-All homework is due the next day unless otherwise stated.</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HelloAsparagus" panose="02000603000000000000" pitchFamily="2" charset="0"/>
                <a:ea typeface="HelloAsparagus" panose="02000603000000000000" pitchFamily="2" charset="0"/>
                <a:sym typeface="Arial"/>
              </a:rPr>
              <a:t>-Homework will be written daily in the student agenda. It is their responsibility. ☺ Agendas are $5. </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HelloAsparagus" panose="02000603000000000000" pitchFamily="2" charset="0"/>
                <a:ea typeface="HelloAsparagus" panose="02000603000000000000" pitchFamily="2" charset="0"/>
                <a:sym typeface="Arial"/>
              </a:rPr>
              <a:t>-Students who don’t complete homework will receive a missing homework slip to be signed and returned along with the missing assignment the following day.</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HelloAsparagus" panose="02000603000000000000" pitchFamily="2" charset="0"/>
                <a:ea typeface="HelloAsparagus" panose="02000603000000000000" pitchFamily="2" charset="0"/>
                <a:sym typeface="Arial"/>
              </a:rPr>
              <a:t>-All Classwork is due on time during class. If not turned in, it will either be completed at recess or taken home for homework.</a:t>
            </a:r>
            <a:endParaRPr>
              <a:latin typeface="HelloAsparagus" panose="02000603000000000000" pitchFamily="2" charset="0"/>
              <a:ea typeface="HelloAsparagus" panose="02000603000000000000" pitchFamily="2" charset="0"/>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p:nvPr/>
        </p:nvSpPr>
        <p:spPr>
          <a:xfrm>
            <a:off x="1193550" y="2228762"/>
            <a:ext cx="767130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1"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Teacher’s Name:</a:t>
            </a:r>
            <a:r>
              <a:rPr lang="en-US" sz="44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 </a:t>
            </a:r>
            <a:r>
              <a:rPr lang="en-US" sz="38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Brittany </a:t>
            </a:r>
            <a:r>
              <a:rPr lang="en-US" sz="3800" b="0" i="0" u="none" strike="noStrike" cap="none" err="1">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viney</a:t>
            </a:r>
            <a:endParaRPr sz="38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Email:</a:t>
            </a:r>
            <a:r>
              <a:rPr lang="en-US" sz="36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 </a:t>
            </a:r>
            <a:r>
              <a:rPr lang="en-US" sz="4000" b="0" i="0" u="sng" strike="noStrike" cap="none">
                <a:solidFill>
                  <a:schemeClr val="accent1"/>
                </a:solidFill>
                <a:latin typeface="AGTacoTuesday" panose="02000603000000000000" pitchFamily="2" charset="0"/>
                <a:ea typeface="AGTacoTuesday" panose="02000603000000000000" pitchFamily="2" charset="0"/>
                <a:cs typeface="Arial" panose="020B0604020202020204" pitchFamily="34" charset="0"/>
                <a:sym typeface="Arial"/>
                <a:hlinkClick r:id="rId4">
                  <a:extLst>
                    <a:ext uri="{A12FA001-AC4F-418D-AE19-62706E023703}">
                      <ahyp:hlinkClr xmlns:ahyp="http://schemas.microsoft.com/office/drawing/2018/hyperlinkcolor" val="tx"/>
                    </a:ext>
                  </a:extLst>
                </a:hlinkClick>
              </a:rPr>
              <a:t>Brittany_viney@chino.k12.ca.us</a:t>
            </a:r>
            <a:endParaRPr sz="4000" b="0" i="0" u="sng" strike="noStrike" cap="none">
              <a:solidFill>
                <a:schemeClr val="accent1"/>
              </a:solidFill>
              <a:latin typeface="AGTacoTuesday" panose="02000603000000000000" pitchFamily="2" charset="0"/>
              <a:ea typeface="AGTacoTuesday" panose="02000603000000000000" pitchFamily="2"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dk1"/>
                </a:solidFill>
                <a:latin typeface="AGTacoTuesday" panose="02000603000000000000" pitchFamily="2" charset="0"/>
                <a:ea typeface="AGTacoTuesday" panose="02000603000000000000" pitchFamily="2" charset="0"/>
                <a:cs typeface="Arial" panose="020B0604020202020204" pitchFamily="34" charset="0"/>
                <a:sym typeface="Arial"/>
              </a:rPr>
              <a:t>(weekdays-during school hours)</a:t>
            </a:r>
            <a:endParaRPr sz="400" b="0" i="0" u="none" strike="noStrike" cap="none">
              <a:solidFill>
                <a:srgbClr val="000000"/>
              </a:solidFill>
              <a:latin typeface="AGTacoTuesday" panose="02000603000000000000" pitchFamily="2" charset="0"/>
              <a:ea typeface="AGTacoTuesday" panose="02000603000000000000" pitchFamily="2"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GTacoTuesday" panose="02000603000000000000" pitchFamily="2" charset="0"/>
                <a:ea typeface="AGTacoTuesday" panose="02000603000000000000" pitchFamily="2" charset="0"/>
                <a:cs typeface="Arial" panose="020B0604020202020204" pitchFamily="34" charset="0"/>
                <a:sym typeface="Arial"/>
              </a:rPr>
              <a:t>*Email &amp; Parent square are the best ways to contact me</a:t>
            </a:r>
            <a:endParaRPr sz="3200" b="1" i="0" u="none" strike="noStrike" cap="none">
              <a:solidFill>
                <a:srgbClr val="FF0000"/>
              </a:solidFill>
              <a:latin typeface="AGTacoTuesday" panose="02000603000000000000" pitchFamily="2" charset="0"/>
              <a:ea typeface="AGTacoTuesday" panose="02000603000000000000" pitchFamily="2"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chemeClr val="dk1"/>
                </a:solidFill>
                <a:latin typeface="AGTacoTuesday" panose="02000603000000000000" pitchFamily="2" charset="0"/>
                <a:ea typeface="AGTacoTuesday" panose="02000603000000000000" pitchFamily="2" charset="0"/>
                <a:sym typeface="Arial"/>
              </a:rPr>
              <a:t>Phone:</a:t>
            </a:r>
            <a:r>
              <a:rPr lang="en-US" sz="3400" b="0" i="0" u="none" strike="noStrike" cap="none">
                <a:solidFill>
                  <a:schemeClr val="dk1"/>
                </a:solidFill>
                <a:latin typeface="AGTacoTuesday" panose="02000603000000000000" pitchFamily="2" charset="0"/>
                <a:ea typeface="AGTacoTuesday" panose="02000603000000000000" pitchFamily="2" charset="0"/>
                <a:sym typeface="Arial"/>
              </a:rPr>
              <a:t> 909-606-8531</a:t>
            </a:r>
            <a:endParaRPr sz="400" b="0" i="0" u="none" strike="noStrike" cap="none">
              <a:solidFill>
                <a:srgbClr val="000000"/>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18"/>
          <p:cNvSpPr txBox="1"/>
          <p:nvPr/>
        </p:nvSpPr>
        <p:spPr>
          <a:xfrm>
            <a:off x="1137761" y="2462319"/>
            <a:ext cx="8028300" cy="4081077"/>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Janda Closer To Free" panose="02000503000000020003" pitchFamily="2" charset="0"/>
                <a:sym typeface="Arial"/>
              </a:rPr>
              <a:t>Absent Work </a:t>
            </a:r>
            <a:endParaRPr>
              <a:latin typeface="Janda Closer To Free" panose="02000503000000020003" pitchFamily="2" charset="0"/>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Janda Closer To Free" panose="02000503000000020003" pitchFamily="2" charset="0"/>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Janda Closer To Free" panose="02000503000000020003" pitchFamily="2" charset="0"/>
                <a:sym typeface="Arial"/>
              </a:rPr>
              <a:t>-Absent students will have make-up work in the absent bin when they return to class. It is their responsibility to complete this absent work in a timely manner in order to learn the curriculum taught in class during class/instruction. </a:t>
            </a:r>
            <a:endParaRPr sz="1400" b="0" i="0" u="none" strike="noStrike" cap="none">
              <a:solidFill>
                <a:srgbClr val="000000"/>
              </a:solidFill>
              <a:latin typeface="Janda Closer To Free" panose="02000503000000020003" pitchFamily="2" charset="0"/>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Janda Closer To Free" panose="02000503000000020003" pitchFamily="2" charset="0"/>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Janda Closer To Free" panose="02000503000000020003" pitchFamily="2" charset="0"/>
                <a:sym typeface="Arial"/>
              </a:rPr>
              <a:t>-If you know that you will be absent, with  a minimum of </a:t>
            </a:r>
            <a:r>
              <a:rPr lang="en-US" sz="2400" b="0" i="0" u="none" strike="noStrike" cap="none">
                <a:solidFill>
                  <a:srgbClr val="FF00FF"/>
                </a:solidFill>
                <a:latin typeface="Janda Closer To Free" panose="02000503000000020003" pitchFamily="2" charset="0"/>
                <a:sym typeface="Arial"/>
              </a:rPr>
              <a:t>2 Days notice</a:t>
            </a:r>
            <a:r>
              <a:rPr lang="en-US" sz="2400" b="0" i="0" u="none" strike="noStrike" cap="none">
                <a:solidFill>
                  <a:schemeClr val="dk1"/>
                </a:solidFill>
                <a:latin typeface="Janda Closer To Free" panose="02000503000000020003" pitchFamily="2" charset="0"/>
                <a:sym typeface="Arial"/>
              </a:rPr>
              <a:t>, I can gather work for your student to be picked up or send it home with your student. </a:t>
            </a:r>
            <a:endParaRPr sz="2000" b="0" i="0" u="none" strike="noStrike" cap="none">
              <a:solidFill>
                <a:schemeClr val="dk1"/>
              </a:solidFill>
              <a:latin typeface="Janda Closer To Free" panose="02000503000000020003" pitchFamily="2"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9"/>
          <p:cNvSpPr txBox="1"/>
          <p:nvPr/>
        </p:nvSpPr>
        <p:spPr>
          <a:xfrm>
            <a:off x="850350" y="2172142"/>
            <a:ext cx="8357700" cy="48320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Janda Closer To Free" panose="02000503000000020003" pitchFamily="2" charset="0"/>
                <a:sym typeface="Arial"/>
              </a:rPr>
              <a:t>Weekly Folders</a:t>
            </a:r>
            <a:endParaRPr lang="en-US" sz="1400" b="0" i="0" u="none" strike="noStrike" cap="none">
              <a:solidFill>
                <a:srgbClr val="000000"/>
              </a:solidFill>
              <a:latin typeface="Janda Closer To Free" panose="02000503000000020003" pitchFamily="2" charset="0"/>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Janda Closer To Free" panose="02000503000000020003" pitchFamily="2" charset="0"/>
                <a:sym typeface="Arial"/>
              </a:rPr>
              <a:t>Weekly Folders will be sent home every Thursday.</a:t>
            </a:r>
            <a:endParaRPr lang="en-US" sz="1400" b="0" i="0" u="none" strike="noStrike" cap="none">
              <a:solidFill>
                <a:srgbClr val="000000"/>
              </a:solidFill>
              <a:latin typeface="Janda Closer To Free" panose="02000503000000020003" pitchFamily="2" charset="0"/>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Janda Closer To Free" panose="02000503000000020003" pitchFamily="2" charset="0"/>
                <a:sym typeface="Arial"/>
              </a:rPr>
              <a:t>Inside the Folder is student work from the previous week for your review.</a:t>
            </a:r>
            <a:endParaRPr lang="en-US" sz="1400" b="0" i="0" u="none" strike="noStrike" cap="none">
              <a:solidFill>
                <a:srgbClr val="000000"/>
              </a:solidFill>
              <a:latin typeface="Janda Closer To Free" panose="02000503000000020003" pitchFamily="2" charset="0"/>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Janda Closer To Free" panose="02000503000000020003" pitchFamily="2" charset="0"/>
                <a:sym typeface="Arial"/>
              </a:rPr>
              <a:t>Students with a rubric score of 1 on a test/quiz will have work stapled to the right side for a  signature.</a:t>
            </a:r>
            <a:endParaRPr lang="en-US" sz="1400" b="0" i="0" u="none" strike="noStrike" cap="none">
              <a:solidFill>
                <a:srgbClr val="000000"/>
              </a:solidFill>
              <a:latin typeface="Janda Closer To Free" panose="02000503000000020003" pitchFamily="2" charset="0"/>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Janda Closer To Free" panose="02000503000000020003" pitchFamily="2" charset="0"/>
                <a:sym typeface="Arial"/>
              </a:rPr>
              <a:t>Please look over the behavior rubric score and </a:t>
            </a:r>
            <a:r>
              <a:rPr lang="en-US" sz="2800" b="1" i="0" u="none" strike="noStrike" cap="none">
                <a:solidFill>
                  <a:srgbClr val="FF0000"/>
                </a:solidFill>
                <a:latin typeface="Janda Closer To Free" panose="02000503000000020003" pitchFamily="2" charset="0"/>
                <a:sym typeface="Arial"/>
              </a:rPr>
              <a:t>sign. </a:t>
            </a:r>
            <a:endParaRPr lang="en-US" sz="1400" b="0" i="0" u="none" strike="noStrike" cap="none">
              <a:solidFill>
                <a:srgbClr val="000000"/>
              </a:solidFill>
              <a:latin typeface="Janda Closer To Free" panose="02000503000000020003" pitchFamily="2" charset="0"/>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Janda Closer To Free" panose="02000503000000020003" pitchFamily="2" charset="0"/>
                <a:sym typeface="Arial"/>
              </a:rPr>
              <a:t>Students will </a:t>
            </a:r>
            <a:r>
              <a:rPr lang="en-US" sz="2800" b="1" i="0" u="none" strike="noStrike" cap="none">
                <a:solidFill>
                  <a:schemeClr val="dk1"/>
                </a:solidFill>
                <a:latin typeface="Janda Closer To Free" panose="02000503000000020003" pitchFamily="2" charset="0"/>
                <a:sym typeface="Arial"/>
              </a:rPr>
              <a:t>return the folder on Friday</a:t>
            </a:r>
            <a:r>
              <a:rPr lang="en-US" sz="2800" b="0" i="0" u="none" strike="noStrike" cap="none">
                <a:solidFill>
                  <a:schemeClr val="dk1"/>
                </a:solidFill>
                <a:latin typeface="Janda Closer To Free" panose="02000503000000020003" pitchFamily="2" charset="0"/>
                <a:sym typeface="Arial"/>
              </a:rPr>
              <a:t>.</a:t>
            </a:r>
            <a:endParaRPr lang="en-US" sz="14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g1e4b3771555_0_9"/>
          <p:cNvSpPr txBox="1"/>
          <p:nvPr/>
        </p:nvSpPr>
        <p:spPr>
          <a:xfrm>
            <a:off x="1005840" y="2231136"/>
            <a:ext cx="8357700" cy="46166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chemeClr val="dk1"/>
                </a:solidFill>
                <a:latin typeface="HelloAsparagus" panose="02000603000000000000" pitchFamily="2" charset="0"/>
                <a:ea typeface="HelloAsparagus" panose="02000603000000000000" pitchFamily="2" charset="0"/>
                <a:sym typeface="Arial"/>
              </a:rPr>
              <a:t>Parent Teacher Conferences </a:t>
            </a:r>
            <a:endParaRPr sz="4000" b="0" i="0" u="sng"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HelloAsparagus" panose="02000603000000000000" pitchFamily="2" charset="0"/>
                <a:ea typeface="HelloAsparagus" panose="02000603000000000000" pitchFamily="2" charset="0"/>
                <a:sym typeface="Arial"/>
              </a:rPr>
              <a:t>September: 11</a:t>
            </a:r>
            <a:r>
              <a:rPr lang="en-US" sz="4000" b="1" i="0" u="none" strike="noStrike" cap="none" baseline="30000">
                <a:solidFill>
                  <a:schemeClr val="dk1"/>
                </a:solidFill>
                <a:latin typeface="HelloAsparagus" panose="02000603000000000000" pitchFamily="2" charset="0"/>
                <a:ea typeface="HelloAsparagus" panose="02000603000000000000" pitchFamily="2" charset="0"/>
                <a:sym typeface="Arial"/>
              </a:rPr>
              <a:t>th</a:t>
            </a:r>
            <a:r>
              <a:rPr lang="en-US" sz="4000" b="1" i="0" u="none" strike="noStrike" cap="none">
                <a:solidFill>
                  <a:schemeClr val="dk1"/>
                </a:solidFill>
                <a:latin typeface="HelloAsparagus" panose="02000603000000000000" pitchFamily="2" charset="0"/>
                <a:ea typeface="HelloAsparagus" panose="02000603000000000000" pitchFamily="2" charset="0"/>
                <a:sym typeface="Arial"/>
              </a:rPr>
              <a:t>, 12</a:t>
            </a:r>
            <a:r>
              <a:rPr lang="en-US" sz="4000" b="1" i="0" u="none" strike="noStrike" cap="none" baseline="30000">
                <a:solidFill>
                  <a:schemeClr val="dk1"/>
                </a:solidFill>
                <a:latin typeface="HelloAsparagus" panose="02000603000000000000" pitchFamily="2" charset="0"/>
                <a:ea typeface="HelloAsparagus" panose="02000603000000000000" pitchFamily="2" charset="0"/>
                <a:sym typeface="Arial"/>
              </a:rPr>
              <a:t>th</a:t>
            </a:r>
            <a:r>
              <a:rPr lang="en-US" sz="4000" b="1" i="0" u="none" strike="noStrike" cap="none">
                <a:solidFill>
                  <a:schemeClr val="dk1"/>
                </a:solidFill>
                <a:latin typeface="HelloAsparagus" panose="02000603000000000000" pitchFamily="2" charset="0"/>
                <a:ea typeface="HelloAsparagus" panose="02000603000000000000" pitchFamily="2" charset="0"/>
                <a:sym typeface="Arial"/>
              </a:rPr>
              <a:t>, 13</a:t>
            </a:r>
            <a:r>
              <a:rPr lang="en-US" sz="4000" b="1" i="0" u="none" strike="noStrike" cap="none" baseline="30000">
                <a:solidFill>
                  <a:schemeClr val="dk1"/>
                </a:solidFill>
                <a:latin typeface="HelloAsparagus" panose="02000603000000000000" pitchFamily="2" charset="0"/>
                <a:ea typeface="HelloAsparagus" panose="02000603000000000000" pitchFamily="2" charset="0"/>
                <a:sym typeface="Arial"/>
              </a:rPr>
              <a:t>th </a:t>
            </a:r>
            <a:endParaRPr>
              <a:latin typeface="HelloAsparagus" panose="02000603000000000000" pitchFamily="2" charset="0"/>
              <a:ea typeface="HelloAsparagus" panose="02000603000000000000" pitchFamily="2" charset="0"/>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baseline="30000">
                <a:solidFill>
                  <a:schemeClr val="dk1"/>
                </a:solidFill>
                <a:latin typeface="HelloAsparagus" panose="02000603000000000000" pitchFamily="2" charset="0"/>
                <a:ea typeface="HelloAsparagus" panose="02000603000000000000" pitchFamily="2" charset="0"/>
                <a:sym typeface="Arial"/>
              </a:rPr>
              <a:t>(minimum days-dismissal at 11:30am)</a:t>
            </a:r>
            <a:endParaRPr sz="4000" b="1"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HelloAsparagus" panose="02000603000000000000" pitchFamily="2" charset="0"/>
                <a:ea typeface="HelloAsparagus" panose="02000603000000000000" pitchFamily="2" charset="0"/>
                <a:sym typeface="Arial"/>
              </a:rPr>
              <a:t>Sign up now:</a:t>
            </a:r>
            <a:endParaRPr>
              <a:latin typeface="HelloAsparagus" panose="02000603000000000000" pitchFamily="2" charset="0"/>
              <a:ea typeface="HelloAsparagus" panose="02000603000000000000" pitchFamily="2" charset="0"/>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7" name="Google Shape;187;g1e4b3771555_0_9"/>
          <p:cNvSpPr txBox="1"/>
          <p:nvPr/>
        </p:nvSpPr>
        <p:spPr>
          <a:xfrm>
            <a:off x="3672840" y="4742307"/>
            <a:ext cx="5029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8" name="Google Shape;188;g1e4b3771555_0_9"/>
          <p:cNvPicPr preferRelativeResize="0"/>
          <p:nvPr/>
        </p:nvPicPr>
        <p:blipFill rotWithShape="1">
          <a:blip r:embed="rId4">
            <a:alphaModFix/>
          </a:blip>
          <a:srcRect/>
          <a:stretch/>
        </p:blipFill>
        <p:spPr>
          <a:xfrm>
            <a:off x="6581736" y="4367609"/>
            <a:ext cx="1974831" cy="19634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7"/>
          <p:cNvSpPr txBox="1"/>
          <p:nvPr/>
        </p:nvSpPr>
        <p:spPr>
          <a:xfrm>
            <a:off x="1143491" y="2299962"/>
            <a:ext cx="7980844" cy="4862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Janda Closer To Free" panose="02000503000000020003" pitchFamily="2" charset="0"/>
                <a:sym typeface="Arial"/>
              </a:rPr>
              <a:t>Accelerated READER “AR”</a:t>
            </a:r>
            <a:endParaRPr>
              <a:latin typeface="Janda Closer To Free" panose="02000503000000020003" pitchFamily="2" charset="0"/>
            </a:endParaRPr>
          </a:p>
          <a:p>
            <a:pPr marL="0" marR="0" lvl="0" indent="0" algn="l" rtl="0">
              <a:lnSpc>
                <a:spcPct val="100000"/>
              </a:lnSpc>
              <a:spcBef>
                <a:spcPts val="0"/>
              </a:spcBef>
              <a:spcAft>
                <a:spcPts val="0"/>
              </a:spcAft>
              <a:buNone/>
            </a:pPr>
            <a:r>
              <a:rPr lang="en-US" sz="2000" b="0" i="0" u="none" strike="noStrike" cap="none">
                <a:solidFill>
                  <a:srgbClr val="2C2C3F"/>
                </a:solidFill>
                <a:latin typeface="Janda Closer To Free" panose="02000503000000020003" pitchFamily="2" charset="0"/>
                <a:sym typeface="Arial"/>
              </a:rPr>
              <a:t>From recognizing students’ achievements to students discovering new interests, Accelerated Reader helps create a culture of reading through choice.</a:t>
            </a:r>
            <a:endParaRPr>
              <a:latin typeface="Janda Closer To Free" panose="02000503000000020003" pitchFamily="2" charset="0"/>
            </a:endParaRPr>
          </a:p>
          <a:p>
            <a:pPr marL="0" marR="0" lvl="0" indent="0" algn="l" rtl="0">
              <a:lnSpc>
                <a:spcPct val="100000"/>
              </a:lnSpc>
              <a:spcBef>
                <a:spcPts val="0"/>
              </a:spcBef>
              <a:spcAft>
                <a:spcPts val="0"/>
              </a:spcAft>
              <a:buNone/>
            </a:pPr>
            <a:endParaRPr sz="2000" b="0" i="0" u="none" strike="noStrike" cap="none">
              <a:solidFill>
                <a:srgbClr val="2C2C3F"/>
              </a:solidFill>
              <a:latin typeface="Janda Closer To Free" panose="02000503000000020003" pitchFamily="2" charset="0"/>
              <a:sym typeface="Arial"/>
            </a:endParaRPr>
          </a:p>
          <a:p>
            <a:pPr marL="0" marR="0" lvl="0" indent="0" algn="l" rtl="0">
              <a:lnSpc>
                <a:spcPct val="100000"/>
              </a:lnSpc>
              <a:spcBef>
                <a:spcPts val="0"/>
              </a:spcBef>
              <a:spcAft>
                <a:spcPts val="0"/>
              </a:spcAft>
              <a:buNone/>
            </a:pPr>
            <a:r>
              <a:rPr lang="en-US" sz="2000" b="0" i="0" u="none" strike="noStrike" cap="none">
                <a:solidFill>
                  <a:srgbClr val="2C2C3F"/>
                </a:solidFill>
                <a:latin typeface="Janda Closer To Free" panose="02000503000000020003" pitchFamily="2" charset="0"/>
                <a:sym typeface="Arial"/>
              </a:rPr>
              <a:t>Students who read more perform better in all their academic coursework. Help all your teachers by helping students learn to love reading. </a:t>
            </a:r>
            <a:endParaRPr>
              <a:latin typeface="Janda Closer To Free" panose="02000503000000020003" pitchFamily="2" charset="0"/>
            </a:endParaRPr>
          </a:p>
          <a:p>
            <a:pPr marL="0" marR="0" lvl="0" indent="0" algn="l" rtl="0">
              <a:lnSpc>
                <a:spcPct val="100000"/>
              </a:lnSpc>
              <a:spcBef>
                <a:spcPts val="0"/>
              </a:spcBef>
              <a:spcAft>
                <a:spcPts val="0"/>
              </a:spcAft>
              <a:buNone/>
            </a:pPr>
            <a:endParaRPr sz="2000" b="0" i="0" u="none" strike="noStrike" cap="none">
              <a:solidFill>
                <a:srgbClr val="2C2C3F"/>
              </a:solidFill>
              <a:latin typeface="Janda Closer To Free" panose="02000503000000020003" pitchFamily="2" charset="0"/>
              <a:sym typeface="Arial"/>
            </a:endParaRPr>
          </a:p>
          <a:p>
            <a:pPr marL="0" marR="0" lvl="0" indent="0" algn="l" rtl="0">
              <a:lnSpc>
                <a:spcPct val="100000"/>
              </a:lnSpc>
              <a:spcBef>
                <a:spcPts val="0"/>
              </a:spcBef>
              <a:spcAft>
                <a:spcPts val="0"/>
              </a:spcAft>
              <a:buNone/>
            </a:pPr>
            <a:r>
              <a:rPr lang="en-US" sz="2000" b="0" i="0" u="none" strike="noStrike" cap="none">
                <a:solidFill>
                  <a:srgbClr val="2C2C3F"/>
                </a:solidFill>
                <a:latin typeface="Janda Closer To Free" panose="02000503000000020003" pitchFamily="2" charset="0"/>
                <a:sym typeface="Arial"/>
              </a:rPr>
              <a:t>Students will receive a ZPD level to help choose books at their appropriate level. A flyer will be sent home with this information ASAP. </a:t>
            </a:r>
            <a:endParaRPr sz="3200" b="0" i="0" u="none" strike="noStrike" cap="none">
              <a:solidFill>
                <a:schemeClr val="dk1"/>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20"/>
          <p:cNvSpPr txBox="1"/>
          <p:nvPr/>
        </p:nvSpPr>
        <p:spPr>
          <a:xfrm>
            <a:off x="1024799" y="1976310"/>
            <a:ext cx="8008800" cy="37240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Janda Closer To Free" panose="02000503000000020003" pitchFamily="2" charset="0"/>
                <a:sym typeface="Arial"/>
              </a:rPr>
              <a:t>Outside Food/Treats</a:t>
            </a:r>
            <a:endParaRPr sz="1200" b="0" i="0" u="none" strike="noStrike" cap="none">
              <a:solidFill>
                <a:srgbClr val="000000"/>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Janda Closer To Free" panose="02000503000000020003" pitchFamily="2" charset="0"/>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highlight>
                  <a:srgbClr val="FFFF00"/>
                </a:highlight>
                <a:latin typeface="Janda Closer To Free" panose="02000503000000020003" pitchFamily="2" charset="0"/>
                <a:sym typeface="Arial"/>
              </a:rPr>
              <a:t>Birthdays:</a:t>
            </a:r>
            <a:r>
              <a:rPr lang="en-US" sz="2000" b="0" i="0" u="none" strike="noStrike" cap="none">
                <a:solidFill>
                  <a:schemeClr val="dk1"/>
                </a:solidFill>
                <a:latin typeface="Janda Closer To Free" panose="02000503000000020003" pitchFamily="2" charset="0"/>
                <a:sym typeface="Arial"/>
              </a:rPr>
              <a:t> Due to school policy and caution of allergies, the classroom teacher will recognize student in his/her own way (i.e. song, dance, acknowledgement)</a:t>
            </a:r>
            <a:endParaRPr>
              <a:latin typeface="Janda Closer To Free" panose="02000503000000020003" pitchFamily="2"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highlight>
                  <a:srgbClr val="FFFF00"/>
                </a:highlight>
                <a:latin typeface="Janda Closer To Free" panose="02000503000000020003" pitchFamily="2" charset="0"/>
                <a:sym typeface="Arial"/>
              </a:rPr>
              <a:t>Goodie bags  </a:t>
            </a:r>
            <a:r>
              <a:rPr lang="en-US" sz="2000" b="0" i="0" u="none" strike="noStrike" cap="none">
                <a:solidFill>
                  <a:schemeClr val="dk1"/>
                </a:solidFill>
                <a:latin typeface="Janda Closer To Free" panose="02000503000000020003" pitchFamily="2" charset="0"/>
                <a:sym typeface="Arial"/>
              </a:rPr>
              <a:t>with sealed store-bought treats and fun items are allowed.</a:t>
            </a:r>
            <a:endParaRPr>
              <a:latin typeface="Janda Closer To Free" panose="02000503000000020003" pitchFamily="2"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highlight>
                  <a:srgbClr val="FFFF00"/>
                </a:highlight>
                <a:latin typeface="Janda Closer To Free" panose="02000503000000020003" pitchFamily="2" charset="0"/>
                <a:sym typeface="Arial"/>
              </a:rPr>
              <a:t>No treats </a:t>
            </a:r>
            <a:r>
              <a:rPr lang="en-US" sz="2000" b="0" i="0" u="none" strike="noStrike" cap="none">
                <a:solidFill>
                  <a:schemeClr val="dk1"/>
                </a:solidFill>
                <a:latin typeface="Janda Closer To Free" panose="02000503000000020003" pitchFamily="2" charset="0"/>
                <a:sym typeface="Arial"/>
              </a:rPr>
              <a:t>(cupcakes, donuts, etc.) allowed on campus. Do NOT drop off in the office. </a:t>
            </a:r>
            <a:endParaRPr>
              <a:latin typeface="Janda Closer To Free" panose="02000503000000020003" pitchFamily="2" charset="0"/>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highlight>
                  <a:srgbClr val="FFFF00"/>
                </a:highlight>
                <a:latin typeface="Janda Closer To Free" panose="02000503000000020003" pitchFamily="2" charset="0"/>
                <a:sym typeface="Arial"/>
              </a:rPr>
              <a:t>Class Parties</a:t>
            </a:r>
            <a:r>
              <a:rPr lang="en-US" sz="2000" b="1" i="0" u="none" strike="noStrike" cap="none">
                <a:solidFill>
                  <a:schemeClr val="dk1"/>
                </a:solidFill>
                <a:latin typeface="Janda Closer To Free" panose="02000503000000020003" pitchFamily="2" charset="0"/>
                <a:sym typeface="Arial"/>
              </a:rPr>
              <a:t>: </a:t>
            </a:r>
            <a:r>
              <a:rPr lang="en-US" sz="2000" b="0" i="0" u="none" strike="noStrike" cap="none">
                <a:solidFill>
                  <a:schemeClr val="dk1"/>
                </a:solidFill>
                <a:latin typeface="Janda Closer To Free" panose="02000503000000020003" pitchFamily="2" charset="0"/>
                <a:sym typeface="Arial"/>
              </a:rPr>
              <a:t>In regards to food/treats for our class parties, myself and the room parent will coordinate this.</a:t>
            </a:r>
            <a:endParaRPr sz="12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21"/>
          <p:cNvSpPr/>
          <p:nvPr/>
        </p:nvSpPr>
        <p:spPr>
          <a:xfrm>
            <a:off x="1443790" y="2715828"/>
            <a:ext cx="7170820" cy="37917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HelloAsparagus" panose="02000603000000000000" pitchFamily="2" charset="0"/>
                <a:ea typeface="HelloAsparagus" panose="02000603000000000000" pitchFamily="2" charset="0"/>
                <a:sym typeface="Arial"/>
              </a:rPr>
              <a:t>Here are some ways you can support our classroom.</a:t>
            </a:r>
            <a:endParaRPr sz="2400" b="0"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(Please donate when you can.)</a:t>
            </a:r>
            <a:endParaRPr>
              <a:latin typeface="HelloAsparagus" panose="02000603000000000000" pitchFamily="2" charset="0"/>
              <a:ea typeface="HelloAsparagus" panose="02000603000000000000" pitchFamily="2" charset="0"/>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White Copy Paper		Colored Copy Paper</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Tissue Boxes			Hand Sanitizer</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Pencils				Dry Erase Markers</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Band Aids</a:t>
            </a:r>
            <a:endParaRPr>
              <a:latin typeface="HelloAsparagus" panose="02000603000000000000" pitchFamily="2" charset="0"/>
              <a:ea typeface="HelloAsparagus" panose="02000603000000000000" pitchFamily="2" charset="0"/>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Lysol/Disinfectant Spray</a:t>
            </a:r>
            <a:endParaRPr>
              <a:latin typeface="HelloAsparagus" panose="02000603000000000000" pitchFamily="2" charset="0"/>
              <a:ea typeface="HelloAsparagus" panose="02000603000000000000" pitchFamily="2" charset="0"/>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White cardstock paper</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Clorox/Disinfectant Wipes			</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HelloAsparagus" panose="02000603000000000000" pitchFamily="2" charset="0"/>
                <a:ea typeface="HelloAsparagus" panose="02000603000000000000" pitchFamily="2" charset="0"/>
                <a:sym typeface="Arial"/>
              </a:rPr>
              <a:t>Clear Sheet Protectors</a:t>
            </a:r>
            <a:endParaRPr sz="1400" b="0" i="0" u="none" strike="noStrike" cap="none">
              <a:solidFill>
                <a:srgbClr val="000000"/>
              </a:solidFill>
              <a:latin typeface="HelloAsparagus" panose="02000603000000000000" pitchFamily="2" charset="0"/>
              <a:ea typeface="HelloAsparagus" panose="02000603000000000000" pitchFamily="2" charset="0"/>
              <a:sym typeface="Arial"/>
            </a:endParaRPr>
          </a:p>
        </p:txBody>
      </p:sp>
      <p:pic>
        <p:nvPicPr>
          <p:cNvPr id="204" name="Google Shape;204;p21"/>
          <p:cNvPicPr preferRelativeResize="0"/>
          <p:nvPr/>
        </p:nvPicPr>
        <p:blipFill rotWithShape="1">
          <a:blip r:embed="rId4">
            <a:alphaModFix/>
          </a:blip>
          <a:srcRect/>
          <a:stretch/>
        </p:blipFill>
        <p:spPr>
          <a:xfrm rot="1183851">
            <a:off x="7033558" y="4934733"/>
            <a:ext cx="2719965" cy="22791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22"/>
          <p:cNvSpPr/>
          <p:nvPr/>
        </p:nvSpPr>
        <p:spPr>
          <a:xfrm>
            <a:off x="1358550" y="2875958"/>
            <a:ext cx="7170900" cy="4524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Janda Closer To Free" panose="02000503000000020003" pitchFamily="2" charset="0"/>
                <a:sym typeface="Arial"/>
              </a:rPr>
              <a:t>Parent Volunteer(s)</a:t>
            </a:r>
            <a:endParaRPr sz="1400" b="0" i="0" u="none" strike="noStrike" cap="none">
              <a:solidFill>
                <a:srgbClr val="000000"/>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EE5C9B"/>
                </a:solidFill>
                <a:latin typeface="Janda Closer To Free" panose="02000503000000020003" pitchFamily="2" charset="0"/>
                <a:sym typeface="Arial"/>
              </a:rPr>
              <a:t>WE NEED YOU!</a:t>
            </a:r>
            <a:endParaRPr sz="3200" b="1" i="0" u="none" strike="noStrike" cap="none">
              <a:solidFill>
                <a:srgbClr val="EE5C9B"/>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EE5C9B"/>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Janda Closer To Free" panose="02000503000000020003" pitchFamily="2" charset="0"/>
                <a:sym typeface="Arial"/>
              </a:rPr>
              <a:t>3 Classroom Parties </a:t>
            </a:r>
            <a:endParaRPr sz="1400" b="0" i="0" u="none" strike="noStrike" cap="none">
              <a:solidFill>
                <a:srgbClr val="000000"/>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Janda Closer To Free" panose="02000503000000020003" pitchFamily="2" charset="0"/>
                <a:sym typeface="Arial"/>
              </a:rPr>
              <a:t>(Holiday, Friendship, End-of-Year) </a:t>
            </a:r>
            <a:endParaRPr>
              <a:latin typeface="Janda Closer To Free" panose="02000503000000020003" pitchFamily="2" charset="0"/>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Janda Closer To Free" panose="02000503000000020003" pitchFamily="2" charset="0"/>
                <a:sym typeface="Arial"/>
              </a:rPr>
              <a:t>Meet the Masters assistance</a:t>
            </a:r>
            <a:endParaRPr sz="3200" b="1" i="0" u="none" strike="noStrike" cap="none">
              <a:solidFill>
                <a:schemeClr val="dk1"/>
              </a:solidFill>
              <a:latin typeface="Janda Closer To Free" panose="02000503000000020003" pitchFamily="2" charset="0"/>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8"/>
          <p:cNvSpPr/>
          <p:nvPr/>
        </p:nvSpPr>
        <p:spPr>
          <a:xfrm>
            <a:off x="1329054" y="2764839"/>
            <a:ext cx="7170900" cy="53244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dk1"/>
                </a:solidFill>
                <a:latin typeface="Arial"/>
                <a:ea typeface="Arial"/>
                <a:cs typeface="Arial"/>
                <a:sym typeface="Arial"/>
              </a:rPr>
              <a:t>PTO</a:t>
            </a:r>
            <a:r>
              <a:rPr lang="en-US" sz="3200" b="1" i="0" u="sng"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Parent Teacher Organization </a:t>
            </a:r>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Sign up for a membership! It doesn’t require participation and is a great way to donate and help our school funds! If our class has the most memberships the fastest, we earn a reward!</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All classes with 80% membership,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get a party!</a:t>
            </a:r>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Spirit Days are on Fridays!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Purchase Spirit Wear here🡪</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pic>
        <p:nvPicPr>
          <p:cNvPr id="215" name="Google Shape;215;p38" descr="A qr code on a white background&#10;&#10;Description automatically generated"/>
          <p:cNvPicPr preferRelativeResize="0"/>
          <p:nvPr/>
        </p:nvPicPr>
        <p:blipFill rotWithShape="1">
          <a:blip r:embed="rId4">
            <a:alphaModFix/>
          </a:blip>
          <a:srcRect/>
          <a:stretch/>
        </p:blipFill>
        <p:spPr>
          <a:xfrm>
            <a:off x="7133527" y="5177052"/>
            <a:ext cx="1307106" cy="16944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pic>
        <p:nvPicPr>
          <p:cNvPr id="220" name="Google Shape;220;p39"/>
          <p:cNvPicPr preferRelativeResize="0"/>
          <p:nvPr/>
        </p:nvPicPr>
        <p:blipFill rotWithShape="1">
          <a:blip r:embed="rId4">
            <a:alphaModFix/>
          </a:blip>
          <a:srcRect/>
          <a:stretch/>
        </p:blipFill>
        <p:spPr>
          <a:xfrm>
            <a:off x="1395536" y="2624406"/>
            <a:ext cx="3633664" cy="4587556"/>
          </a:xfrm>
          <a:prstGeom prst="rect">
            <a:avLst/>
          </a:prstGeom>
          <a:noFill/>
          <a:ln>
            <a:noFill/>
          </a:ln>
        </p:spPr>
      </p:pic>
      <p:pic>
        <p:nvPicPr>
          <p:cNvPr id="221" name="Google Shape;221;p39"/>
          <p:cNvPicPr preferRelativeResize="0"/>
          <p:nvPr/>
        </p:nvPicPr>
        <p:blipFill rotWithShape="1">
          <a:blip r:embed="rId5">
            <a:alphaModFix/>
          </a:blip>
          <a:srcRect/>
          <a:stretch/>
        </p:blipFill>
        <p:spPr>
          <a:xfrm>
            <a:off x="5184917" y="2624406"/>
            <a:ext cx="3477947" cy="45875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40"/>
          <p:cNvPicPr preferRelativeResize="0"/>
          <p:nvPr/>
        </p:nvPicPr>
        <p:blipFill rotWithShape="1">
          <a:blip r:embed="rId3">
            <a:alphaModFix/>
          </a:blip>
          <a:srcRect/>
          <a:stretch/>
        </p:blipFill>
        <p:spPr>
          <a:xfrm>
            <a:off x="593835" y="1605653"/>
            <a:ext cx="2357438" cy="2357438"/>
          </a:xfrm>
          <a:prstGeom prst="rect">
            <a:avLst/>
          </a:prstGeom>
          <a:noFill/>
          <a:ln w="76200" cap="flat" cmpd="sng">
            <a:solidFill>
              <a:srgbClr val="CC0000"/>
            </a:solidFill>
            <a:prstDash val="solid"/>
            <a:round/>
            <a:headEnd type="none" w="sm" len="sm"/>
            <a:tailEnd type="none" w="sm" len="sm"/>
          </a:ln>
        </p:spPr>
      </p:pic>
      <p:sp>
        <p:nvSpPr>
          <p:cNvPr id="227" name="Google Shape;227;p40"/>
          <p:cNvSpPr txBox="1"/>
          <p:nvPr/>
        </p:nvSpPr>
        <p:spPr>
          <a:xfrm>
            <a:off x="3246622" y="3219607"/>
            <a:ext cx="6217943" cy="4154586"/>
          </a:xfrm>
          <a:prstGeom prst="rect">
            <a:avLst/>
          </a:prstGeom>
          <a:noFill/>
          <a:ln>
            <a:noFill/>
          </a:ln>
        </p:spPr>
        <p:txBody>
          <a:bodyPr spcFirstLastPara="1" wrap="square" lIns="100550" tIns="100550" rIns="100550" bIns="100550" anchor="ctr" anchorCtr="0">
            <a:noAutofit/>
          </a:bodyPr>
          <a:lstStyle/>
          <a:p>
            <a:pPr marL="0" marR="0" lvl="0" indent="0" algn="l" rtl="0">
              <a:lnSpc>
                <a:spcPct val="115000"/>
              </a:lnSpc>
              <a:spcBef>
                <a:spcPts val="990"/>
              </a:spcBef>
              <a:spcAft>
                <a:spcPts val="0"/>
              </a:spcAft>
              <a:buNone/>
            </a:pPr>
            <a:r>
              <a:rPr lang="en-US" sz="1800" b="1" i="0" u="none" strike="noStrike" cap="none">
                <a:solidFill>
                  <a:schemeClr val="dk1"/>
                </a:solidFill>
                <a:latin typeface="Janda Closer To Free" panose="02000503000000020003" pitchFamily="2" charset="0"/>
                <a:sym typeface="Arial"/>
              </a:rPr>
              <a:t>What is all pro dads in school?</a:t>
            </a:r>
            <a:endParaRPr sz="1800" b="1" i="0" u="none" strike="noStrike" cap="none">
              <a:solidFill>
                <a:schemeClr val="dk1"/>
              </a:solidFill>
              <a:latin typeface="Janda Closer To Free" panose="02000503000000020003" pitchFamily="2" charset="0"/>
              <a:sym typeface="Arial"/>
            </a:endParaRPr>
          </a:p>
          <a:p>
            <a:pPr marL="0" marR="0" lvl="0" indent="0" algn="l" rtl="0">
              <a:lnSpc>
                <a:spcPct val="115000"/>
              </a:lnSpc>
              <a:spcBef>
                <a:spcPts val="990"/>
              </a:spcBef>
              <a:spcAft>
                <a:spcPts val="0"/>
              </a:spcAft>
              <a:buNone/>
            </a:pPr>
            <a:r>
              <a:rPr lang="en-US" sz="1600" b="0" i="0" u="none" strike="noStrike" cap="none">
                <a:solidFill>
                  <a:schemeClr val="dk1"/>
                </a:solidFill>
                <a:latin typeface="Janda Closer To Free" panose="02000503000000020003" pitchFamily="2" charset="0"/>
                <a:sym typeface="Arial"/>
              </a:rPr>
              <a:t>A monthly gathering at school where dads and kids engage in meaningful conversations and activities centered around a character-based curriculum.</a:t>
            </a:r>
            <a:endParaRPr sz="1600" b="0" i="0" u="none" strike="noStrike" cap="none">
              <a:solidFill>
                <a:schemeClr val="dk1"/>
              </a:solidFill>
              <a:latin typeface="Janda Closer To Free" panose="02000503000000020003" pitchFamily="2" charset="0"/>
              <a:sym typeface="Arial"/>
            </a:endParaRPr>
          </a:p>
          <a:p>
            <a:pPr marL="0" marR="0" lvl="0" indent="0" algn="l" rtl="0">
              <a:lnSpc>
                <a:spcPct val="115000"/>
              </a:lnSpc>
              <a:spcBef>
                <a:spcPts val="0"/>
              </a:spcBef>
              <a:spcAft>
                <a:spcPts val="0"/>
              </a:spcAft>
              <a:buNone/>
            </a:pPr>
            <a:endParaRPr sz="1400" b="0" i="0" u="none" strike="noStrike" cap="none">
              <a:solidFill>
                <a:schemeClr val="dk1"/>
              </a:solidFill>
              <a:latin typeface="Janda Closer To Free" panose="02000503000000020003" pitchFamily="2" charset="0"/>
              <a:sym typeface="Arial"/>
            </a:endParaRPr>
          </a:p>
          <a:p>
            <a:pPr marL="0" marR="0" lvl="0" indent="0" algn="l" rtl="0">
              <a:lnSpc>
                <a:spcPct val="115000"/>
              </a:lnSpc>
              <a:spcBef>
                <a:spcPts val="0"/>
              </a:spcBef>
              <a:spcAft>
                <a:spcPts val="0"/>
              </a:spcAft>
              <a:buNone/>
            </a:pPr>
            <a:r>
              <a:rPr lang="en-US" sz="1600" b="0" i="0" u="none" strike="noStrike" cap="none">
                <a:solidFill>
                  <a:schemeClr val="dk1"/>
                </a:solidFill>
                <a:latin typeface="Janda Closer To Free" panose="02000503000000020003" pitchFamily="2" charset="0"/>
                <a:sym typeface="Arial"/>
              </a:rPr>
              <a:t>Being a father isn't easy, but it is one of the most important and fulfilling jobs on the planet. Our Cal Aero Chapter of </a:t>
            </a:r>
            <a:r>
              <a:rPr lang="en-US" sz="1600" b="1" i="1" u="none" strike="noStrike" cap="none">
                <a:solidFill>
                  <a:schemeClr val="dk1"/>
                </a:solidFill>
                <a:latin typeface="Janda Closer To Free" panose="02000503000000020003" pitchFamily="2" charset="0"/>
                <a:sym typeface="Arial"/>
              </a:rPr>
              <a:t>All Pro Dad</a:t>
            </a:r>
            <a:r>
              <a:rPr lang="en-US" sz="1600" b="0" i="0" u="none" strike="noStrike" cap="none">
                <a:solidFill>
                  <a:schemeClr val="dk1"/>
                </a:solidFill>
                <a:latin typeface="Janda Closer To Free" panose="02000503000000020003" pitchFamily="2" charset="0"/>
                <a:sym typeface="Arial"/>
              </a:rPr>
              <a:t> program will be on a mission to help you love and lead your family.</a:t>
            </a:r>
            <a:endParaRPr sz="1600" b="0" i="0" u="none" strike="noStrike" cap="none">
              <a:solidFill>
                <a:schemeClr val="dk1"/>
              </a:solidFill>
              <a:latin typeface="Janda Closer To Free" panose="02000503000000020003" pitchFamily="2" charset="0"/>
              <a:sym typeface="Arial"/>
            </a:endParaRPr>
          </a:p>
          <a:p>
            <a:pPr marL="0" marR="0" lvl="0" indent="0" algn="l" rtl="0">
              <a:lnSpc>
                <a:spcPct val="115000"/>
              </a:lnSpc>
              <a:spcBef>
                <a:spcPts val="0"/>
              </a:spcBef>
              <a:spcAft>
                <a:spcPts val="0"/>
              </a:spcAft>
              <a:buNone/>
            </a:pPr>
            <a:endParaRPr sz="1600" b="0" i="0" u="none" strike="noStrike" cap="none">
              <a:solidFill>
                <a:schemeClr val="dk1"/>
              </a:solidFill>
              <a:latin typeface="Janda Closer To Free" panose="02000503000000020003" pitchFamily="2" charset="0"/>
              <a:sym typeface="Arial"/>
            </a:endParaRPr>
          </a:p>
          <a:p>
            <a:pPr marL="0" marR="0" lvl="0" indent="0" algn="l" rtl="0">
              <a:lnSpc>
                <a:spcPct val="115000"/>
              </a:lnSpc>
              <a:spcBef>
                <a:spcPts val="0"/>
              </a:spcBef>
              <a:spcAft>
                <a:spcPts val="0"/>
              </a:spcAft>
              <a:buNone/>
            </a:pPr>
            <a:r>
              <a:rPr lang="en-US" sz="1600" b="0" i="0" u="none" strike="noStrike" cap="none">
                <a:solidFill>
                  <a:schemeClr val="dk1"/>
                </a:solidFill>
                <a:latin typeface="Janda Closer To Free" panose="02000503000000020003" pitchFamily="2" charset="0"/>
                <a:sym typeface="Arial"/>
              </a:rPr>
              <a:t>**If you are interested in finding out more about this opportunity, please leave you name and number on the sheet provided. </a:t>
            </a:r>
            <a:endParaRPr sz="1600" b="0" i="0" u="none" strike="noStrike" cap="none">
              <a:solidFill>
                <a:schemeClr val="dk1"/>
              </a:solidFill>
              <a:latin typeface="Janda Closer To Free" panose="02000503000000020003" pitchFamily="2" charset="0"/>
              <a:sym typeface="Arial"/>
            </a:endParaRPr>
          </a:p>
        </p:txBody>
      </p:sp>
      <p:pic>
        <p:nvPicPr>
          <p:cNvPr id="228" name="Google Shape;228;p40"/>
          <p:cNvPicPr preferRelativeResize="0"/>
          <p:nvPr/>
        </p:nvPicPr>
        <p:blipFill rotWithShape="1">
          <a:blip r:embed="rId4">
            <a:alphaModFix/>
          </a:blip>
          <a:srcRect/>
          <a:stretch/>
        </p:blipFill>
        <p:spPr>
          <a:xfrm>
            <a:off x="3192255" y="552402"/>
            <a:ext cx="2264845" cy="1451478"/>
          </a:xfrm>
          <a:prstGeom prst="rect">
            <a:avLst/>
          </a:prstGeom>
          <a:noFill/>
          <a:ln>
            <a:noFill/>
          </a:ln>
        </p:spPr>
      </p:pic>
      <p:sp>
        <p:nvSpPr>
          <p:cNvPr id="229" name="Google Shape;229;p40"/>
          <p:cNvSpPr txBox="1"/>
          <p:nvPr/>
        </p:nvSpPr>
        <p:spPr>
          <a:xfrm>
            <a:off x="4177748" y="2003880"/>
            <a:ext cx="4355690" cy="1103114"/>
          </a:xfrm>
          <a:prstGeom prst="rect">
            <a:avLst/>
          </a:prstGeom>
          <a:noFill/>
          <a:ln>
            <a:noFill/>
          </a:ln>
        </p:spPr>
        <p:txBody>
          <a:bodyPr spcFirstLastPara="1" wrap="square" lIns="100550" tIns="100550" rIns="100550" bIns="10055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Janda Closer To Free" panose="02000503000000020003" pitchFamily="2" charset="0"/>
                <a:sym typeface="Arial"/>
              </a:rPr>
              <a:t>Cal Aero Chapter </a:t>
            </a:r>
            <a:endParaRPr sz="40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3"/>
          <p:cNvPicPr preferRelativeResize="0"/>
          <p:nvPr/>
        </p:nvPicPr>
        <p:blipFill rotWithShape="1">
          <a:blip r:embed="rId4">
            <a:alphaModFix/>
          </a:blip>
          <a:srcRect/>
          <a:stretch/>
        </p:blipFill>
        <p:spPr>
          <a:xfrm>
            <a:off x="1392838" y="2237249"/>
            <a:ext cx="6001020" cy="3494958"/>
          </a:xfrm>
          <a:prstGeom prst="rect">
            <a:avLst/>
          </a:prstGeom>
          <a:noFill/>
          <a:ln>
            <a:noFill/>
          </a:ln>
        </p:spPr>
      </p:pic>
      <p:sp>
        <p:nvSpPr>
          <p:cNvPr id="94" name="Google Shape;94;p3"/>
          <p:cNvSpPr txBox="1"/>
          <p:nvPr/>
        </p:nvSpPr>
        <p:spPr>
          <a:xfrm>
            <a:off x="1597742" y="5958348"/>
            <a:ext cx="686291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FF00FF"/>
                </a:solidFill>
                <a:latin typeface="Janda Closer To Free" panose="02000503000000020003" pitchFamily="2" charset="0"/>
                <a:sym typeface="Arial"/>
              </a:rPr>
              <a:t>FAIR, FIRM, &amp; CONSISTENT</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4"/>
          <p:cNvSpPr txBox="1"/>
          <p:nvPr/>
        </p:nvSpPr>
        <p:spPr>
          <a:xfrm>
            <a:off x="1198065" y="2130270"/>
            <a:ext cx="6550800" cy="39159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600"/>
              <a:buFont typeface="Arial"/>
              <a:buNone/>
            </a:pPr>
            <a:r>
              <a:rPr lang="en-US" sz="4600" b="1" i="0" u="none" strike="noStrike" cap="none">
                <a:solidFill>
                  <a:schemeClr val="dk1"/>
                </a:solidFill>
                <a:latin typeface="Janda Manatee Bubble" panose="02000506000000020004" pitchFamily="2" charset="0"/>
                <a:cs typeface="Arial" panose="020B0604020202020204" pitchFamily="34" charset="0"/>
                <a:sym typeface="Arial"/>
              </a:rPr>
              <a:t>School Wide Expectations</a:t>
            </a:r>
            <a:endParaRPr sz="600" b="0" i="0" u="none" strike="noStrike" cap="none">
              <a:solidFill>
                <a:srgbClr val="000000"/>
              </a:solidFill>
              <a:latin typeface="Janda Manatee Bubble" panose="02000506000000020004" pitchFamily="2" charset="0"/>
              <a:cs typeface="Arial" panose="020B0604020202020204" pitchFamily="34" charset="0"/>
              <a:sym typeface="Arial"/>
            </a:endParaRPr>
          </a:p>
          <a:p>
            <a:pPr marL="571500" marR="0" lvl="0" indent="-228600" algn="l" rtl="0">
              <a:lnSpc>
                <a:spcPct val="90000"/>
              </a:lnSpc>
              <a:spcBef>
                <a:spcPts val="0"/>
              </a:spcBef>
              <a:spcAft>
                <a:spcPts val="0"/>
              </a:spcAft>
              <a:buClr>
                <a:schemeClr val="dk1"/>
              </a:buClr>
              <a:buSzPts val="5400"/>
              <a:buFont typeface="Arial"/>
              <a:buNone/>
            </a:pPr>
            <a:endParaRPr sz="4600" b="1" i="0" u="none" strike="noStrike" cap="none">
              <a:solidFill>
                <a:schemeClr val="dk1"/>
              </a:solidFill>
              <a:latin typeface="Janda Manatee Bubble" panose="02000506000000020004" pitchFamily="2" charset="0"/>
              <a:cs typeface="Arial" panose="020B0604020202020204" pitchFamily="34" charset="0"/>
              <a:sym typeface="Arial"/>
            </a:endParaRPr>
          </a:p>
          <a:p>
            <a:pPr marL="571500" marR="0" lvl="0" indent="-520700" algn="l" rtl="0">
              <a:lnSpc>
                <a:spcPct val="90000"/>
              </a:lnSpc>
              <a:spcBef>
                <a:spcPts val="0"/>
              </a:spcBef>
              <a:spcAft>
                <a:spcPts val="0"/>
              </a:spcAft>
              <a:buClr>
                <a:schemeClr val="dk1"/>
              </a:buClr>
              <a:buSzPts val="4600"/>
              <a:buFont typeface="Arial"/>
              <a:buChar char="•"/>
            </a:pPr>
            <a:r>
              <a:rPr lang="en-US" sz="4600" b="1" i="0" u="none" strike="noStrike" cap="none">
                <a:solidFill>
                  <a:schemeClr val="dk1"/>
                </a:solidFill>
                <a:latin typeface="Janda Manatee Bubble" panose="02000506000000020004" pitchFamily="2" charset="0"/>
                <a:cs typeface="Arial" panose="020B0604020202020204" pitchFamily="34" charset="0"/>
                <a:sym typeface="Arial"/>
              </a:rPr>
              <a:t>BE RESPECTFUL</a:t>
            </a:r>
            <a:endParaRPr sz="600" b="0" i="0" u="none" strike="noStrike" cap="none">
              <a:solidFill>
                <a:srgbClr val="000000"/>
              </a:solidFill>
              <a:latin typeface="Janda Manatee Bubble" panose="02000506000000020004" pitchFamily="2" charset="0"/>
              <a:cs typeface="Arial" panose="020B0604020202020204" pitchFamily="34" charset="0"/>
              <a:sym typeface="Arial"/>
            </a:endParaRPr>
          </a:p>
          <a:p>
            <a:pPr marL="571500" marR="0" lvl="0" indent="-520700" algn="l" rtl="0">
              <a:lnSpc>
                <a:spcPct val="90000"/>
              </a:lnSpc>
              <a:spcBef>
                <a:spcPts val="0"/>
              </a:spcBef>
              <a:spcAft>
                <a:spcPts val="0"/>
              </a:spcAft>
              <a:buClr>
                <a:schemeClr val="dk1"/>
              </a:buClr>
              <a:buSzPts val="4600"/>
              <a:buFont typeface="Arial"/>
              <a:buChar char="•"/>
            </a:pPr>
            <a:r>
              <a:rPr lang="en-US" sz="4600" b="1" i="0" u="none" strike="noStrike" cap="none">
                <a:solidFill>
                  <a:schemeClr val="dk1"/>
                </a:solidFill>
                <a:latin typeface="Janda Manatee Bubble" panose="02000506000000020004" pitchFamily="2" charset="0"/>
                <a:cs typeface="Arial" panose="020B0604020202020204" pitchFamily="34" charset="0"/>
                <a:sym typeface="Arial"/>
              </a:rPr>
              <a:t>BE RESPONSIBLE</a:t>
            </a:r>
            <a:endParaRPr sz="600" b="0" i="0" u="none" strike="noStrike" cap="none">
              <a:solidFill>
                <a:srgbClr val="000000"/>
              </a:solidFill>
              <a:latin typeface="Janda Manatee Bubble" panose="02000506000000020004" pitchFamily="2" charset="0"/>
              <a:cs typeface="Arial" panose="020B0604020202020204" pitchFamily="34" charset="0"/>
              <a:sym typeface="Arial"/>
            </a:endParaRPr>
          </a:p>
          <a:p>
            <a:pPr marL="571500" marR="0" lvl="0" indent="-520700" algn="l" rtl="0">
              <a:lnSpc>
                <a:spcPct val="90000"/>
              </a:lnSpc>
              <a:spcBef>
                <a:spcPts val="0"/>
              </a:spcBef>
              <a:spcAft>
                <a:spcPts val="0"/>
              </a:spcAft>
              <a:buClr>
                <a:schemeClr val="dk1"/>
              </a:buClr>
              <a:buSzPts val="4600"/>
              <a:buFont typeface="Arial"/>
              <a:buChar char="•"/>
            </a:pPr>
            <a:r>
              <a:rPr lang="en-US" sz="4600" b="1" i="0" u="none" strike="noStrike" cap="none">
                <a:solidFill>
                  <a:schemeClr val="dk1"/>
                </a:solidFill>
                <a:latin typeface="Janda Manatee Bubble" panose="02000506000000020004" pitchFamily="2" charset="0"/>
                <a:cs typeface="Arial" panose="020B0604020202020204" pitchFamily="34" charset="0"/>
                <a:sym typeface="Arial"/>
              </a:rPr>
              <a:t>BE SAFE</a:t>
            </a:r>
            <a:endParaRPr sz="4600" b="1" i="0" u="none" strike="noStrike" cap="none">
              <a:solidFill>
                <a:schemeClr val="dk1"/>
              </a:solidFill>
              <a:latin typeface="Janda Manatee Bubble" panose="02000506000000020004" pitchFamily="2" charset="0"/>
              <a:cs typeface="Arial" panose="020B0604020202020204" pitchFamily="34" charset="0"/>
              <a:sym typeface="Arial"/>
            </a:endParaRPr>
          </a:p>
        </p:txBody>
      </p:sp>
      <p:pic>
        <p:nvPicPr>
          <p:cNvPr id="100" name="Google Shape;100;p4" descr="A picture containing plane, aircraft, airplane&#10;&#10;Description automatically generated"/>
          <p:cNvPicPr preferRelativeResize="0"/>
          <p:nvPr/>
        </p:nvPicPr>
        <p:blipFill rotWithShape="1">
          <a:blip r:embed="rId4">
            <a:alphaModFix/>
          </a:blip>
          <a:srcRect/>
          <a:stretch/>
        </p:blipFill>
        <p:spPr>
          <a:xfrm rot="-1342635">
            <a:off x="5200734" y="3911335"/>
            <a:ext cx="4892409" cy="21608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5"/>
          <p:cNvSpPr txBox="1"/>
          <p:nvPr/>
        </p:nvSpPr>
        <p:spPr>
          <a:xfrm>
            <a:off x="1236653" y="2301923"/>
            <a:ext cx="7585093" cy="4524275"/>
          </a:xfrm>
          <a:prstGeom prst="rect">
            <a:avLst/>
          </a:prstGeom>
          <a:noFill/>
          <a:ln>
            <a:noFill/>
          </a:ln>
        </p:spPr>
        <p:txBody>
          <a:bodyPr spcFirstLastPara="1" wrap="square" lIns="91425" tIns="45700" rIns="91425" bIns="45700" anchor="t" anchorCtr="0">
            <a:spAutoFit/>
          </a:bodyPr>
          <a:lstStyle/>
          <a:p>
            <a:pPr marL="774700" marR="0" lvl="0" indent="-742950" algn="l" rtl="0">
              <a:lnSpc>
                <a:spcPct val="100000"/>
              </a:lnSpc>
              <a:spcBef>
                <a:spcPts val="0"/>
              </a:spcBef>
              <a:spcAft>
                <a:spcPts val="0"/>
              </a:spcAft>
              <a:buClr>
                <a:schemeClr val="dk1"/>
              </a:buClr>
              <a:buSzPts val="3900"/>
              <a:buFont typeface="Arial"/>
              <a:buAutoNum type="arabicPeriod"/>
            </a:pPr>
            <a:r>
              <a:rPr lang="en-US" sz="3600" b="1" i="0" u="none" strike="noStrike" cap="none">
                <a:solidFill>
                  <a:schemeClr val="dk1"/>
                </a:solidFill>
                <a:latin typeface="Janda Closer To Free" panose="02000503000000020003" pitchFamily="2" charset="0"/>
                <a:sym typeface="Arial"/>
              </a:rPr>
              <a:t>Follow directions quickly</a:t>
            </a:r>
            <a:endParaRPr sz="800" b="0" i="0" u="none" strike="noStrike" cap="none">
              <a:solidFill>
                <a:srgbClr val="000000"/>
              </a:solidFill>
              <a:latin typeface="Janda Closer To Free" panose="02000503000000020003" pitchFamily="2" charset="0"/>
              <a:sym typeface="Arial"/>
            </a:endParaRPr>
          </a:p>
          <a:p>
            <a:pPr marL="774700" marR="0" lvl="0" indent="-742950" algn="l" rtl="0">
              <a:lnSpc>
                <a:spcPct val="100000"/>
              </a:lnSpc>
              <a:spcBef>
                <a:spcPts val="0"/>
              </a:spcBef>
              <a:spcAft>
                <a:spcPts val="0"/>
              </a:spcAft>
              <a:buClr>
                <a:schemeClr val="dk1"/>
              </a:buClr>
              <a:buSzPts val="3900"/>
              <a:buFont typeface="Arial"/>
              <a:buAutoNum type="arabicPeriod"/>
            </a:pPr>
            <a:r>
              <a:rPr lang="en-US" sz="3600" b="1" i="0" u="none" strike="noStrike" cap="none">
                <a:solidFill>
                  <a:schemeClr val="dk1"/>
                </a:solidFill>
                <a:latin typeface="Janda Closer To Free" panose="02000503000000020003" pitchFamily="2" charset="0"/>
                <a:sym typeface="Arial"/>
              </a:rPr>
              <a:t>Raise your hand for permission to speak</a:t>
            </a:r>
            <a:endParaRPr sz="800" b="0" i="0" u="none" strike="noStrike" cap="none">
              <a:solidFill>
                <a:srgbClr val="000000"/>
              </a:solidFill>
              <a:latin typeface="Janda Closer To Free" panose="02000503000000020003" pitchFamily="2" charset="0"/>
              <a:sym typeface="Arial"/>
            </a:endParaRPr>
          </a:p>
          <a:p>
            <a:pPr marL="774700" marR="0" lvl="0" indent="-742950" algn="l" rtl="0">
              <a:lnSpc>
                <a:spcPct val="100000"/>
              </a:lnSpc>
              <a:spcBef>
                <a:spcPts val="0"/>
              </a:spcBef>
              <a:spcAft>
                <a:spcPts val="0"/>
              </a:spcAft>
              <a:buClr>
                <a:schemeClr val="dk1"/>
              </a:buClr>
              <a:buSzPts val="3900"/>
              <a:buFont typeface="Arial"/>
              <a:buAutoNum type="arabicPeriod"/>
            </a:pPr>
            <a:r>
              <a:rPr lang="en-US" sz="3600" b="1" i="0" u="none" strike="noStrike" cap="none">
                <a:solidFill>
                  <a:schemeClr val="dk1"/>
                </a:solidFill>
                <a:latin typeface="Janda Closer To Free" panose="02000503000000020003" pitchFamily="2" charset="0"/>
                <a:sym typeface="Arial"/>
              </a:rPr>
              <a:t>Raise your hand for permission to leave your seat</a:t>
            </a:r>
            <a:endParaRPr sz="800" b="0" i="0" u="none" strike="noStrike" cap="none">
              <a:solidFill>
                <a:srgbClr val="000000"/>
              </a:solidFill>
              <a:latin typeface="Janda Closer To Free" panose="02000503000000020003" pitchFamily="2" charset="0"/>
              <a:sym typeface="Arial"/>
            </a:endParaRPr>
          </a:p>
          <a:p>
            <a:pPr marL="774700" marR="0" lvl="0" indent="-742950" algn="l" rtl="0">
              <a:lnSpc>
                <a:spcPct val="100000"/>
              </a:lnSpc>
              <a:spcBef>
                <a:spcPts val="0"/>
              </a:spcBef>
              <a:spcAft>
                <a:spcPts val="0"/>
              </a:spcAft>
              <a:buClr>
                <a:schemeClr val="dk1"/>
              </a:buClr>
              <a:buSzPts val="3900"/>
              <a:buFont typeface="Arial"/>
              <a:buAutoNum type="arabicPeriod"/>
            </a:pPr>
            <a:r>
              <a:rPr lang="en-US" sz="3600" b="1" i="0" u="none" strike="noStrike" cap="none">
                <a:solidFill>
                  <a:schemeClr val="dk1"/>
                </a:solidFill>
                <a:latin typeface="Janda Closer To Free" panose="02000503000000020003" pitchFamily="2" charset="0"/>
                <a:sym typeface="Arial"/>
              </a:rPr>
              <a:t>Make smart choices</a:t>
            </a:r>
            <a:endParaRPr sz="800" b="0" i="0" u="none" strike="noStrike" cap="none">
              <a:solidFill>
                <a:srgbClr val="000000"/>
              </a:solidFill>
              <a:latin typeface="Janda Closer To Free" panose="02000503000000020003" pitchFamily="2" charset="0"/>
              <a:sym typeface="Arial"/>
            </a:endParaRPr>
          </a:p>
          <a:p>
            <a:pPr marL="774700" marR="0" lvl="0" indent="-742950" algn="l" rtl="0">
              <a:lnSpc>
                <a:spcPct val="100000"/>
              </a:lnSpc>
              <a:spcBef>
                <a:spcPts val="0"/>
              </a:spcBef>
              <a:spcAft>
                <a:spcPts val="0"/>
              </a:spcAft>
              <a:buClr>
                <a:schemeClr val="dk1"/>
              </a:buClr>
              <a:buSzPts val="3900"/>
              <a:buFont typeface="Arial"/>
              <a:buAutoNum type="arabicPeriod"/>
            </a:pPr>
            <a:r>
              <a:rPr lang="en-US" sz="3600" b="1" i="0" u="none" strike="noStrike" cap="none">
                <a:solidFill>
                  <a:schemeClr val="dk1"/>
                </a:solidFill>
                <a:latin typeface="Janda Closer To Free" panose="02000503000000020003" pitchFamily="2" charset="0"/>
                <a:sym typeface="Arial"/>
              </a:rPr>
              <a:t>Keep your dear teacher happy ☺</a:t>
            </a:r>
            <a:endParaRPr sz="3600" b="1" i="0" u="none" strike="noStrike" cap="none">
              <a:solidFill>
                <a:schemeClr val="dk1"/>
              </a:solidFill>
              <a:latin typeface="Janda Closer To Free" panose="02000503000000020003" pitchFamily="2"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5"/>
          <p:cNvSpPr txBox="1"/>
          <p:nvPr/>
        </p:nvSpPr>
        <p:spPr>
          <a:xfrm>
            <a:off x="1236653" y="2301923"/>
            <a:ext cx="7585093" cy="4278054"/>
          </a:xfrm>
          <a:prstGeom prst="rect">
            <a:avLst/>
          </a:prstGeom>
          <a:noFill/>
          <a:ln>
            <a:noFill/>
          </a:ln>
        </p:spPr>
        <p:txBody>
          <a:bodyPr spcFirstLastPara="1" wrap="square" lIns="91425" tIns="45700" rIns="91425" bIns="45700" anchor="t" anchorCtr="0">
            <a:spAutoFit/>
          </a:bodyPr>
          <a:lstStyle/>
          <a:p>
            <a:pPr marL="31750" marR="0" lvl="0" algn="ctr" defTabSz="914400" rtl="0" eaLnBrk="1" fontAlgn="auto" latinLnBrk="0" hangingPunct="1">
              <a:lnSpc>
                <a:spcPct val="100000"/>
              </a:lnSpc>
              <a:spcBef>
                <a:spcPts val="0"/>
              </a:spcBef>
              <a:spcAft>
                <a:spcPts val="0"/>
              </a:spcAft>
              <a:buClr>
                <a:srgbClr val="000000"/>
              </a:buClr>
              <a:buSzPts val="3900"/>
              <a:tabLst/>
              <a:defRPr/>
            </a:pPr>
            <a:r>
              <a:rPr lang="en-US" sz="3200" b="1">
                <a:latin typeface="Janda Closer To Free" panose="02000503000000020003" pitchFamily="2" charset="0"/>
              </a:rPr>
              <a:t>RESTROOM POLICY</a:t>
            </a:r>
          </a:p>
          <a:p>
            <a:pPr marL="31750" marR="0" lvl="0" algn="l" defTabSz="914400" rtl="0" eaLnBrk="1" fontAlgn="auto" latinLnBrk="0" hangingPunct="1">
              <a:lnSpc>
                <a:spcPct val="100000"/>
              </a:lnSpc>
              <a:spcBef>
                <a:spcPts val="0"/>
              </a:spcBef>
              <a:spcAft>
                <a:spcPts val="0"/>
              </a:spcAft>
              <a:buClr>
                <a:srgbClr val="000000"/>
              </a:buClr>
              <a:buSzPts val="3900"/>
              <a:tabLst/>
              <a:defRPr/>
            </a:pPr>
            <a:endParaRPr kumimoji="0" lang="en-US" sz="2400" b="1" i="0" u="none" strike="noStrike" kern="0" cap="none" spc="0" normalizeH="0" baseline="0" noProof="0">
              <a:ln>
                <a:noFill/>
              </a:ln>
              <a:solidFill>
                <a:srgbClr val="000000"/>
              </a:solidFill>
              <a:effectLst/>
              <a:uLnTx/>
              <a:uFillTx/>
              <a:latin typeface="Janda Closer To Free" panose="02000503000000020003" pitchFamily="2" charset="0"/>
              <a:cs typeface="Arial"/>
              <a:sym typeface="Arial"/>
            </a:endParaRPr>
          </a:p>
          <a:p>
            <a:pPr marL="603250" marR="0" lvl="0" indent="-571500" algn="l" defTabSz="914400" rtl="0" eaLnBrk="1" fontAlgn="auto" latinLnBrk="0" hangingPunct="1">
              <a:lnSpc>
                <a:spcPct val="100000"/>
              </a:lnSpc>
              <a:spcBef>
                <a:spcPts val="0"/>
              </a:spcBef>
              <a:spcAft>
                <a:spcPts val="0"/>
              </a:spcAft>
              <a:buClr>
                <a:srgbClr val="000000"/>
              </a:buClr>
              <a:buSzPts val="3900"/>
              <a:buFont typeface="Arial" panose="020B0604020202020204" pitchFamily="34" charset="0"/>
              <a:buChar char="•"/>
              <a:tabLst/>
              <a:defRPr/>
            </a:pPr>
            <a:r>
              <a:rPr kumimoji="0" lang="en-US" sz="2400" b="1" i="0" u="none" strike="noStrike" kern="0" cap="none" spc="0" normalizeH="0" baseline="0" noProof="0">
                <a:ln>
                  <a:noFill/>
                </a:ln>
                <a:solidFill>
                  <a:srgbClr val="000000"/>
                </a:solidFill>
                <a:effectLst/>
                <a:uLnTx/>
                <a:uFillTx/>
                <a:latin typeface="Janda Closer To Free" panose="02000503000000020003" pitchFamily="2" charset="0"/>
                <a:cs typeface="Arial"/>
                <a:sym typeface="Arial"/>
              </a:rPr>
              <a:t>Students have before school, first recess, PE, lunch, 3</a:t>
            </a:r>
            <a:r>
              <a:rPr kumimoji="0" lang="en-US" sz="2400" b="1" i="0" u="none" strike="noStrike" kern="0" cap="none" spc="0" normalizeH="0" baseline="30000" noProof="0">
                <a:ln>
                  <a:noFill/>
                </a:ln>
                <a:solidFill>
                  <a:srgbClr val="000000"/>
                </a:solidFill>
                <a:effectLst/>
                <a:uLnTx/>
                <a:uFillTx/>
                <a:latin typeface="Janda Closer To Free" panose="02000503000000020003" pitchFamily="2" charset="0"/>
                <a:cs typeface="Arial"/>
                <a:sym typeface="Arial"/>
              </a:rPr>
              <a:t>rd</a:t>
            </a:r>
            <a:r>
              <a:rPr kumimoji="0" lang="en-US" sz="2400" b="1" i="0" u="none" strike="noStrike" kern="0" cap="none" spc="0" normalizeH="0" baseline="0" noProof="0">
                <a:ln>
                  <a:noFill/>
                </a:ln>
                <a:solidFill>
                  <a:srgbClr val="000000"/>
                </a:solidFill>
                <a:effectLst/>
                <a:uLnTx/>
                <a:uFillTx/>
                <a:latin typeface="Janda Closer To Free" panose="02000503000000020003" pitchFamily="2" charset="0"/>
                <a:cs typeface="Arial"/>
                <a:sym typeface="Arial"/>
              </a:rPr>
              <a:t> recess and </a:t>
            </a:r>
            <a:r>
              <a:rPr lang="en-US" sz="2400" b="1">
                <a:latin typeface="Janda Closer To Free" panose="02000503000000020003" pitchFamily="2" charset="0"/>
              </a:rPr>
              <a:t>after school to use the restroom. </a:t>
            </a:r>
          </a:p>
          <a:p>
            <a:pPr marL="603250" marR="0" lvl="0" indent="-571500" algn="l" defTabSz="914400" rtl="0" eaLnBrk="1" fontAlgn="auto" latinLnBrk="0" hangingPunct="1">
              <a:lnSpc>
                <a:spcPct val="100000"/>
              </a:lnSpc>
              <a:spcBef>
                <a:spcPts val="0"/>
              </a:spcBef>
              <a:spcAft>
                <a:spcPts val="0"/>
              </a:spcAft>
              <a:buClr>
                <a:srgbClr val="000000"/>
              </a:buClr>
              <a:buSzPts val="3900"/>
              <a:buFont typeface="Arial" panose="020B0604020202020204" pitchFamily="34" charset="0"/>
              <a:buChar char="•"/>
              <a:tabLst/>
              <a:defRPr/>
            </a:pPr>
            <a:r>
              <a:rPr lang="en-US" sz="2400" b="1">
                <a:latin typeface="Janda Closer To Free" panose="02000503000000020003" pitchFamily="2" charset="0"/>
              </a:rPr>
              <a:t>Bathroom use during class for emergencies is </a:t>
            </a:r>
            <a:r>
              <a:rPr lang="en-US" sz="2400" b="1">
                <a:solidFill>
                  <a:srgbClr val="FF0000"/>
                </a:solidFill>
                <a:latin typeface="Janda Closer To Free" panose="02000503000000020003" pitchFamily="2" charset="0"/>
              </a:rPr>
              <a:t>ALWAYS</a:t>
            </a:r>
            <a:r>
              <a:rPr lang="en-US" sz="2400" b="1">
                <a:latin typeface="Janda Closer To Free" panose="02000503000000020003" pitchFamily="2" charset="0"/>
              </a:rPr>
              <a:t> allowed. *Entire school uses a bathroom log*</a:t>
            </a:r>
          </a:p>
          <a:p>
            <a:pPr marL="603250" marR="0" lvl="0" indent="-571500" algn="l" defTabSz="914400" rtl="0" eaLnBrk="1" fontAlgn="auto" latinLnBrk="0" hangingPunct="1">
              <a:lnSpc>
                <a:spcPct val="100000"/>
              </a:lnSpc>
              <a:spcBef>
                <a:spcPts val="0"/>
              </a:spcBef>
              <a:spcAft>
                <a:spcPts val="0"/>
              </a:spcAft>
              <a:buClr>
                <a:srgbClr val="000000"/>
              </a:buClr>
              <a:buSzPts val="3900"/>
              <a:buFont typeface="Arial" panose="020B0604020202020204" pitchFamily="34" charset="0"/>
              <a:buChar char="•"/>
              <a:tabLst/>
              <a:defRPr/>
            </a:pPr>
            <a:r>
              <a:rPr kumimoji="0" lang="en-US" sz="2400" b="1" i="0" u="none" strike="noStrike" kern="0" cap="none" spc="0" normalizeH="0" baseline="0" noProof="0">
                <a:ln>
                  <a:noFill/>
                </a:ln>
                <a:solidFill>
                  <a:srgbClr val="FF0000"/>
                </a:solidFill>
                <a:effectLst/>
                <a:uLnTx/>
                <a:uFillTx/>
                <a:latin typeface="Janda Closer To Free" panose="02000503000000020003" pitchFamily="2" charset="0"/>
                <a:cs typeface="Arial"/>
                <a:sym typeface="Arial"/>
              </a:rPr>
              <a:t>Bathroom tickets are given as incentive </a:t>
            </a:r>
            <a:r>
              <a:rPr kumimoji="0" lang="en-US" sz="2400" b="1" i="0" u="none" strike="noStrike" kern="0" cap="none" spc="0" normalizeH="0" baseline="0" noProof="0">
                <a:ln>
                  <a:noFill/>
                </a:ln>
                <a:solidFill>
                  <a:srgbClr val="000000"/>
                </a:solidFill>
                <a:effectLst/>
                <a:uLnTx/>
                <a:uFillTx/>
                <a:latin typeface="Janda Closer To Free" panose="02000503000000020003" pitchFamily="2" charset="0"/>
                <a:cs typeface="Arial"/>
                <a:sym typeface="Arial"/>
              </a:rPr>
              <a:t>to prevent unnecessary bathroom breaks where students miss important instruction. </a:t>
            </a:r>
            <a:endParaRPr kumimoji="0" sz="2400" b="1" i="0" u="none" strike="noStrike" kern="0" cap="none" spc="0" normalizeH="0" baseline="0" noProof="0">
              <a:ln>
                <a:noFill/>
              </a:ln>
              <a:solidFill>
                <a:srgbClr val="000000"/>
              </a:solidFill>
              <a:effectLst/>
              <a:uLnTx/>
              <a:uFillTx/>
              <a:latin typeface="Janda Closer To Free" panose="02000503000000020003" pitchFamily="2" charset="0"/>
              <a:cs typeface="Arial"/>
              <a:sym typeface="Arial"/>
            </a:endParaRPr>
          </a:p>
        </p:txBody>
      </p:sp>
    </p:spTree>
    <p:extLst>
      <p:ext uri="{BB962C8B-B14F-4D97-AF65-F5344CB8AC3E}">
        <p14:creationId xmlns:p14="http://schemas.microsoft.com/office/powerpoint/2010/main" val="60832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6"/>
          <p:cNvSpPr txBox="1"/>
          <p:nvPr/>
        </p:nvSpPr>
        <p:spPr>
          <a:xfrm>
            <a:off x="1069800" y="1937366"/>
            <a:ext cx="79188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Janda Closer To Free" panose="02000503000000020003" pitchFamily="2" charset="0"/>
                <a:sym typeface="Arial"/>
              </a:rPr>
              <a:t>Students receive </a:t>
            </a:r>
            <a:r>
              <a:rPr lang="en-US" sz="3000" b="0" i="0" u="none" strike="noStrike" cap="none">
                <a:solidFill>
                  <a:schemeClr val="dk1"/>
                </a:solidFill>
                <a:highlight>
                  <a:srgbClr val="FFFF00"/>
                </a:highlight>
                <a:latin typeface="Janda Closer To Free" panose="02000503000000020003" pitchFamily="2" charset="0"/>
                <a:sym typeface="Arial"/>
              </a:rPr>
              <a:t>Aim Highs</a:t>
            </a:r>
            <a:r>
              <a:rPr lang="en-US" sz="3000" b="0" i="0" u="none" strike="noStrike" cap="none">
                <a:solidFill>
                  <a:schemeClr val="dk1"/>
                </a:solidFill>
                <a:latin typeface="Janda Closer To Free" panose="02000503000000020003" pitchFamily="2" charset="0"/>
                <a:sym typeface="Arial"/>
              </a:rPr>
              <a:t>, positive notes, earn rewards and/or extra privileges for positive, on-task behavior.</a:t>
            </a:r>
            <a:endParaRPr sz="1200" b="0" i="0" u="none" strike="noStrike" cap="none">
              <a:solidFill>
                <a:srgbClr val="000000"/>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Janda Closer To Free" panose="02000503000000020003" pitchFamily="2" charset="0"/>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Janda Closer To Free" panose="02000503000000020003" pitchFamily="2" charset="0"/>
                <a:sym typeface="Arial"/>
              </a:rPr>
              <a:t>If poor choices are made, students have a chance to think about it and redirect themselves. Depending on the severity of the issue, students may bring home a Choice Slip Notice or an Incident Log for your review and signature.</a:t>
            </a:r>
            <a:endParaRPr sz="12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7"/>
          <p:cNvSpPr txBox="1"/>
          <p:nvPr/>
        </p:nvSpPr>
        <p:spPr>
          <a:xfrm>
            <a:off x="1152150" y="2029575"/>
            <a:ext cx="7754100" cy="4524275"/>
          </a:xfrm>
          <a:prstGeom prst="rect">
            <a:avLst/>
          </a:prstGeom>
          <a:noFill/>
          <a:ln>
            <a:noFill/>
          </a:ln>
        </p:spPr>
        <p:txBody>
          <a:bodyPr spcFirstLastPara="1" wrap="square" lIns="91425" tIns="45700" rIns="91425" bIns="45700" anchor="t" anchorCtr="0">
            <a:spAutoFit/>
          </a:bodyPr>
          <a:lstStyle/>
          <a:p>
            <a:pPr marL="457200" marR="0" lvl="0" indent="-381000" algn="l" rtl="0">
              <a:lnSpc>
                <a:spcPct val="150000"/>
              </a:lnSpc>
              <a:spcBef>
                <a:spcPts val="0"/>
              </a:spcBef>
              <a:spcAft>
                <a:spcPts val="0"/>
              </a:spcAft>
              <a:buClr>
                <a:schemeClr val="dk1"/>
              </a:buClr>
              <a:buSzPts val="2400"/>
              <a:buChar char="●"/>
            </a:pPr>
            <a:r>
              <a:rPr lang="en-US" sz="2400" b="0" i="0" u="none" strike="noStrike" cap="none">
                <a:solidFill>
                  <a:schemeClr val="dk1"/>
                </a:solidFill>
                <a:latin typeface="Janda Closer To Free" panose="02000503000000020003" pitchFamily="2" charset="0"/>
                <a:sym typeface="Arial"/>
              </a:rPr>
              <a:t>Verbal Warnin</a:t>
            </a:r>
            <a:r>
              <a:rPr lang="en-US" sz="2400">
                <a:solidFill>
                  <a:schemeClr val="dk1"/>
                </a:solidFill>
                <a:latin typeface="Janda Closer To Free" panose="02000503000000020003" pitchFamily="2" charset="0"/>
              </a:rPr>
              <a:t>g</a:t>
            </a:r>
            <a:endParaRPr sz="1000" b="0" i="0" u="none" strike="noStrike" cap="none">
              <a:solidFill>
                <a:srgbClr val="000000"/>
              </a:solidFill>
              <a:latin typeface="Janda Closer To Free" panose="02000503000000020003" pitchFamily="2" charset="0"/>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Janda Closer To Free" panose="02000503000000020003" pitchFamily="2" charset="0"/>
                <a:sym typeface="Arial"/>
              </a:rPr>
              <a:t>Student(s) receive a Choice Slip or an Incident	Log to be signed and returned the next day</a:t>
            </a:r>
            <a:endParaRPr sz="2400" b="0" i="0" u="none" strike="noStrike" cap="none">
              <a:solidFill>
                <a:schemeClr val="dk1"/>
              </a:solidFill>
              <a:latin typeface="Janda Closer To Free" panose="02000503000000020003" pitchFamily="2" charset="0"/>
              <a:sym typeface="Arial"/>
            </a:endParaRPr>
          </a:p>
          <a:p>
            <a:pPr marL="457200" lvl="0" indent="-381000" algn="l" rtl="0">
              <a:lnSpc>
                <a:spcPct val="150000"/>
              </a:lnSpc>
              <a:spcBef>
                <a:spcPts val="0"/>
              </a:spcBef>
              <a:spcAft>
                <a:spcPts val="0"/>
              </a:spcAft>
              <a:buClr>
                <a:schemeClr val="dk1"/>
              </a:buClr>
              <a:buSzPts val="2400"/>
              <a:buChar char="●"/>
            </a:pPr>
            <a:r>
              <a:rPr lang="en-US" sz="2400">
                <a:solidFill>
                  <a:schemeClr val="dk1"/>
                </a:solidFill>
                <a:latin typeface="Janda Closer To Free" panose="02000503000000020003" pitchFamily="2" charset="0"/>
              </a:rPr>
              <a:t>Student(s) will be removed from the situation 	(change of seat/classroom)</a:t>
            </a:r>
            <a:endParaRPr sz="2400">
              <a:solidFill>
                <a:schemeClr val="dk1"/>
              </a:solidFill>
              <a:latin typeface="Janda Closer To Free" panose="02000503000000020003" pitchFamily="2" charset="0"/>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Janda Closer To Free" panose="02000503000000020003" pitchFamily="2" charset="0"/>
                <a:sym typeface="Arial"/>
              </a:rPr>
              <a:t>Loss of recess/playtime</a:t>
            </a:r>
            <a:endParaRPr sz="1000" b="0" i="0" u="none" strike="noStrike" cap="none">
              <a:solidFill>
                <a:srgbClr val="000000"/>
              </a:solidFill>
              <a:latin typeface="Janda Closer To Free" panose="02000503000000020003" pitchFamily="2" charset="0"/>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Janda Closer To Free" panose="02000503000000020003" pitchFamily="2" charset="0"/>
                <a:sym typeface="Arial"/>
              </a:rPr>
              <a:t>Parent phone call/email</a:t>
            </a:r>
            <a:endParaRPr sz="1000" b="0" i="0" u="none" strike="noStrike" cap="none">
              <a:solidFill>
                <a:srgbClr val="000000"/>
              </a:solidFill>
              <a:latin typeface="Janda Closer To Free" panose="02000503000000020003" pitchFamily="2" charset="0"/>
              <a:sym typeface="Arial"/>
            </a:endParaRPr>
          </a:p>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Janda Closer To Free" panose="02000503000000020003" pitchFamily="2" charset="0"/>
                <a:sym typeface="Arial"/>
              </a:rPr>
              <a:t>Conference</a:t>
            </a:r>
            <a:endParaRPr sz="1000" b="0" i="0" u="none" strike="noStrike" cap="none">
              <a:solidFill>
                <a:srgbClr val="000000"/>
              </a:solidFill>
              <a:latin typeface="Janda Closer To Free" panose="02000503000000020003" pitchFamily="2"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8"/>
          <p:cNvSpPr txBox="1"/>
          <p:nvPr/>
        </p:nvSpPr>
        <p:spPr>
          <a:xfrm>
            <a:off x="1433130" y="2578352"/>
            <a:ext cx="68382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GTacoTuesday" panose="02000603000000000000" pitchFamily="2" charset="0"/>
                <a:ea typeface="AGTacoTuesday" panose="02000603000000000000" pitchFamily="2" charset="0"/>
                <a:sym typeface="Arial"/>
              </a:rPr>
              <a:t>Language Arts</a:t>
            </a:r>
            <a:r>
              <a:rPr lang="en-US" sz="3200" b="0" i="0" u="none" strike="noStrike" cap="none">
                <a:solidFill>
                  <a:schemeClr val="dk1"/>
                </a:solidFill>
                <a:latin typeface="AGTacoTuesday" panose="02000603000000000000" pitchFamily="2" charset="0"/>
                <a:ea typeface="AGTacoTuesday" panose="02000603000000000000" pitchFamily="2" charset="0"/>
                <a:sym typeface="Arial"/>
              </a:rPr>
              <a:t> – Wonders by McGraw Hill </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GTacoTuesday" panose="02000603000000000000" pitchFamily="2" charset="0"/>
                <a:ea typeface="AGTacoTuesday" panose="02000603000000000000" pitchFamily="2" charset="0"/>
                <a:sym typeface="Arial"/>
              </a:rPr>
              <a:t>Math</a:t>
            </a:r>
            <a:r>
              <a:rPr lang="en-US" sz="3200" b="0" i="0" u="none" strike="noStrike" cap="none">
                <a:solidFill>
                  <a:schemeClr val="dk1"/>
                </a:solidFill>
                <a:latin typeface="AGTacoTuesday" panose="02000603000000000000" pitchFamily="2" charset="0"/>
                <a:ea typeface="AGTacoTuesday" panose="02000603000000000000" pitchFamily="2" charset="0"/>
                <a:sym typeface="Arial"/>
              </a:rPr>
              <a:t> – Envision by </a:t>
            </a:r>
            <a:r>
              <a:rPr lang="en-US" sz="3200" b="0" i="0" u="none" strike="noStrike" cap="none" err="1">
                <a:solidFill>
                  <a:schemeClr val="dk1"/>
                </a:solidFill>
                <a:latin typeface="AGTacoTuesday" panose="02000603000000000000" pitchFamily="2" charset="0"/>
                <a:ea typeface="AGTacoTuesday" panose="02000603000000000000" pitchFamily="2" charset="0"/>
                <a:sym typeface="Arial"/>
              </a:rPr>
              <a:t>SaVvas</a:t>
            </a:r>
            <a:r>
              <a:rPr lang="en-US" sz="3200" b="0" i="0" u="none" strike="noStrike" cap="none">
                <a:solidFill>
                  <a:schemeClr val="dk1"/>
                </a:solidFill>
                <a:latin typeface="AGTacoTuesday" panose="02000603000000000000" pitchFamily="2" charset="0"/>
                <a:ea typeface="AGTacoTuesday" panose="02000603000000000000" pitchFamily="2" charset="0"/>
                <a:sym typeface="Arial"/>
              </a:rPr>
              <a:t> </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GTacoTuesday" panose="02000603000000000000" pitchFamily="2" charset="0"/>
                <a:ea typeface="AGTacoTuesday" panose="02000603000000000000" pitchFamily="2" charset="0"/>
                <a:sym typeface="Arial"/>
              </a:rPr>
              <a:t>Social Studies</a:t>
            </a:r>
            <a:r>
              <a:rPr lang="en-US" sz="3200" b="0" i="0" u="none" strike="noStrike" cap="none">
                <a:solidFill>
                  <a:schemeClr val="dk1"/>
                </a:solidFill>
                <a:latin typeface="AGTacoTuesday" panose="02000603000000000000" pitchFamily="2" charset="0"/>
                <a:ea typeface="AGTacoTuesday" panose="02000603000000000000" pitchFamily="2" charset="0"/>
                <a:sym typeface="Arial"/>
              </a:rPr>
              <a:t> – Reflections by Harcourt</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GTacoTuesday" panose="02000603000000000000" pitchFamily="2" charset="0"/>
              <a:ea typeface="AGTacoTuesday" panose="02000603000000000000" pitchFamily="2"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GTacoTuesday" panose="02000603000000000000" pitchFamily="2" charset="0"/>
                <a:ea typeface="AGTacoTuesday" panose="02000603000000000000" pitchFamily="2" charset="0"/>
                <a:sym typeface="Arial"/>
              </a:rPr>
              <a:t>Science</a:t>
            </a:r>
            <a:r>
              <a:rPr lang="en-US" sz="3200" b="0" i="0" u="none" strike="noStrike" cap="none">
                <a:solidFill>
                  <a:schemeClr val="dk1"/>
                </a:solidFill>
                <a:latin typeface="AGTacoTuesday" panose="02000603000000000000" pitchFamily="2" charset="0"/>
                <a:ea typeface="AGTacoTuesday" panose="02000603000000000000" pitchFamily="2" charset="0"/>
                <a:sym typeface="Arial"/>
              </a:rPr>
              <a:t> – NGSS standards &amp; Twig Science</a:t>
            </a:r>
            <a:endParaRPr sz="1400" b="0" i="0" u="none" strike="noStrike" cap="none">
              <a:solidFill>
                <a:srgbClr val="000000"/>
              </a:solidFill>
              <a:latin typeface="AGTacoTuesday" panose="02000603000000000000" pitchFamily="2" charset="0"/>
              <a:ea typeface="AGTacoTuesday" panose="02000603000000000000" pitchFamily="2"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revision>1</cp:revision>
  <dcterms:created xsi:type="dcterms:W3CDTF">2016-01-23T13:40:54Z</dcterms:created>
  <dcterms:modified xsi:type="dcterms:W3CDTF">2023-08-16T20:50:44Z</dcterms:modified>
</cp:coreProperties>
</file>