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Cormack" userId="S::scormack@stu.chino.k12.ca.us::480d2471-1c0c-445d-9469-ebd1da2ba3c2" providerId="AD" clId="Web-{D3D0ABF4-5D11-4601-9581-5CA1C7196242}"/>
    <pc:docChg chg="modSld modMainMaster">
      <pc:chgData name="Stephen Cormack" userId="S::scormack@stu.chino.k12.ca.us::480d2471-1c0c-445d-9469-ebd1da2ba3c2" providerId="AD" clId="Web-{D3D0ABF4-5D11-4601-9581-5CA1C7196242}" dt="2018-11-28T17:44:53.801" v="6"/>
      <pc:docMkLst>
        <pc:docMk/>
      </pc:docMkLst>
      <pc:sldChg chg="mod">
        <pc:chgData name="Stephen Cormack" userId="S::scormack@stu.chino.k12.ca.us::480d2471-1c0c-445d-9469-ebd1da2ba3c2" providerId="AD" clId="Web-{D3D0ABF4-5D11-4601-9581-5CA1C7196242}" dt="2018-11-28T17:44:13.004" v="0"/>
        <pc:sldMkLst>
          <pc:docMk/>
          <pc:sldMk cId="109857222" sldId="256"/>
        </pc:sldMkLst>
      </pc:sldChg>
      <pc:sldChg chg="mod delDesignElem">
        <pc:chgData name="Stephen Cormack" userId="S::scormack@stu.chino.k12.ca.us::480d2471-1c0c-445d-9469-ebd1da2ba3c2" providerId="AD" clId="Web-{D3D0ABF4-5D11-4601-9581-5CA1C7196242}" dt="2018-11-28T17:44:53.801" v="2"/>
        <pc:sldMkLst>
          <pc:docMk/>
          <pc:sldMk cId="3941354884" sldId="257"/>
        </pc:sldMkLst>
      </pc:sldChg>
      <pc:sldChg chg="addSp delSp modSp mod setBg setClrOvrMap delDesignElem">
        <pc:chgData name="Stephen Cormack" userId="S::scormack@stu.chino.k12.ca.us::480d2471-1c0c-445d-9469-ebd1da2ba3c2" providerId="AD" clId="Web-{D3D0ABF4-5D11-4601-9581-5CA1C7196242}" dt="2018-11-28T17:44:53.801" v="3"/>
        <pc:sldMkLst>
          <pc:docMk/>
          <pc:sldMk cId="2688779660" sldId="258"/>
        </pc:sldMkLst>
        <pc:spChg chg="mod">
          <ac:chgData name="Stephen Cormack" userId="S::scormack@stu.chino.k12.ca.us::480d2471-1c0c-445d-9469-ebd1da2ba3c2" providerId="AD" clId="Web-{D3D0ABF4-5D11-4601-9581-5CA1C7196242}" dt="2018-11-28T17:44:36.176" v="1"/>
          <ac:spMkLst>
            <pc:docMk/>
            <pc:sldMk cId="2688779660" sldId="258"/>
            <ac:spMk id="2" creationId="{F4AF3747-6E97-4FC3-BACE-1C9483DA6D79}"/>
          </ac:spMkLst>
        </pc:spChg>
        <pc:spChg chg="mod">
          <ac:chgData name="Stephen Cormack" userId="S::scormack@stu.chino.k12.ca.us::480d2471-1c0c-445d-9469-ebd1da2ba3c2" providerId="AD" clId="Web-{D3D0ABF4-5D11-4601-9581-5CA1C7196242}" dt="2018-11-28T17:44:36.176" v="1"/>
          <ac:spMkLst>
            <pc:docMk/>
            <pc:sldMk cId="2688779660" sldId="258"/>
            <ac:spMk id="5" creationId="{287DA461-6781-42A5-9B89-EEF1ACBDE653}"/>
          </ac:spMkLst>
        </pc:spChg>
        <pc:spChg chg="del">
          <ac:chgData name="Stephen Cormack" userId="S::scormack@stu.chino.k12.ca.us::480d2471-1c0c-445d-9469-ebd1da2ba3c2" providerId="AD" clId="Web-{D3D0ABF4-5D11-4601-9581-5CA1C7196242}" dt="2018-11-28T17:44:36.176" v="1"/>
          <ac:spMkLst>
            <pc:docMk/>
            <pc:sldMk cId="2688779660" sldId="258"/>
            <ac:spMk id="15" creationId="{432691CC-4AB8-48AF-B822-EBF7F4E9E6CD}"/>
          </ac:spMkLst>
        </pc:spChg>
        <pc:spChg chg="del">
          <ac:chgData name="Stephen Cormack" userId="S::scormack@stu.chino.k12.ca.us::480d2471-1c0c-445d-9469-ebd1da2ba3c2" providerId="AD" clId="Web-{D3D0ABF4-5D11-4601-9581-5CA1C7196242}" dt="2018-11-28T17:44:36.176" v="1"/>
          <ac:spMkLst>
            <pc:docMk/>
            <pc:sldMk cId="2688779660" sldId="258"/>
            <ac:spMk id="17" creationId="{47311653-CA1C-4366-AF7B-2E9767F1871B}"/>
          </ac:spMkLst>
        </pc:spChg>
        <pc:spChg chg="del">
          <ac:chgData name="Stephen Cormack" userId="S::scormack@stu.chino.k12.ca.us::480d2471-1c0c-445d-9469-ebd1da2ba3c2" providerId="AD" clId="Web-{D3D0ABF4-5D11-4601-9581-5CA1C7196242}" dt="2018-11-28T17:44:36.176" v="1"/>
          <ac:spMkLst>
            <pc:docMk/>
            <pc:sldMk cId="2688779660" sldId="258"/>
            <ac:spMk id="19" creationId="{D6A8E1B4-B839-4C58-B08A-F0B09458080B}"/>
          </ac:spMkLst>
        </pc:spChg>
        <pc:spChg chg="del">
          <ac:chgData name="Stephen Cormack" userId="S::scormack@stu.chino.k12.ca.us::480d2471-1c0c-445d-9469-ebd1da2ba3c2" providerId="AD" clId="Web-{D3D0ABF4-5D11-4601-9581-5CA1C7196242}" dt="2018-11-28T17:44:36.176" v="1"/>
          <ac:spMkLst>
            <pc:docMk/>
            <pc:sldMk cId="2688779660" sldId="258"/>
            <ac:spMk id="21" creationId="{2CABF795-F18F-494E-BBDE-C1415B786531}"/>
          </ac:spMkLst>
        </pc:spChg>
        <pc:spChg chg="add">
          <ac:chgData name="Stephen Cormack" userId="S::scormack@stu.chino.k12.ca.us::480d2471-1c0c-445d-9469-ebd1da2ba3c2" providerId="AD" clId="Web-{D3D0ABF4-5D11-4601-9581-5CA1C7196242}" dt="2018-11-28T17:44:36.176" v="1"/>
          <ac:spMkLst>
            <pc:docMk/>
            <pc:sldMk cId="2688779660" sldId="258"/>
            <ac:spMk id="26" creationId="{99899462-FC16-43B0-966B-FCA263450716}"/>
          </ac:spMkLst>
        </pc:spChg>
        <pc:picChg chg="mod ord">
          <ac:chgData name="Stephen Cormack" userId="S::scormack@stu.chino.k12.ca.us::480d2471-1c0c-445d-9469-ebd1da2ba3c2" providerId="AD" clId="Web-{D3D0ABF4-5D11-4601-9581-5CA1C7196242}" dt="2018-11-28T17:44:36.176" v="1"/>
          <ac:picMkLst>
            <pc:docMk/>
            <pc:sldMk cId="2688779660" sldId="258"/>
            <ac:picMk id="3" creationId="{2B1E0A0A-93AA-4868-9F50-BF66E2A4F065}"/>
          </ac:picMkLst>
        </pc:picChg>
        <pc:picChg chg="mod">
          <ac:chgData name="Stephen Cormack" userId="S::scormack@stu.chino.k12.ca.us::480d2471-1c0c-445d-9469-ebd1da2ba3c2" providerId="AD" clId="Web-{D3D0ABF4-5D11-4601-9581-5CA1C7196242}" dt="2018-11-28T17:44:36.176" v="1"/>
          <ac:picMkLst>
            <pc:docMk/>
            <pc:sldMk cId="2688779660" sldId="258"/>
            <ac:picMk id="8" creationId="{58AFB8D0-88DD-4AA0-8840-F5FC16D46FE9}"/>
          </ac:picMkLst>
        </pc:picChg>
        <pc:cxnChg chg="add">
          <ac:chgData name="Stephen Cormack" userId="S::scormack@stu.chino.k12.ca.us::480d2471-1c0c-445d-9469-ebd1da2ba3c2" providerId="AD" clId="Web-{D3D0ABF4-5D11-4601-9581-5CA1C7196242}" dt="2018-11-28T17:44:36.176" v="1"/>
          <ac:cxnSpMkLst>
            <pc:docMk/>
            <pc:sldMk cId="2688779660" sldId="258"/>
            <ac:cxnSpMk id="28" creationId="{AAFEA932-2DF1-410C-A00A-7A1E7DBF7511}"/>
          </ac:cxnSpMkLst>
        </pc:cxnChg>
      </pc:sldChg>
      <pc:sldChg chg="mod delDesignElem">
        <pc:chgData name="Stephen Cormack" userId="S::scormack@stu.chino.k12.ca.us::480d2471-1c0c-445d-9469-ebd1da2ba3c2" providerId="AD" clId="Web-{D3D0ABF4-5D11-4601-9581-5CA1C7196242}" dt="2018-11-28T17:44:53.801" v="4"/>
        <pc:sldMkLst>
          <pc:docMk/>
          <pc:sldMk cId="1422711050" sldId="259"/>
        </pc:sldMkLst>
      </pc:sldChg>
      <pc:sldChg chg="mod delDesignElem">
        <pc:chgData name="Stephen Cormack" userId="S::scormack@stu.chino.k12.ca.us::480d2471-1c0c-445d-9469-ebd1da2ba3c2" providerId="AD" clId="Web-{D3D0ABF4-5D11-4601-9581-5CA1C7196242}" dt="2018-11-28T17:44:53.801" v="5"/>
        <pc:sldMkLst>
          <pc:docMk/>
          <pc:sldMk cId="871228949" sldId="260"/>
        </pc:sldMkLst>
      </pc:sldChg>
      <pc:sldChg chg="mod delDesignElem">
        <pc:chgData name="Stephen Cormack" userId="S::scormack@stu.chino.k12.ca.us::480d2471-1c0c-445d-9469-ebd1da2ba3c2" providerId="AD" clId="Web-{D3D0ABF4-5D11-4601-9581-5CA1C7196242}" dt="2018-11-28T17:44:53.801" v="6"/>
        <pc:sldMkLst>
          <pc:docMk/>
          <pc:sldMk cId="4016300268" sldId="261"/>
        </pc:sldMkLst>
      </pc:sldChg>
      <pc:sldMasterChg chg="mod setBg modSldLayout">
        <pc:chgData name="Stephen Cormack" userId="S::scormack@stu.chino.k12.ca.us::480d2471-1c0c-445d-9469-ebd1da2ba3c2" providerId="AD" clId="Web-{D3D0ABF4-5D11-4601-9581-5CA1C7196242}" dt="2018-11-28T17:44:13.004" v="0"/>
        <pc:sldMasterMkLst>
          <pc:docMk/>
          <pc:sldMasterMk cId="2460954070" sldId="2147483660"/>
        </pc:sldMasterMkLst>
        <pc:sldLayoutChg chg="mod setBg">
          <pc:chgData name="Stephen Cormack" userId="S::scormack@stu.chino.k12.ca.us::480d2471-1c0c-445d-9469-ebd1da2ba3c2" providerId="AD" clId="Web-{D3D0ABF4-5D11-4601-9581-5CA1C7196242}" dt="2018-11-28T17:44:13.004" v="0"/>
          <pc:sldLayoutMkLst>
            <pc:docMk/>
            <pc:sldMasterMk cId="2460954070" sldId="2147483660"/>
            <pc:sldLayoutMk cId="2385387890" sldId="2147483661"/>
          </pc:sldLayoutMkLst>
        </pc:sldLayoutChg>
        <pc:sldLayoutChg chg="mod setBg">
          <pc:chgData name="Stephen Cormack" userId="S::scormack@stu.chino.k12.ca.us::480d2471-1c0c-445d-9469-ebd1da2ba3c2" providerId="AD" clId="Web-{D3D0ABF4-5D11-4601-9581-5CA1C7196242}" dt="2018-11-28T17:44:13.004" v="0"/>
          <pc:sldLayoutMkLst>
            <pc:docMk/>
            <pc:sldMasterMk cId="2460954070" sldId="2147483660"/>
            <pc:sldLayoutMk cId="949138452" sldId="2147483662"/>
          </pc:sldLayoutMkLst>
        </pc:sldLayoutChg>
        <pc:sldLayoutChg chg="mod setBg">
          <pc:chgData name="Stephen Cormack" userId="S::scormack@stu.chino.k12.ca.us::480d2471-1c0c-445d-9469-ebd1da2ba3c2" providerId="AD" clId="Web-{D3D0ABF4-5D11-4601-9581-5CA1C7196242}" dt="2018-11-28T17:44:13.004" v="0"/>
          <pc:sldLayoutMkLst>
            <pc:docMk/>
            <pc:sldMasterMk cId="2460954070" sldId="2147483660"/>
            <pc:sldLayoutMk cId="2591524520" sldId="2147483663"/>
          </pc:sldLayoutMkLst>
        </pc:sldLayoutChg>
        <pc:sldLayoutChg chg="mod setBg">
          <pc:chgData name="Stephen Cormack" userId="S::scormack@stu.chino.k12.ca.us::480d2471-1c0c-445d-9469-ebd1da2ba3c2" providerId="AD" clId="Web-{D3D0ABF4-5D11-4601-9581-5CA1C7196242}" dt="2018-11-28T17:44:13.004" v="0"/>
          <pc:sldLayoutMkLst>
            <pc:docMk/>
            <pc:sldMasterMk cId="2460954070" sldId="2147483660"/>
            <pc:sldLayoutMk cId="1203092039" sldId="2147483664"/>
          </pc:sldLayoutMkLst>
        </pc:sldLayoutChg>
        <pc:sldLayoutChg chg="mod setBg">
          <pc:chgData name="Stephen Cormack" userId="S::scormack@stu.chino.k12.ca.us::480d2471-1c0c-445d-9469-ebd1da2ba3c2" providerId="AD" clId="Web-{D3D0ABF4-5D11-4601-9581-5CA1C7196242}" dt="2018-11-28T17:44:13.004" v="0"/>
          <pc:sldLayoutMkLst>
            <pc:docMk/>
            <pc:sldMasterMk cId="2460954070" sldId="2147483660"/>
            <pc:sldLayoutMk cId="3733172339" sldId="2147483665"/>
          </pc:sldLayoutMkLst>
        </pc:sldLayoutChg>
        <pc:sldLayoutChg chg="mod setBg">
          <pc:chgData name="Stephen Cormack" userId="S::scormack@stu.chino.k12.ca.us::480d2471-1c0c-445d-9469-ebd1da2ba3c2" providerId="AD" clId="Web-{D3D0ABF4-5D11-4601-9581-5CA1C7196242}" dt="2018-11-28T17:44:13.004" v="0"/>
          <pc:sldLayoutMkLst>
            <pc:docMk/>
            <pc:sldMasterMk cId="2460954070" sldId="2147483660"/>
            <pc:sldLayoutMk cId="3210312558" sldId="2147483666"/>
          </pc:sldLayoutMkLst>
        </pc:sldLayoutChg>
        <pc:sldLayoutChg chg="mod setBg">
          <pc:chgData name="Stephen Cormack" userId="S::scormack@stu.chino.k12.ca.us::480d2471-1c0c-445d-9469-ebd1da2ba3c2" providerId="AD" clId="Web-{D3D0ABF4-5D11-4601-9581-5CA1C7196242}" dt="2018-11-28T17:44:13.004" v="0"/>
          <pc:sldLayoutMkLst>
            <pc:docMk/>
            <pc:sldMasterMk cId="2460954070" sldId="2147483660"/>
            <pc:sldLayoutMk cId="3146388984" sldId="2147483667"/>
          </pc:sldLayoutMkLst>
        </pc:sldLayoutChg>
        <pc:sldLayoutChg chg="mod setBg">
          <pc:chgData name="Stephen Cormack" userId="S::scormack@stu.chino.k12.ca.us::480d2471-1c0c-445d-9469-ebd1da2ba3c2" providerId="AD" clId="Web-{D3D0ABF4-5D11-4601-9581-5CA1C7196242}" dt="2018-11-28T17:44:13.004" v="0"/>
          <pc:sldLayoutMkLst>
            <pc:docMk/>
            <pc:sldMasterMk cId="2460954070" sldId="2147483660"/>
            <pc:sldLayoutMk cId="3171841454" sldId="2147483668"/>
          </pc:sldLayoutMkLst>
        </pc:sldLayoutChg>
        <pc:sldLayoutChg chg="mod setBg">
          <pc:chgData name="Stephen Cormack" userId="S::scormack@stu.chino.k12.ca.us::480d2471-1c0c-445d-9469-ebd1da2ba3c2" providerId="AD" clId="Web-{D3D0ABF4-5D11-4601-9581-5CA1C7196242}" dt="2018-11-28T17:44:13.004" v="0"/>
          <pc:sldLayoutMkLst>
            <pc:docMk/>
            <pc:sldMasterMk cId="2460954070" sldId="2147483660"/>
            <pc:sldLayoutMk cId="1718958274" sldId="2147483669"/>
          </pc:sldLayoutMkLst>
        </pc:sldLayoutChg>
        <pc:sldLayoutChg chg="mod setBg">
          <pc:chgData name="Stephen Cormack" userId="S::scormack@stu.chino.k12.ca.us::480d2471-1c0c-445d-9469-ebd1da2ba3c2" providerId="AD" clId="Web-{D3D0ABF4-5D11-4601-9581-5CA1C7196242}" dt="2018-11-28T17:44:13.004" v="0"/>
          <pc:sldLayoutMkLst>
            <pc:docMk/>
            <pc:sldMasterMk cId="2460954070" sldId="2147483660"/>
            <pc:sldLayoutMk cId="2202905451" sldId="2147483670"/>
          </pc:sldLayoutMkLst>
        </pc:sldLayoutChg>
        <pc:sldLayoutChg chg="mod setBg">
          <pc:chgData name="Stephen Cormack" userId="S::scormack@stu.chino.k12.ca.us::480d2471-1c0c-445d-9469-ebd1da2ba3c2" providerId="AD" clId="Web-{D3D0ABF4-5D11-4601-9581-5CA1C7196242}" dt="2018-11-28T17:44:13.004" v="0"/>
          <pc:sldLayoutMkLst>
            <pc:docMk/>
            <pc:sldMasterMk cId="2460954070" sldId="2147483660"/>
            <pc:sldLayoutMk cId="3479445657" sldId="2147483671"/>
          </pc:sldLayoutMkLst>
        </pc:sldLayoutChg>
      </pc:sldMasterChg>
    </pc:docChg>
  </pc:docChgLst>
  <pc:docChgLst>
    <pc:chgData name="Stephen Cormack" userId="S::scormack@stu.chino.k12.ca.us::480d2471-1c0c-445d-9469-ebd1da2ba3c2" providerId="AD" clId="Web-{2BEA227D-4726-6B78-95BC-E9F9299D56FD}"/>
    <pc:docChg chg="modSld">
      <pc:chgData name="Stephen Cormack" userId="S::scormack@stu.chino.k12.ca.us::480d2471-1c0c-445d-9469-ebd1da2ba3c2" providerId="AD" clId="Web-{2BEA227D-4726-6B78-95BC-E9F9299D56FD}" dt="2018-11-28T18:39:17.999" v="53"/>
      <pc:docMkLst>
        <pc:docMk/>
      </pc:docMkLst>
      <pc:sldChg chg="addSp delSp modSp mod setBg">
        <pc:chgData name="Stephen Cormack" userId="S::scormack@stu.chino.k12.ca.us::480d2471-1c0c-445d-9469-ebd1da2ba3c2" providerId="AD" clId="Web-{2BEA227D-4726-6B78-95BC-E9F9299D56FD}" dt="2018-11-28T18:36:14.795" v="34"/>
        <pc:sldMkLst>
          <pc:docMk/>
          <pc:sldMk cId="1422711050" sldId="259"/>
        </pc:sldMkLst>
        <pc:spChg chg="mod ord">
          <ac:chgData name="Stephen Cormack" userId="S::scormack@stu.chino.k12.ca.us::480d2471-1c0c-445d-9469-ebd1da2ba3c2" providerId="AD" clId="Web-{2BEA227D-4726-6B78-95BC-E9F9299D56FD}" dt="2018-11-28T18:36:14.766" v="33"/>
          <ac:spMkLst>
            <pc:docMk/>
            <pc:sldMk cId="1422711050" sldId="259"/>
            <ac:spMk id="2" creationId="{E7492AEF-2000-490A-AF97-FEDE59F2DAE5}"/>
          </ac:spMkLst>
        </pc:spChg>
        <pc:spChg chg="mod">
          <ac:chgData name="Stephen Cormack" userId="S::scormack@stu.chino.k12.ca.us::480d2471-1c0c-445d-9469-ebd1da2ba3c2" providerId="AD" clId="Web-{2BEA227D-4726-6B78-95BC-E9F9299D56FD}" dt="2018-11-28T18:36:14.766" v="33"/>
          <ac:spMkLst>
            <pc:docMk/>
            <pc:sldMk cId="1422711050" sldId="259"/>
            <ac:spMk id="3" creationId="{755FA205-DCAA-4E7E-8DFB-E191A58D6E92}"/>
          </ac:spMkLst>
        </pc:spChg>
        <pc:spChg chg="add del">
          <ac:chgData name="Stephen Cormack" userId="S::scormack@stu.chino.k12.ca.us::480d2471-1c0c-445d-9469-ebd1da2ba3c2" providerId="AD" clId="Web-{2BEA227D-4726-6B78-95BC-E9F9299D56FD}" dt="2018-11-28T18:36:14.795" v="34"/>
          <ac:spMkLst>
            <pc:docMk/>
            <pc:sldMk cId="1422711050" sldId="259"/>
            <ac:spMk id="14" creationId="{EB181E26-89C4-4A14-92DE-0F4C4B0E9484}"/>
          </ac:spMkLst>
        </pc:spChg>
        <pc:spChg chg="add del">
          <ac:chgData name="Stephen Cormack" userId="S::scormack@stu.chino.k12.ca.us::480d2471-1c0c-445d-9469-ebd1da2ba3c2" providerId="AD" clId="Web-{2BEA227D-4726-6B78-95BC-E9F9299D56FD}" dt="2018-11-28T18:36:14.795" v="34"/>
          <ac:spMkLst>
            <pc:docMk/>
            <pc:sldMk cId="1422711050" sldId="259"/>
            <ac:spMk id="15" creationId="{13958066-7CBD-4B89-8F46-614C4F28BCF9}"/>
          </ac:spMkLst>
        </pc:spChg>
        <pc:spChg chg="add del">
          <ac:chgData name="Stephen Cormack" userId="S::scormack@stu.chino.k12.ca.us::480d2471-1c0c-445d-9469-ebd1da2ba3c2" providerId="AD" clId="Web-{2BEA227D-4726-6B78-95BC-E9F9299D56FD}" dt="2018-11-28T18:33:59.498" v="1"/>
          <ac:spMkLst>
            <pc:docMk/>
            <pc:sldMk cId="1422711050" sldId="259"/>
            <ac:spMk id="20" creationId="{A0BF428C-DA8B-4D99-9930-18F7F91D873D}"/>
          </ac:spMkLst>
        </pc:spChg>
        <pc:spChg chg="add del">
          <ac:chgData name="Stephen Cormack" userId="S::scormack@stu.chino.k12.ca.us::480d2471-1c0c-445d-9469-ebd1da2ba3c2" providerId="AD" clId="Web-{2BEA227D-4726-6B78-95BC-E9F9299D56FD}" dt="2018-11-28T18:34:37.982" v="5"/>
          <ac:spMkLst>
            <pc:docMk/>
            <pc:sldMk cId="1422711050" sldId="259"/>
            <ac:spMk id="21" creationId="{EB181E26-89C4-4A14-92DE-0F4C4B0E9484}"/>
          </ac:spMkLst>
        </pc:spChg>
        <pc:spChg chg="add del">
          <ac:chgData name="Stephen Cormack" userId="S::scormack@stu.chino.k12.ca.us::480d2471-1c0c-445d-9469-ebd1da2ba3c2" providerId="AD" clId="Web-{2BEA227D-4726-6B78-95BC-E9F9299D56FD}" dt="2018-11-28T18:33:59.498" v="1"/>
          <ac:spMkLst>
            <pc:docMk/>
            <pc:sldMk cId="1422711050" sldId="259"/>
            <ac:spMk id="22" creationId="{A03E2379-8871-408A-95CE-7AAE8FA53AE5}"/>
          </ac:spMkLst>
        </pc:spChg>
        <pc:spChg chg="add del">
          <ac:chgData name="Stephen Cormack" userId="S::scormack@stu.chino.k12.ca.us::480d2471-1c0c-445d-9469-ebd1da2ba3c2" providerId="AD" clId="Web-{2BEA227D-4726-6B78-95BC-E9F9299D56FD}" dt="2018-11-28T18:34:37.982" v="5"/>
          <ac:spMkLst>
            <pc:docMk/>
            <pc:sldMk cId="1422711050" sldId="259"/>
            <ac:spMk id="23" creationId="{13958066-7CBD-4B89-8F46-614C4F28BCF9}"/>
          </ac:spMkLst>
        </pc:spChg>
        <pc:spChg chg="add del">
          <ac:chgData name="Stephen Cormack" userId="S::scormack@stu.chino.k12.ca.us::480d2471-1c0c-445d-9469-ebd1da2ba3c2" providerId="AD" clId="Web-{2BEA227D-4726-6B78-95BC-E9F9299D56FD}" dt="2018-11-28T18:34:41.092" v="7"/>
          <ac:spMkLst>
            <pc:docMk/>
            <pc:sldMk cId="1422711050" sldId="259"/>
            <ac:spMk id="24" creationId="{61445B8C-D724-4F73-AB77-3CCE4E822C9D}"/>
          </ac:spMkLst>
        </pc:spChg>
        <pc:spChg chg="add del">
          <ac:chgData name="Stephen Cormack" userId="S::scormack@stu.chino.k12.ca.us::480d2471-1c0c-445d-9469-ebd1da2ba3c2" providerId="AD" clId="Web-{2BEA227D-4726-6B78-95BC-E9F9299D56FD}" dt="2018-11-28T18:34:47.467" v="9"/>
          <ac:spMkLst>
            <pc:docMk/>
            <pc:sldMk cId="1422711050" sldId="259"/>
            <ac:spMk id="26" creationId="{A6792F05-2FD4-4F18-815E-15391E8B4A0E}"/>
          </ac:spMkLst>
        </pc:spChg>
        <pc:spChg chg="add del">
          <ac:chgData name="Stephen Cormack" userId="S::scormack@stu.chino.k12.ca.us::480d2471-1c0c-445d-9469-ebd1da2ba3c2" providerId="AD" clId="Web-{2BEA227D-4726-6B78-95BC-E9F9299D56FD}" dt="2018-11-28T18:34:51.342" v="11"/>
          <ac:spMkLst>
            <pc:docMk/>
            <pc:sldMk cId="1422711050" sldId="259"/>
            <ac:spMk id="27" creationId="{432691CC-4AB8-48AF-B822-EBF7F4E9E6CD}"/>
          </ac:spMkLst>
        </pc:spChg>
        <pc:spChg chg="add del">
          <ac:chgData name="Stephen Cormack" userId="S::scormack@stu.chino.k12.ca.us::480d2471-1c0c-445d-9469-ebd1da2ba3c2" providerId="AD" clId="Web-{2BEA227D-4726-6B78-95BC-E9F9299D56FD}" dt="2018-11-28T18:34:51.342" v="11"/>
          <ac:spMkLst>
            <pc:docMk/>
            <pc:sldMk cId="1422711050" sldId="259"/>
            <ac:spMk id="28" creationId="{D6A8E1B4-B839-4C58-B08A-F0B09458080B}"/>
          </ac:spMkLst>
        </pc:spChg>
        <pc:spChg chg="add del">
          <ac:chgData name="Stephen Cormack" userId="S::scormack@stu.chino.k12.ca.us::480d2471-1c0c-445d-9469-ebd1da2ba3c2" providerId="AD" clId="Web-{2BEA227D-4726-6B78-95BC-E9F9299D56FD}" dt="2018-11-28T18:35:00.576" v="13"/>
          <ac:spMkLst>
            <pc:docMk/>
            <pc:sldMk cId="1422711050" sldId="259"/>
            <ac:spMk id="29" creationId="{61B2A784-4501-42A8-86DF-DB27DE395089}"/>
          </ac:spMkLst>
        </pc:spChg>
        <pc:spChg chg="add del">
          <ac:chgData name="Stephen Cormack" userId="S::scormack@stu.chino.k12.ca.us::480d2471-1c0c-445d-9469-ebd1da2ba3c2" providerId="AD" clId="Web-{2BEA227D-4726-6B78-95BC-E9F9299D56FD}" dt="2018-11-28T18:35:00.576" v="13"/>
          <ac:spMkLst>
            <pc:docMk/>
            <pc:sldMk cId="1422711050" sldId="259"/>
            <ac:spMk id="30" creationId="{8A330AB8-A767-46C8-ABEF-2477854EF61D}"/>
          </ac:spMkLst>
        </pc:spChg>
        <pc:spChg chg="add del">
          <ac:chgData name="Stephen Cormack" userId="S::scormack@stu.chino.k12.ca.us::480d2471-1c0c-445d-9469-ebd1da2ba3c2" providerId="AD" clId="Web-{2BEA227D-4726-6B78-95BC-E9F9299D56FD}" dt="2018-11-28T18:35:00.576" v="13"/>
          <ac:spMkLst>
            <pc:docMk/>
            <pc:sldMk cId="1422711050" sldId="259"/>
            <ac:spMk id="31" creationId="{88E62604-C40E-4D56-9D66-FD94B0CA40CB}"/>
          </ac:spMkLst>
        </pc:spChg>
        <pc:spChg chg="add del">
          <ac:chgData name="Stephen Cormack" userId="S::scormack@stu.chino.k12.ca.us::480d2471-1c0c-445d-9469-ebd1da2ba3c2" providerId="AD" clId="Web-{2BEA227D-4726-6B78-95BC-E9F9299D56FD}" dt="2018-11-28T18:35:16.295" v="17"/>
          <ac:spMkLst>
            <pc:docMk/>
            <pc:sldMk cId="1422711050" sldId="259"/>
            <ac:spMk id="33" creationId="{A0BF428C-DA8B-4D99-9930-18F7F91D873D}"/>
          </ac:spMkLst>
        </pc:spChg>
        <pc:spChg chg="add del">
          <ac:chgData name="Stephen Cormack" userId="S::scormack@stu.chino.k12.ca.us::480d2471-1c0c-445d-9469-ebd1da2ba3c2" providerId="AD" clId="Web-{2BEA227D-4726-6B78-95BC-E9F9299D56FD}" dt="2018-11-28T18:35:16.295" v="17"/>
          <ac:spMkLst>
            <pc:docMk/>
            <pc:sldMk cId="1422711050" sldId="259"/>
            <ac:spMk id="34" creationId="{A03E2379-8871-408A-95CE-7AAE8FA53AE5}"/>
          </ac:spMkLst>
        </pc:spChg>
        <pc:spChg chg="add del">
          <ac:chgData name="Stephen Cormack" userId="S::scormack@stu.chino.k12.ca.us::480d2471-1c0c-445d-9469-ebd1da2ba3c2" providerId="AD" clId="Web-{2BEA227D-4726-6B78-95BC-E9F9299D56FD}" dt="2018-11-28T18:35:23.670" v="19"/>
          <ac:spMkLst>
            <pc:docMk/>
            <pc:sldMk cId="1422711050" sldId="259"/>
            <ac:spMk id="35" creationId="{EB181E26-89C4-4A14-92DE-0F4C4B0E9484}"/>
          </ac:spMkLst>
        </pc:spChg>
        <pc:spChg chg="add del">
          <ac:chgData name="Stephen Cormack" userId="S::scormack@stu.chino.k12.ca.us::480d2471-1c0c-445d-9469-ebd1da2ba3c2" providerId="AD" clId="Web-{2BEA227D-4726-6B78-95BC-E9F9299D56FD}" dt="2018-11-28T18:35:23.670" v="19"/>
          <ac:spMkLst>
            <pc:docMk/>
            <pc:sldMk cId="1422711050" sldId="259"/>
            <ac:spMk id="36" creationId="{13958066-7CBD-4B89-8F46-614C4F28BCF9}"/>
          </ac:spMkLst>
        </pc:spChg>
        <pc:spChg chg="add del">
          <ac:chgData name="Stephen Cormack" userId="S::scormack@stu.chino.k12.ca.us::480d2471-1c0c-445d-9469-ebd1da2ba3c2" providerId="AD" clId="Web-{2BEA227D-4726-6B78-95BC-E9F9299D56FD}" dt="2018-11-28T18:35:27.780" v="21"/>
          <ac:spMkLst>
            <pc:docMk/>
            <pc:sldMk cId="1422711050" sldId="259"/>
            <ac:spMk id="37" creationId="{A0BF428C-DA8B-4D99-9930-18F7F91D873D}"/>
          </ac:spMkLst>
        </pc:spChg>
        <pc:spChg chg="add del">
          <ac:chgData name="Stephen Cormack" userId="S::scormack@stu.chino.k12.ca.us::480d2471-1c0c-445d-9469-ebd1da2ba3c2" providerId="AD" clId="Web-{2BEA227D-4726-6B78-95BC-E9F9299D56FD}" dt="2018-11-28T18:35:27.780" v="21"/>
          <ac:spMkLst>
            <pc:docMk/>
            <pc:sldMk cId="1422711050" sldId="259"/>
            <ac:spMk id="38" creationId="{A03E2379-8871-408A-95CE-7AAE8FA53AE5}"/>
          </ac:spMkLst>
        </pc:spChg>
        <pc:spChg chg="add del">
          <ac:chgData name="Stephen Cormack" userId="S::scormack@stu.chino.k12.ca.us::480d2471-1c0c-445d-9469-ebd1da2ba3c2" providerId="AD" clId="Web-{2BEA227D-4726-6B78-95BC-E9F9299D56FD}" dt="2018-11-28T18:35:36.951" v="23"/>
          <ac:spMkLst>
            <pc:docMk/>
            <pc:sldMk cId="1422711050" sldId="259"/>
            <ac:spMk id="39" creationId="{EB181E26-89C4-4A14-92DE-0F4C4B0E9484}"/>
          </ac:spMkLst>
        </pc:spChg>
        <pc:spChg chg="add del">
          <ac:chgData name="Stephen Cormack" userId="S::scormack@stu.chino.k12.ca.us::480d2471-1c0c-445d-9469-ebd1da2ba3c2" providerId="AD" clId="Web-{2BEA227D-4726-6B78-95BC-E9F9299D56FD}" dt="2018-11-28T18:35:36.951" v="23"/>
          <ac:spMkLst>
            <pc:docMk/>
            <pc:sldMk cId="1422711050" sldId="259"/>
            <ac:spMk id="40" creationId="{13958066-7CBD-4B89-8F46-614C4F28BCF9}"/>
          </ac:spMkLst>
        </pc:spChg>
        <pc:spChg chg="add del">
          <ac:chgData name="Stephen Cormack" userId="S::scormack@stu.chino.k12.ca.us::480d2471-1c0c-445d-9469-ebd1da2ba3c2" providerId="AD" clId="Web-{2BEA227D-4726-6B78-95BC-E9F9299D56FD}" dt="2018-11-28T18:35:40.123" v="25"/>
          <ac:spMkLst>
            <pc:docMk/>
            <pc:sldMk cId="1422711050" sldId="259"/>
            <ac:spMk id="41" creationId="{61B2A784-4501-42A8-86DF-DB27DE395089}"/>
          </ac:spMkLst>
        </pc:spChg>
        <pc:spChg chg="add del">
          <ac:chgData name="Stephen Cormack" userId="S::scormack@stu.chino.k12.ca.us::480d2471-1c0c-445d-9469-ebd1da2ba3c2" providerId="AD" clId="Web-{2BEA227D-4726-6B78-95BC-E9F9299D56FD}" dt="2018-11-28T18:35:40.123" v="25"/>
          <ac:spMkLst>
            <pc:docMk/>
            <pc:sldMk cId="1422711050" sldId="259"/>
            <ac:spMk id="42" creationId="{8A330AB8-A767-46C8-ABEF-2477854EF61D}"/>
          </ac:spMkLst>
        </pc:spChg>
        <pc:spChg chg="add del">
          <ac:chgData name="Stephen Cormack" userId="S::scormack@stu.chino.k12.ca.us::480d2471-1c0c-445d-9469-ebd1da2ba3c2" providerId="AD" clId="Web-{2BEA227D-4726-6B78-95BC-E9F9299D56FD}" dt="2018-11-28T18:35:40.123" v="25"/>
          <ac:spMkLst>
            <pc:docMk/>
            <pc:sldMk cId="1422711050" sldId="259"/>
            <ac:spMk id="43" creationId="{88E62604-C40E-4D56-9D66-FD94B0CA40CB}"/>
          </ac:spMkLst>
        </pc:spChg>
        <pc:spChg chg="add del">
          <ac:chgData name="Stephen Cormack" userId="S::scormack@stu.chino.k12.ca.us::480d2471-1c0c-445d-9469-ebd1da2ba3c2" providerId="AD" clId="Web-{2BEA227D-4726-6B78-95BC-E9F9299D56FD}" dt="2018-11-28T18:35:47.576" v="27"/>
          <ac:spMkLst>
            <pc:docMk/>
            <pc:sldMk cId="1422711050" sldId="259"/>
            <ac:spMk id="44" creationId="{432691CC-4AB8-48AF-B822-EBF7F4E9E6CD}"/>
          </ac:spMkLst>
        </pc:spChg>
        <pc:spChg chg="add del">
          <ac:chgData name="Stephen Cormack" userId="S::scormack@stu.chino.k12.ca.us::480d2471-1c0c-445d-9469-ebd1da2ba3c2" providerId="AD" clId="Web-{2BEA227D-4726-6B78-95BC-E9F9299D56FD}" dt="2018-11-28T18:35:47.576" v="27"/>
          <ac:spMkLst>
            <pc:docMk/>
            <pc:sldMk cId="1422711050" sldId="259"/>
            <ac:spMk id="45" creationId="{D6A8E1B4-B839-4C58-B08A-F0B09458080B}"/>
          </ac:spMkLst>
        </pc:spChg>
        <pc:spChg chg="add del">
          <ac:chgData name="Stephen Cormack" userId="S::scormack@stu.chino.k12.ca.us::480d2471-1c0c-445d-9469-ebd1da2ba3c2" providerId="AD" clId="Web-{2BEA227D-4726-6B78-95BC-E9F9299D56FD}" dt="2018-11-28T18:35:57.467" v="29"/>
          <ac:spMkLst>
            <pc:docMk/>
            <pc:sldMk cId="1422711050" sldId="259"/>
            <ac:spMk id="46" creationId="{61B2A784-4501-42A8-86DF-DB27DE395089}"/>
          </ac:spMkLst>
        </pc:spChg>
        <pc:spChg chg="add del">
          <ac:chgData name="Stephen Cormack" userId="S::scormack@stu.chino.k12.ca.us::480d2471-1c0c-445d-9469-ebd1da2ba3c2" providerId="AD" clId="Web-{2BEA227D-4726-6B78-95BC-E9F9299D56FD}" dt="2018-11-28T18:35:57.467" v="29"/>
          <ac:spMkLst>
            <pc:docMk/>
            <pc:sldMk cId="1422711050" sldId="259"/>
            <ac:spMk id="47" creationId="{8A330AB8-A767-46C8-ABEF-2477854EF61D}"/>
          </ac:spMkLst>
        </pc:spChg>
        <pc:spChg chg="add del">
          <ac:chgData name="Stephen Cormack" userId="S::scormack@stu.chino.k12.ca.us::480d2471-1c0c-445d-9469-ebd1da2ba3c2" providerId="AD" clId="Web-{2BEA227D-4726-6B78-95BC-E9F9299D56FD}" dt="2018-11-28T18:35:57.467" v="29"/>
          <ac:spMkLst>
            <pc:docMk/>
            <pc:sldMk cId="1422711050" sldId="259"/>
            <ac:spMk id="48" creationId="{88E62604-C40E-4D56-9D66-FD94B0CA40CB}"/>
          </ac:spMkLst>
        </pc:spChg>
        <pc:spChg chg="add del">
          <ac:chgData name="Stephen Cormack" userId="S::scormack@stu.chino.k12.ca.us::480d2471-1c0c-445d-9469-ebd1da2ba3c2" providerId="AD" clId="Web-{2BEA227D-4726-6B78-95BC-E9F9299D56FD}" dt="2018-11-28T18:36:06.811" v="31"/>
          <ac:spMkLst>
            <pc:docMk/>
            <pc:sldMk cId="1422711050" sldId="259"/>
            <ac:spMk id="49" creationId="{61445B8C-D724-4F73-AB77-3CCE4E822C9D}"/>
          </ac:spMkLst>
        </pc:spChg>
        <pc:spChg chg="add del">
          <ac:chgData name="Stephen Cormack" userId="S::scormack@stu.chino.k12.ca.us::480d2471-1c0c-445d-9469-ebd1da2ba3c2" providerId="AD" clId="Web-{2BEA227D-4726-6B78-95BC-E9F9299D56FD}" dt="2018-11-28T18:36:14.766" v="33"/>
          <ac:spMkLst>
            <pc:docMk/>
            <pc:sldMk cId="1422711050" sldId="259"/>
            <ac:spMk id="51" creationId="{A0BF428C-DA8B-4D99-9930-18F7F91D873D}"/>
          </ac:spMkLst>
        </pc:spChg>
        <pc:spChg chg="add del">
          <ac:chgData name="Stephen Cormack" userId="S::scormack@stu.chino.k12.ca.us::480d2471-1c0c-445d-9469-ebd1da2ba3c2" providerId="AD" clId="Web-{2BEA227D-4726-6B78-95BC-E9F9299D56FD}" dt="2018-11-28T18:36:14.766" v="33"/>
          <ac:spMkLst>
            <pc:docMk/>
            <pc:sldMk cId="1422711050" sldId="259"/>
            <ac:spMk id="52" creationId="{A03E2379-8871-408A-95CE-7AAE8FA53AE5}"/>
          </ac:spMkLst>
        </pc:spChg>
        <pc:spChg chg="add">
          <ac:chgData name="Stephen Cormack" userId="S::scormack@stu.chino.k12.ca.us::480d2471-1c0c-445d-9469-ebd1da2ba3c2" providerId="AD" clId="Web-{2BEA227D-4726-6B78-95BC-E9F9299D56FD}" dt="2018-11-28T18:36:14.795" v="34"/>
          <ac:spMkLst>
            <pc:docMk/>
            <pc:sldMk cId="1422711050" sldId="259"/>
            <ac:spMk id="53" creationId="{EB181E26-89C4-4A14-92DE-0F4C4B0E9484}"/>
          </ac:spMkLst>
        </pc:spChg>
        <pc:spChg chg="add">
          <ac:chgData name="Stephen Cormack" userId="S::scormack@stu.chino.k12.ca.us::480d2471-1c0c-445d-9469-ebd1da2ba3c2" providerId="AD" clId="Web-{2BEA227D-4726-6B78-95BC-E9F9299D56FD}" dt="2018-11-28T18:36:14.795" v="34"/>
          <ac:spMkLst>
            <pc:docMk/>
            <pc:sldMk cId="1422711050" sldId="259"/>
            <ac:spMk id="54" creationId="{13958066-7CBD-4B89-8F46-614C4F28BCF9}"/>
          </ac:spMkLst>
        </pc:spChg>
        <pc:picChg chg="mod ord">
          <ac:chgData name="Stephen Cormack" userId="S::scormack@stu.chino.k12.ca.us::480d2471-1c0c-445d-9469-ebd1da2ba3c2" providerId="AD" clId="Web-{2BEA227D-4726-6B78-95BC-E9F9299D56FD}" dt="2018-11-28T18:36:14.766" v="33"/>
          <ac:picMkLst>
            <pc:docMk/>
            <pc:sldMk cId="1422711050" sldId="259"/>
            <ac:picMk id="4" creationId="{CE64A1D9-A89B-4DE9-B561-B14718635BF2}"/>
          </ac:picMkLst>
        </pc:picChg>
        <pc:picChg chg="mod ord">
          <ac:chgData name="Stephen Cormack" userId="S::scormack@stu.chino.k12.ca.us::480d2471-1c0c-445d-9469-ebd1da2ba3c2" providerId="AD" clId="Web-{2BEA227D-4726-6B78-95BC-E9F9299D56FD}" dt="2018-11-28T18:36:14.766" v="33"/>
          <ac:picMkLst>
            <pc:docMk/>
            <pc:sldMk cId="1422711050" sldId="259"/>
            <ac:picMk id="9" creationId="{36397846-AF36-4488-89E9-2BA57ACADF3E}"/>
          </ac:picMkLst>
        </pc:picChg>
        <pc:picChg chg="add del">
          <ac:chgData name="Stephen Cormack" userId="S::scormack@stu.chino.k12.ca.us::480d2471-1c0c-445d-9469-ebd1da2ba3c2" providerId="AD" clId="Web-{2BEA227D-4726-6B78-95BC-E9F9299D56FD}" dt="2018-11-28T18:34:09.717" v="3"/>
          <ac:picMkLst>
            <pc:docMk/>
            <pc:sldMk cId="1422711050" sldId="259"/>
            <ac:picMk id="18" creationId="{22901FED-4FC9-4ED5-8123-C98BCD1616BA}"/>
          </ac:picMkLst>
        </pc:picChg>
        <pc:picChg chg="add del">
          <ac:chgData name="Stephen Cormack" userId="S::scormack@stu.chino.k12.ca.us::480d2471-1c0c-445d-9469-ebd1da2ba3c2" providerId="AD" clId="Web-{2BEA227D-4726-6B78-95BC-E9F9299D56FD}" dt="2018-11-28T18:35:13.608" v="15"/>
          <ac:picMkLst>
            <pc:docMk/>
            <pc:sldMk cId="1422711050" sldId="259"/>
            <ac:picMk id="32" creationId="{22901FED-4FC9-4ED5-8123-C98BCD1616BA}"/>
          </ac:picMkLst>
        </pc:picChg>
        <pc:cxnChg chg="add del">
          <ac:chgData name="Stephen Cormack" userId="S::scormack@stu.chino.k12.ca.us::480d2471-1c0c-445d-9469-ebd1da2ba3c2" providerId="AD" clId="Web-{2BEA227D-4726-6B78-95BC-E9F9299D56FD}" dt="2018-11-28T18:34:41.092" v="7"/>
          <ac:cxnSpMkLst>
            <pc:docMk/>
            <pc:sldMk cId="1422711050" sldId="259"/>
            <ac:cxnSpMk id="25" creationId="{99905336-A7CD-4C75-9E77-C704674F4047}"/>
          </ac:cxnSpMkLst>
        </pc:cxnChg>
        <pc:cxnChg chg="add del">
          <ac:chgData name="Stephen Cormack" userId="S::scormack@stu.chino.k12.ca.us::480d2471-1c0c-445d-9469-ebd1da2ba3c2" providerId="AD" clId="Web-{2BEA227D-4726-6B78-95BC-E9F9299D56FD}" dt="2018-11-28T18:36:06.811" v="31"/>
          <ac:cxnSpMkLst>
            <pc:docMk/>
            <pc:sldMk cId="1422711050" sldId="259"/>
            <ac:cxnSpMk id="50" creationId="{99905336-A7CD-4C75-9E77-C704674F4047}"/>
          </ac:cxnSpMkLst>
        </pc:cxnChg>
      </pc:sldChg>
      <pc:sldChg chg="addSp delSp modSp mod setBg">
        <pc:chgData name="Stephen Cormack" userId="S::scormack@stu.chino.k12.ca.us::480d2471-1c0c-445d-9469-ebd1da2ba3c2" providerId="AD" clId="Web-{2BEA227D-4726-6B78-95BC-E9F9299D56FD}" dt="2018-11-28T18:37:02.702" v="39"/>
        <pc:sldMkLst>
          <pc:docMk/>
          <pc:sldMk cId="871228949" sldId="260"/>
        </pc:sldMkLst>
        <pc:spChg chg="mod">
          <ac:chgData name="Stephen Cormack" userId="S::scormack@stu.chino.k12.ca.us::480d2471-1c0c-445d-9469-ebd1da2ba3c2" providerId="AD" clId="Web-{2BEA227D-4726-6B78-95BC-E9F9299D56FD}" dt="2018-11-28T18:37:02.670" v="38"/>
          <ac:spMkLst>
            <pc:docMk/>
            <pc:sldMk cId="871228949" sldId="260"/>
            <ac:spMk id="2" creationId="{980A6BA4-8332-4059-9A5C-0A3C025ACAE5}"/>
          </ac:spMkLst>
        </pc:spChg>
        <pc:spChg chg="mod ord">
          <ac:chgData name="Stephen Cormack" userId="S::scormack@stu.chino.k12.ca.us::480d2471-1c0c-445d-9469-ebd1da2ba3c2" providerId="AD" clId="Web-{2BEA227D-4726-6B78-95BC-E9F9299D56FD}" dt="2018-11-28T18:37:02.670" v="38"/>
          <ac:spMkLst>
            <pc:docMk/>
            <pc:sldMk cId="871228949" sldId="260"/>
            <ac:spMk id="3" creationId="{B468EB71-33D5-436A-AC40-061003A4BD31}"/>
          </ac:spMkLst>
        </pc:spChg>
        <pc:spChg chg="add del">
          <ac:chgData name="Stephen Cormack" userId="S::scormack@stu.chino.k12.ca.us::480d2471-1c0c-445d-9469-ebd1da2ba3c2" providerId="AD" clId="Web-{2BEA227D-4726-6B78-95BC-E9F9299D56FD}" dt="2018-11-28T18:37:02.702" v="39"/>
          <ac:spMkLst>
            <pc:docMk/>
            <pc:sldMk cId="871228949" sldId="260"/>
            <ac:spMk id="20" creationId="{A0BF428C-DA8B-4D99-9930-18F7F91D873D}"/>
          </ac:spMkLst>
        </pc:spChg>
        <pc:spChg chg="add del">
          <ac:chgData name="Stephen Cormack" userId="S::scormack@stu.chino.k12.ca.us::480d2471-1c0c-445d-9469-ebd1da2ba3c2" providerId="AD" clId="Web-{2BEA227D-4726-6B78-95BC-E9F9299D56FD}" dt="2018-11-28T18:37:02.702" v="39"/>
          <ac:spMkLst>
            <pc:docMk/>
            <pc:sldMk cId="871228949" sldId="260"/>
            <ac:spMk id="22" creationId="{A03E2379-8871-408A-95CE-7AAE8FA53AE5}"/>
          </ac:spMkLst>
        </pc:spChg>
        <pc:spChg chg="add del">
          <ac:chgData name="Stephen Cormack" userId="S::scormack@stu.chino.k12.ca.us::480d2471-1c0c-445d-9469-ebd1da2ba3c2" providerId="AD" clId="Web-{2BEA227D-4726-6B78-95BC-E9F9299D56FD}" dt="2018-11-28T18:37:02.670" v="38"/>
          <ac:spMkLst>
            <pc:docMk/>
            <pc:sldMk cId="871228949" sldId="260"/>
            <ac:spMk id="24" creationId="{DEE5C6BA-FE2A-4C38-8D88-E70C06E54F82}"/>
          </ac:spMkLst>
        </pc:spChg>
        <pc:spChg chg="add">
          <ac:chgData name="Stephen Cormack" userId="S::scormack@stu.chino.k12.ca.us::480d2471-1c0c-445d-9469-ebd1da2ba3c2" providerId="AD" clId="Web-{2BEA227D-4726-6B78-95BC-E9F9299D56FD}" dt="2018-11-28T18:37:02.702" v="39"/>
          <ac:spMkLst>
            <pc:docMk/>
            <pc:sldMk cId="871228949" sldId="260"/>
            <ac:spMk id="26" creationId="{A0BF428C-DA8B-4D99-9930-18F7F91D873D}"/>
          </ac:spMkLst>
        </pc:spChg>
        <pc:spChg chg="add del">
          <ac:chgData name="Stephen Cormack" userId="S::scormack@stu.chino.k12.ca.us::480d2471-1c0c-445d-9469-ebd1da2ba3c2" providerId="AD" clId="Web-{2BEA227D-4726-6B78-95BC-E9F9299D56FD}" dt="2018-11-28T18:36:57.436" v="36"/>
          <ac:spMkLst>
            <pc:docMk/>
            <pc:sldMk cId="871228949" sldId="260"/>
            <ac:spMk id="27" creationId="{432691CC-4AB8-48AF-B822-EBF7F4E9E6CD}"/>
          </ac:spMkLst>
        </pc:spChg>
        <pc:spChg chg="add">
          <ac:chgData name="Stephen Cormack" userId="S::scormack@stu.chino.k12.ca.us::480d2471-1c0c-445d-9469-ebd1da2ba3c2" providerId="AD" clId="Web-{2BEA227D-4726-6B78-95BC-E9F9299D56FD}" dt="2018-11-28T18:37:02.702" v="39"/>
          <ac:spMkLst>
            <pc:docMk/>
            <pc:sldMk cId="871228949" sldId="260"/>
            <ac:spMk id="28" creationId="{A03E2379-8871-408A-95CE-7AAE8FA53AE5}"/>
          </ac:spMkLst>
        </pc:spChg>
        <pc:spChg chg="add del">
          <ac:chgData name="Stephen Cormack" userId="S::scormack@stu.chino.k12.ca.us::480d2471-1c0c-445d-9469-ebd1da2ba3c2" providerId="AD" clId="Web-{2BEA227D-4726-6B78-95BC-E9F9299D56FD}" dt="2018-11-28T18:36:57.436" v="36"/>
          <ac:spMkLst>
            <pc:docMk/>
            <pc:sldMk cId="871228949" sldId="260"/>
            <ac:spMk id="29" creationId="{D6A8E1B4-B839-4C58-B08A-F0B09458080B}"/>
          </ac:spMkLst>
        </pc:spChg>
        <pc:spChg chg="add del">
          <ac:chgData name="Stephen Cormack" userId="S::scormack@stu.chino.k12.ca.us::480d2471-1c0c-445d-9469-ebd1da2ba3c2" providerId="AD" clId="Web-{2BEA227D-4726-6B78-95BC-E9F9299D56FD}" dt="2018-11-28T18:37:02.670" v="38"/>
          <ac:spMkLst>
            <pc:docMk/>
            <pc:sldMk cId="871228949" sldId="260"/>
            <ac:spMk id="31" creationId="{DE9FA85F-F0FB-4952-A05F-04CC67B18EE5}"/>
          </ac:spMkLst>
        </pc:spChg>
        <pc:spChg chg="add del">
          <ac:chgData name="Stephen Cormack" userId="S::scormack@stu.chino.k12.ca.us::480d2471-1c0c-445d-9469-ebd1da2ba3c2" providerId="AD" clId="Web-{2BEA227D-4726-6B78-95BC-E9F9299D56FD}" dt="2018-11-28T18:37:02.670" v="38"/>
          <ac:spMkLst>
            <pc:docMk/>
            <pc:sldMk cId="871228949" sldId="260"/>
            <ac:spMk id="33" creationId="{FEBD362A-CC27-47D9-8FC3-A5E91BA0760C}"/>
          </ac:spMkLst>
        </pc:spChg>
        <pc:picChg chg="mod">
          <ac:chgData name="Stephen Cormack" userId="S::scormack@stu.chino.k12.ca.us::480d2471-1c0c-445d-9469-ebd1da2ba3c2" providerId="AD" clId="Web-{2BEA227D-4726-6B78-95BC-E9F9299D56FD}" dt="2018-11-28T18:37:02.670" v="38"/>
          <ac:picMkLst>
            <pc:docMk/>
            <pc:sldMk cId="871228949" sldId="260"/>
            <ac:picMk id="4" creationId="{588C1A14-DC86-4BF1-A505-5CB8954C9FC5}"/>
          </ac:picMkLst>
        </pc:picChg>
        <pc:picChg chg="mod">
          <ac:chgData name="Stephen Cormack" userId="S::scormack@stu.chino.k12.ca.us::480d2471-1c0c-445d-9469-ebd1da2ba3c2" providerId="AD" clId="Web-{2BEA227D-4726-6B78-95BC-E9F9299D56FD}" dt="2018-11-28T18:37:02.670" v="38"/>
          <ac:picMkLst>
            <pc:docMk/>
            <pc:sldMk cId="871228949" sldId="260"/>
            <ac:picMk id="8" creationId="{D894EE1D-9F7B-40FA-A5E3-A6D3C91ED139}"/>
          </ac:picMkLst>
        </pc:picChg>
        <pc:picChg chg="add del">
          <ac:chgData name="Stephen Cormack" userId="S::scormack@stu.chino.k12.ca.us::480d2471-1c0c-445d-9469-ebd1da2ba3c2" providerId="AD" clId="Web-{2BEA227D-4726-6B78-95BC-E9F9299D56FD}" dt="2018-11-28T18:37:02.670" v="38"/>
          <ac:picMkLst>
            <pc:docMk/>
            <pc:sldMk cId="871228949" sldId="260"/>
            <ac:picMk id="25" creationId="{53E66F28-0926-4CFB-BDAB-646CAB184CB0}"/>
          </ac:picMkLst>
        </pc:picChg>
      </pc:sldChg>
      <pc:sldChg chg="addSp delSp modSp mod setBg setClrOvrMap">
        <pc:chgData name="Stephen Cormack" userId="S::scormack@stu.chino.k12.ca.us::480d2471-1c0c-445d-9469-ebd1da2ba3c2" providerId="AD" clId="Web-{2BEA227D-4726-6B78-95BC-E9F9299D56FD}" dt="2018-11-28T18:39:17.999" v="53"/>
        <pc:sldMkLst>
          <pc:docMk/>
          <pc:sldMk cId="4016300268" sldId="261"/>
        </pc:sldMkLst>
        <pc:spChg chg="mod">
          <ac:chgData name="Stephen Cormack" userId="S::scormack@stu.chino.k12.ca.us::480d2471-1c0c-445d-9469-ebd1da2ba3c2" providerId="AD" clId="Web-{2BEA227D-4726-6B78-95BC-E9F9299D56FD}" dt="2018-11-28T18:39:17.968" v="52"/>
          <ac:spMkLst>
            <pc:docMk/>
            <pc:sldMk cId="4016300268" sldId="261"/>
            <ac:spMk id="2" creationId="{53B0C51D-D3CF-4ADD-8414-E149B00D0C89}"/>
          </ac:spMkLst>
        </pc:spChg>
        <pc:spChg chg="mod">
          <ac:chgData name="Stephen Cormack" userId="S::scormack@stu.chino.k12.ca.us::480d2471-1c0c-445d-9469-ebd1da2ba3c2" providerId="AD" clId="Web-{2BEA227D-4726-6B78-95BC-E9F9299D56FD}" dt="2018-11-28T18:39:17.968" v="52"/>
          <ac:spMkLst>
            <pc:docMk/>
            <pc:sldMk cId="4016300268" sldId="261"/>
            <ac:spMk id="33" creationId="{82B21A2C-4D9D-419A-AC3E-D44D2C309F89}"/>
          </ac:spMkLst>
        </pc:spChg>
        <pc:spChg chg="add del">
          <ac:chgData name="Stephen Cormack" userId="S::scormack@stu.chino.k12.ca.us::480d2471-1c0c-445d-9469-ebd1da2ba3c2" providerId="AD" clId="Web-{2BEA227D-4726-6B78-95BC-E9F9299D56FD}" dt="2018-11-28T18:38:05.421" v="50"/>
          <ac:spMkLst>
            <pc:docMk/>
            <pc:sldMk cId="4016300268" sldId="261"/>
            <ac:spMk id="37" creationId="{EB181E26-89C4-4A14-92DE-0F4C4B0E9484}"/>
          </ac:spMkLst>
        </pc:spChg>
        <pc:spChg chg="add del">
          <ac:chgData name="Stephen Cormack" userId="S::scormack@stu.chino.k12.ca.us::480d2471-1c0c-445d-9469-ebd1da2ba3c2" providerId="AD" clId="Web-{2BEA227D-4726-6B78-95BC-E9F9299D56FD}" dt="2018-11-28T18:38:05.421" v="50"/>
          <ac:spMkLst>
            <pc:docMk/>
            <pc:sldMk cId="4016300268" sldId="261"/>
            <ac:spMk id="40" creationId="{13958066-7CBD-4B89-8F46-614C4F28BCF9}"/>
          </ac:spMkLst>
        </pc:spChg>
        <pc:spChg chg="add del">
          <ac:chgData name="Stephen Cormack" userId="S::scormack@stu.chino.k12.ca.us::480d2471-1c0c-445d-9469-ebd1da2ba3c2" providerId="AD" clId="Web-{2BEA227D-4726-6B78-95BC-E9F9299D56FD}" dt="2018-11-28T18:37:45.311" v="43"/>
          <ac:spMkLst>
            <pc:docMk/>
            <pc:sldMk cId="4016300268" sldId="261"/>
            <ac:spMk id="44" creationId="{5FD1953D-C7CA-46CA-93DC-1DBF145A0414}"/>
          </ac:spMkLst>
        </pc:spChg>
        <pc:spChg chg="add del">
          <ac:chgData name="Stephen Cormack" userId="S::scormack@stu.chino.k12.ca.us::480d2471-1c0c-445d-9469-ebd1da2ba3c2" providerId="AD" clId="Web-{2BEA227D-4726-6B78-95BC-E9F9299D56FD}" dt="2018-11-28T18:37:41.702" v="41"/>
          <ac:spMkLst>
            <pc:docMk/>
            <pc:sldMk cId="4016300268" sldId="261"/>
            <ac:spMk id="45" creationId="{A0BF428C-DA8B-4D99-9930-18F7F91D873D}"/>
          </ac:spMkLst>
        </pc:spChg>
        <pc:spChg chg="add del">
          <ac:chgData name="Stephen Cormack" userId="S::scormack@stu.chino.k12.ca.us::480d2471-1c0c-445d-9469-ebd1da2ba3c2" providerId="AD" clId="Web-{2BEA227D-4726-6B78-95BC-E9F9299D56FD}" dt="2018-11-28T18:37:48.061" v="45"/>
          <ac:spMkLst>
            <pc:docMk/>
            <pc:sldMk cId="4016300268" sldId="261"/>
            <ac:spMk id="46" creationId="{A0BF428C-DA8B-4D99-9930-18F7F91D873D}"/>
          </ac:spMkLst>
        </pc:spChg>
        <pc:spChg chg="add del">
          <ac:chgData name="Stephen Cormack" userId="S::scormack@stu.chino.k12.ca.us::480d2471-1c0c-445d-9469-ebd1da2ba3c2" providerId="AD" clId="Web-{2BEA227D-4726-6B78-95BC-E9F9299D56FD}" dt="2018-11-28T18:37:41.702" v="41"/>
          <ac:spMkLst>
            <pc:docMk/>
            <pc:sldMk cId="4016300268" sldId="261"/>
            <ac:spMk id="47" creationId="{A03E2379-8871-408A-95CE-7AAE8FA53AE5}"/>
          </ac:spMkLst>
        </pc:spChg>
        <pc:spChg chg="add del">
          <ac:chgData name="Stephen Cormack" userId="S::scormack@stu.chino.k12.ca.us::480d2471-1c0c-445d-9469-ebd1da2ba3c2" providerId="AD" clId="Web-{2BEA227D-4726-6B78-95BC-E9F9299D56FD}" dt="2018-11-28T18:37:48.061" v="45"/>
          <ac:spMkLst>
            <pc:docMk/>
            <pc:sldMk cId="4016300268" sldId="261"/>
            <ac:spMk id="48" creationId="{A03E2379-8871-408A-95CE-7AAE8FA53AE5}"/>
          </ac:spMkLst>
        </pc:spChg>
        <pc:spChg chg="add del">
          <ac:chgData name="Stephen Cormack" userId="S::scormack@stu.chino.k12.ca.us::480d2471-1c0c-445d-9469-ebd1da2ba3c2" providerId="AD" clId="Web-{2BEA227D-4726-6B78-95BC-E9F9299D56FD}" dt="2018-11-28T18:37:45.311" v="43"/>
          <ac:spMkLst>
            <pc:docMk/>
            <pc:sldMk cId="4016300268" sldId="261"/>
            <ac:spMk id="49" creationId="{364A263C-0EE8-4268-A7EB-106E317322BB}"/>
          </ac:spMkLst>
        </pc:spChg>
        <pc:spChg chg="add del">
          <ac:chgData name="Stephen Cormack" userId="S::scormack@stu.chino.k12.ca.us::480d2471-1c0c-445d-9469-ebd1da2ba3c2" providerId="AD" clId="Web-{2BEA227D-4726-6B78-95BC-E9F9299D56FD}" dt="2018-11-28T18:37:54.061" v="47"/>
          <ac:spMkLst>
            <pc:docMk/>
            <pc:sldMk cId="4016300268" sldId="261"/>
            <ac:spMk id="50" creationId="{EB181E26-89C4-4A14-92DE-0F4C4B0E9484}"/>
          </ac:spMkLst>
        </pc:spChg>
        <pc:spChg chg="add del">
          <ac:chgData name="Stephen Cormack" userId="S::scormack@stu.chino.k12.ca.us::480d2471-1c0c-445d-9469-ebd1da2ba3c2" providerId="AD" clId="Web-{2BEA227D-4726-6B78-95BC-E9F9299D56FD}" dt="2018-11-28T18:37:45.311" v="43"/>
          <ac:spMkLst>
            <pc:docMk/>
            <pc:sldMk cId="4016300268" sldId="261"/>
            <ac:spMk id="51" creationId="{32E10D38-0BE1-487A-9249-977AFA4BE0E7}"/>
          </ac:spMkLst>
        </pc:spChg>
        <pc:spChg chg="add del">
          <ac:chgData name="Stephen Cormack" userId="S::scormack@stu.chino.k12.ca.us::480d2471-1c0c-445d-9469-ebd1da2ba3c2" providerId="AD" clId="Web-{2BEA227D-4726-6B78-95BC-E9F9299D56FD}" dt="2018-11-28T18:37:54.061" v="47"/>
          <ac:spMkLst>
            <pc:docMk/>
            <pc:sldMk cId="4016300268" sldId="261"/>
            <ac:spMk id="52" creationId="{13958066-7CBD-4B89-8F46-614C4F28BCF9}"/>
          </ac:spMkLst>
        </pc:spChg>
        <pc:spChg chg="add del">
          <ac:chgData name="Stephen Cormack" userId="S::scormack@stu.chino.k12.ca.us::480d2471-1c0c-445d-9469-ebd1da2ba3c2" providerId="AD" clId="Web-{2BEA227D-4726-6B78-95BC-E9F9299D56FD}" dt="2018-11-28T18:37:45.311" v="43"/>
          <ac:spMkLst>
            <pc:docMk/>
            <pc:sldMk cId="4016300268" sldId="261"/>
            <ac:spMk id="53" creationId="{5901E780-018A-4FDE-88D0-70A8CA27FA26}"/>
          </ac:spMkLst>
        </pc:spChg>
        <pc:spChg chg="add del">
          <ac:chgData name="Stephen Cormack" userId="S::scormack@stu.chino.k12.ca.us::480d2471-1c0c-445d-9469-ebd1da2ba3c2" providerId="AD" clId="Web-{2BEA227D-4726-6B78-95BC-E9F9299D56FD}" dt="2018-11-28T18:38:05.233" v="49"/>
          <ac:spMkLst>
            <pc:docMk/>
            <pc:sldMk cId="4016300268" sldId="261"/>
            <ac:spMk id="54" creationId="{A0BF428C-DA8B-4D99-9930-18F7F91D873D}"/>
          </ac:spMkLst>
        </pc:spChg>
        <pc:spChg chg="add del">
          <ac:chgData name="Stephen Cormack" userId="S::scormack@stu.chino.k12.ca.us::480d2471-1c0c-445d-9469-ebd1da2ba3c2" providerId="AD" clId="Web-{2BEA227D-4726-6B78-95BC-E9F9299D56FD}" dt="2018-11-28T18:37:45.311" v="43"/>
          <ac:spMkLst>
            <pc:docMk/>
            <pc:sldMk cId="4016300268" sldId="261"/>
            <ac:spMk id="55" creationId="{D7CC673C-4A24-4FEB-B0A6-4836B4BAEF79}"/>
          </ac:spMkLst>
        </pc:spChg>
        <pc:spChg chg="add del">
          <ac:chgData name="Stephen Cormack" userId="S::scormack@stu.chino.k12.ca.us::480d2471-1c0c-445d-9469-ebd1da2ba3c2" providerId="AD" clId="Web-{2BEA227D-4726-6B78-95BC-E9F9299D56FD}" dt="2018-11-28T18:38:05.233" v="49"/>
          <ac:spMkLst>
            <pc:docMk/>
            <pc:sldMk cId="4016300268" sldId="261"/>
            <ac:spMk id="56" creationId="{A03E2379-8871-408A-95CE-7AAE8FA53AE5}"/>
          </ac:spMkLst>
        </pc:spChg>
        <pc:spChg chg="add del">
          <ac:chgData name="Stephen Cormack" userId="S::scormack@stu.chino.k12.ca.us::480d2471-1c0c-445d-9469-ebd1da2ba3c2" providerId="AD" clId="Web-{2BEA227D-4726-6B78-95BC-E9F9299D56FD}" dt="2018-11-28T18:39:17.999" v="53"/>
          <ac:spMkLst>
            <pc:docMk/>
            <pc:sldMk cId="4016300268" sldId="261"/>
            <ac:spMk id="57" creationId="{7EB6695E-BED5-4DA3-8C9B-AD301AEF4776}"/>
          </ac:spMkLst>
        </pc:spChg>
        <pc:spChg chg="add">
          <ac:chgData name="Stephen Cormack" userId="S::scormack@stu.chino.k12.ca.us::480d2471-1c0c-445d-9469-ebd1da2ba3c2" providerId="AD" clId="Web-{2BEA227D-4726-6B78-95BC-E9F9299D56FD}" dt="2018-11-28T18:39:17.999" v="53"/>
          <ac:spMkLst>
            <pc:docMk/>
            <pc:sldMk cId="4016300268" sldId="261"/>
            <ac:spMk id="59" creationId="{7EB6695E-BED5-4DA3-8C9B-AD301AEF4776}"/>
          </ac:spMkLst>
        </pc:spChg>
        <pc:spChg chg="add del">
          <ac:chgData name="Stephen Cormack" userId="S::scormack@stu.chino.k12.ca.us::480d2471-1c0c-445d-9469-ebd1da2ba3c2" providerId="AD" clId="Web-{2BEA227D-4726-6B78-95BC-E9F9299D56FD}" dt="2018-11-28T18:39:17.968" v="52"/>
          <ac:spMkLst>
            <pc:docMk/>
            <pc:sldMk cId="4016300268" sldId="261"/>
            <ac:spMk id="62" creationId="{EB181E26-89C4-4A14-92DE-0F4C4B0E9484}"/>
          </ac:spMkLst>
        </pc:spChg>
        <pc:spChg chg="add del">
          <ac:chgData name="Stephen Cormack" userId="S::scormack@stu.chino.k12.ca.us::480d2471-1c0c-445d-9469-ebd1da2ba3c2" providerId="AD" clId="Web-{2BEA227D-4726-6B78-95BC-E9F9299D56FD}" dt="2018-11-28T18:39:17.968" v="52"/>
          <ac:spMkLst>
            <pc:docMk/>
            <pc:sldMk cId="4016300268" sldId="261"/>
            <ac:spMk id="64" creationId="{13958066-7CBD-4B89-8F46-614C4F28BCF9}"/>
          </ac:spMkLst>
        </pc:spChg>
        <pc:picChg chg="mod ord">
          <ac:chgData name="Stephen Cormack" userId="S::scormack@stu.chino.k12.ca.us::480d2471-1c0c-445d-9469-ebd1da2ba3c2" providerId="AD" clId="Web-{2BEA227D-4726-6B78-95BC-E9F9299D56FD}" dt="2018-11-28T18:39:17.999" v="53"/>
          <ac:picMkLst>
            <pc:docMk/>
            <pc:sldMk cId="4016300268" sldId="261"/>
            <ac:picMk id="20" creationId="{9F1BF6A1-9230-4486-92AE-55EA21A04E92}"/>
          </ac:picMkLst>
        </pc:picChg>
        <pc:picChg chg="mod ord">
          <ac:chgData name="Stephen Cormack" userId="S::scormack@stu.chino.k12.ca.us::480d2471-1c0c-445d-9469-ebd1da2ba3c2" providerId="AD" clId="Web-{2BEA227D-4726-6B78-95BC-E9F9299D56FD}" dt="2018-11-28T18:39:17.968" v="52"/>
          <ac:picMkLst>
            <pc:docMk/>
            <pc:sldMk cId="4016300268" sldId="261"/>
            <ac:picMk id="31" creationId="{50F59ADF-9B4F-4DE3-86CA-52A217BB22CA}"/>
          </ac:picMkLst>
        </pc:picChg>
        <pc:cxnChg chg="add del">
          <ac:chgData name="Stephen Cormack" userId="S::scormack@stu.chino.k12.ca.us::480d2471-1c0c-445d-9469-ebd1da2ba3c2" providerId="AD" clId="Web-{2BEA227D-4726-6B78-95BC-E9F9299D56FD}" dt="2018-11-28T18:37:45.311" v="43"/>
          <ac:cxnSpMkLst>
            <pc:docMk/>
            <pc:sldMk cId="4016300268" sldId="261"/>
            <ac:cxnSpMk id="42" creationId="{1A1687A6-FCCD-49CB-99E4-129D90A6AABE}"/>
          </ac:cxnSpMkLst>
        </pc:cxnChg>
      </pc:sldChg>
    </pc:docChg>
  </pc:docChgLst>
  <pc:docChgLst>
    <pc:chgData name="Stephen Cormack" userId="S::scormack@stu.chino.k12.ca.us::480d2471-1c0c-445d-9469-ebd1da2ba3c2" providerId="AD" clId="Web-{D948EA46-CEBB-8F9D-C0C0-C320DAD5FC89}"/>
    <pc:docChg chg="modSld">
      <pc:chgData name="Stephen Cormack" userId="S::scormack@stu.chino.k12.ca.us::480d2471-1c0c-445d-9469-ebd1da2ba3c2" providerId="AD" clId="Web-{D948EA46-CEBB-8F9D-C0C0-C320DAD5FC89}" dt="2018-11-28T19:43:25.179" v="10"/>
      <pc:docMkLst>
        <pc:docMk/>
      </pc:docMkLst>
      <pc:sldChg chg="addSp delSp modSp mod setBg">
        <pc:chgData name="Stephen Cormack" userId="S::scormack@stu.chino.k12.ca.us::480d2471-1c0c-445d-9469-ebd1da2ba3c2" providerId="AD" clId="Web-{D948EA46-CEBB-8F9D-C0C0-C320DAD5FC89}" dt="2018-11-28T19:43:25.179" v="10"/>
        <pc:sldMkLst>
          <pc:docMk/>
          <pc:sldMk cId="871228949" sldId="260"/>
        </pc:sldMkLst>
        <pc:spChg chg="mod">
          <ac:chgData name="Stephen Cormack" userId="S::scormack@stu.chino.k12.ca.us::480d2471-1c0c-445d-9469-ebd1da2ba3c2" providerId="AD" clId="Web-{D948EA46-CEBB-8F9D-C0C0-C320DAD5FC89}" dt="2018-11-28T19:43:25.179" v="10"/>
          <ac:spMkLst>
            <pc:docMk/>
            <pc:sldMk cId="871228949" sldId="260"/>
            <ac:spMk id="2" creationId="{980A6BA4-8332-4059-9A5C-0A3C025ACAE5}"/>
          </ac:spMkLst>
        </pc:spChg>
        <pc:spChg chg="mod">
          <ac:chgData name="Stephen Cormack" userId="S::scormack@stu.chino.k12.ca.us::480d2471-1c0c-445d-9469-ebd1da2ba3c2" providerId="AD" clId="Web-{D948EA46-CEBB-8F9D-C0C0-C320DAD5FC89}" dt="2018-11-28T19:43:25.179" v="10"/>
          <ac:spMkLst>
            <pc:docMk/>
            <pc:sldMk cId="871228949" sldId="260"/>
            <ac:spMk id="3" creationId="{B468EB71-33D5-436A-AC40-061003A4BD31}"/>
          </ac:spMkLst>
        </pc:spChg>
        <pc:spChg chg="add mod">
          <ac:chgData name="Stephen Cormack" userId="S::scormack@stu.chino.k12.ca.us::480d2471-1c0c-445d-9469-ebd1da2ba3c2" providerId="AD" clId="Web-{D948EA46-CEBB-8F9D-C0C0-C320DAD5FC89}" dt="2018-11-28T19:43:25.179" v="10"/>
          <ac:spMkLst>
            <pc:docMk/>
            <pc:sldMk cId="871228949" sldId="260"/>
            <ac:spMk id="9" creationId="{EC6754B1-DB24-4EF3-B699-CA860AA4D315}"/>
          </ac:spMkLst>
        </pc:spChg>
        <pc:spChg chg="del">
          <ac:chgData name="Stephen Cormack" userId="S::scormack@stu.chino.k12.ca.us::480d2471-1c0c-445d-9469-ebd1da2ba3c2" providerId="AD" clId="Web-{D948EA46-CEBB-8F9D-C0C0-C320DAD5FC89}" dt="2018-11-28T19:43:25.179" v="10"/>
          <ac:spMkLst>
            <pc:docMk/>
            <pc:sldMk cId="871228949" sldId="260"/>
            <ac:spMk id="26" creationId="{A0BF428C-DA8B-4D99-9930-18F7F91D873D}"/>
          </ac:spMkLst>
        </pc:spChg>
        <pc:spChg chg="del">
          <ac:chgData name="Stephen Cormack" userId="S::scormack@stu.chino.k12.ca.us::480d2471-1c0c-445d-9469-ebd1da2ba3c2" providerId="AD" clId="Web-{D948EA46-CEBB-8F9D-C0C0-C320DAD5FC89}" dt="2018-11-28T19:43:25.179" v="10"/>
          <ac:spMkLst>
            <pc:docMk/>
            <pc:sldMk cId="871228949" sldId="260"/>
            <ac:spMk id="28" creationId="{A03E2379-8871-408A-95CE-7AAE8FA53AE5}"/>
          </ac:spMkLst>
        </pc:spChg>
        <pc:spChg chg="add">
          <ac:chgData name="Stephen Cormack" userId="S::scormack@stu.chino.k12.ca.us::480d2471-1c0c-445d-9469-ebd1da2ba3c2" providerId="AD" clId="Web-{D948EA46-CEBB-8F9D-C0C0-C320DAD5FC89}" dt="2018-11-28T19:43:25.179" v="10"/>
          <ac:spMkLst>
            <pc:docMk/>
            <pc:sldMk cId="871228949" sldId="260"/>
            <ac:spMk id="30" creationId="{4841EA57-DEA6-4BE9-B11E-1FBCC76BE16E}"/>
          </ac:spMkLst>
        </pc:spChg>
        <pc:spChg chg="add">
          <ac:chgData name="Stephen Cormack" userId="S::scormack@stu.chino.k12.ca.us::480d2471-1c0c-445d-9469-ebd1da2ba3c2" providerId="AD" clId="Web-{D948EA46-CEBB-8F9D-C0C0-C320DAD5FC89}" dt="2018-11-28T19:43:25.179" v="10"/>
          <ac:spMkLst>
            <pc:docMk/>
            <pc:sldMk cId="871228949" sldId="260"/>
            <ac:spMk id="35" creationId="{A26922E4-CEB0-4BFE-BAD1-403E6A417D06}"/>
          </ac:spMkLst>
        </pc:spChg>
        <pc:picChg chg="mod ord">
          <ac:chgData name="Stephen Cormack" userId="S::scormack@stu.chino.k12.ca.us::480d2471-1c0c-445d-9469-ebd1da2ba3c2" providerId="AD" clId="Web-{D948EA46-CEBB-8F9D-C0C0-C320DAD5FC89}" dt="2018-11-28T19:43:25.179" v="10"/>
          <ac:picMkLst>
            <pc:docMk/>
            <pc:sldMk cId="871228949" sldId="260"/>
            <ac:picMk id="4" creationId="{588C1A14-DC86-4BF1-A505-5CB8954C9FC5}"/>
          </ac:picMkLst>
        </pc:picChg>
        <pc:picChg chg="add mod ord">
          <ac:chgData name="Stephen Cormack" userId="S::scormack@stu.chino.k12.ca.us::480d2471-1c0c-445d-9469-ebd1da2ba3c2" providerId="AD" clId="Web-{D948EA46-CEBB-8F9D-C0C0-C320DAD5FC89}" dt="2018-11-28T19:43:25.179" v="10"/>
          <ac:picMkLst>
            <pc:docMk/>
            <pc:sldMk cId="871228949" sldId="260"/>
            <ac:picMk id="5" creationId="{3BCAF422-B057-47F8-BDDE-662035A19D06}"/>
          </ac:picMkLst>
        </pc:picChg>
        <pc:picChg chg="mod ord">
          <ac:chgData name="Stephen Cormack" userId="S::scormack@stu.chino.k12.ca.us::480d2471-1c0c-445d-9469-ebd1da2ba3c2" providerId="AD" clId="Web-{D948EA46-CEBB-8F9D-C0C0-C320DAD5FC89}" dt="2018-11-28T19:43:25.179" v="10"/>
          <ac:picMkLst>
            <pc:docMk/>
            <pc:sldMk cId="871228949" sldId="260"/>
            <ac:picMk id="8" creationId="{D894EE1D-9F7B-40FA-A5E3-A6D3C91ED139}"/>
          </ac:picMkLst>
        </pc:picChg>
      </pc:sldChg>
      <pc:sldChg chg="addSp delSp modSp">
        <pc:chgData name="Stephen Cormack" userId="S::scormack@stu.chino.k12.ca.us::480d2471-1c0c-445d-9469-ebd1da2ba3c2" providerId="AD" clId="Web-{D948EA46-CEBB-8F9D-C0C0-C320DAD5FC89}" dt="2018-11-28T19:41:23.837" v="5"/>
        <pc:sldMkLst>
          <pc:docMk/>
          <pc:sldMk cId="4016300268" sldId="261"/>
        </pc:sldMkLst>
        <pc:spChg chg="mod ord">
          <ac:chgData name="Stephen Cormack" userId="S::scormack@stu.chino.k12.ca.us::480d2471-1c0c-445d-9469-ebd1da2ba3c2" providerId="AD" clId="Web-{D948EA46-CEBB-8F9D-C0C0-C320DAD5FC89}" dt="2018-11-28T19:41:23.837" v="5"/>
          <ac:spMkLst>
            <pc:docMk/>
            <pc:sldMk cId="4016300268" sldId="261"/>
            <ac:spMk id="2" creationId="{53B0C51D-D3CF-4ADD-8414-E149B00D0C89}"/>
          </ac:spMkLst>
        </pc:spChg>
        <pc:spChg chg="add mod">
          <ac:chgData name="Stephen Cormack" userId="S::scormack@stu.chino.k12.ca.us::480d2471-1c0c-445d-9469-ebd1da2ba3c2" providerId="AD" clId="Web-{D948EA46-CEBB-8F9D-C0C0-C320DAD5FC89}" dt="2018-11-28T19:41:23.837" v="5"/>
          <ac:spMkLst>
            <pc:docMk/>
            <pc:sldMk cId="4016300268" sldId="261"/>
            <ac:spMk id="5" creationId="{A2757B0A-A510-4472-B288-46FE3B194152}"/>
          </ac:spMkLst>
        </pc:spChg>
        <pc:spChg chg="del mod">
          <ac:chgData name="Stephen Cormack" userId="S::scormack@stu.chino.k12.ca.us::480d2471-1c0c-445d-9469-ebd1da2ba3c2" providerId="AD" clId="Web-{D948EA46-CEBB-8F9D-C0C0-C320DAD5FC89}" dt="2018-11-28T19:41:15.884" v="1"/>
          <ac:spMkLst>
            <pc:docMk/>
            <pc:sldMk cId="4016300268" sldId="261"/>
            <ac:spMk id="33" creationId="{82B21A2C-4D9D-419A-AC3E-D44D2C309F89}"/>
          </ac:spMkLst>
        </pc:spChg>
        <pc:spChg chg="del">
          <ac:chgData name="Stephen Cormack" userId="S::scormack@stu.chino.k12.ca.us::480d2471-1c0c-445d-9469-ebd1da2ba3c2" providerId="AD" clId="Web-{D948EA46-CEBB-8F9D-C0C0-C320DAD5FC89}" dt="2018-11-28T19:38:08.575" v="0"/>
          <ac:spMkLst>
            <pc:docMk/>
            <pc:sldMk cId="4016300268" sldId="261"/>
            <ac:spMk id="59" creationId="{7EB6695E-BED5-4DA3-8C9B-AD301AEF4776}"/>
          </ac:spMkLst>
        </pc:spChg>
        <pc:spChg chg="add del">
          <ac:chgData name="Stephen Cormack" userId="S::scormack@stu.chino.k12.ca.us::480d2471-1c0c-445d-9469-ebd1da2ba3c2" providerId="AD" clId="Web-{D948EA46-CEBB-8F9D-C0C0-C320DAD5FC89}" dt="2018-11-28T19:41:23.837" v="5"/>
          <ac:spMkLst>
            <pc:docMk/>
            <pc:sldMk cId="4016300268" sldId="261"/>
            <ac:spMk id="61" creationId="{61B2A784-4501-42A8-86DF-DB27DE395089}"/>
          </ac:spMkLst>
        </pc:spChg>
        <pc:spChg chg="add del">
          <ac:chgData name="Stephen Cormack" userId="S::scormack@stu.chino.k12.ca.us::480d2471-1c0c-445d-9469-ebd1da2ba3c2" providerId="AD" clId="Web-{D948EA46-CEBB-8F9D-C0C0-C320DAD5FC89}" dt="2018-11-28T19:41:23.837" v="5"/>
          <ac:spMkLst>
            <pc:docMk/>
            <pc:sldMk cId="4016300268" sldId="261"/>
            <ac:spMk id="66" creationId="{8A330AB8-A767-46C8-ABEF-2477854EF61D}"/>
          </ac:spMkLst>
        </pc:spChg>
        <pc:spChg chg="add del">
          <ac:chgData name="Stephen Cormack" userId="S::scormack@stu.chino.k12.ca.us::480d2471-1c0c-445d-9469-ebd1da2ba3c2" providerId="AD" clId="Web-{D948EA46-CEBB-8F9D-C0C0-C320DAD5FC89}" dt="2018-11-28T19:41:23.837" v="5"/>
          <ac:spMkLst>
            <pc:docMk/>
            <pc:sldMk cId="4016300268" sldId="261"/>
            <ac:spMk id="68" creationId="{88E62604-C40E-4D56-9D66-FD94B0CA40CB}"/>
          </ac:spMkLst>
        </pc:spChg>
        <pc:spChg chg="add">
          <ac:chgData name="Stephen Cormack" userId="S::scormack@stu.chino.k12.ca.us::480d2471-1c0c-445d-9469-ebd1da2ba3c2" providerId="AD" clId="Web-{D948EA46-CEBB-8F9D-C0C0-C320DAD5FC89}" dt="2018-11-28T19:41:23.837" v="5"/>
          <ac:spMkLst>
            <pc:docMk/>
            <pc:sldMk cId="4016300268" sldId="261"/>
            <ac:spMk id="75" creationId="{247AB924-1B87-43FC-B7C7-B112D5C51A0E}"/>
          </ac:spMkLst>
        </pc:spChg>
        <pc:picChg chg="add mod ord">
          <ac:chgData name="Stephen Cormack" userId="S::scormack@stu.chino.k12.ca.us::480d2471-1c0c-445d-9469-ebd1da2ba3c2" providerId="AD" clId="Web-{D948EA46-CEBB-8F9D-C0C0-C320DAD5FC89}" dt="2018-11-28T19:41:23.837" v="5"/>
          <ac:picMkLst>
            <pc:docMk/>
            <pc:sldMk cId="4016300268" sldId="261"/>
            <ac:picMk id="3" creationId="{DC7BBC24-6146-4F11-8ADC-24E302E743AD}"/>
          </ac:picMkLst>
        </pc:picChg>
        <pc:picChg chg="mod">
          <ac:chgData name="Stephen Cormack" userId="S::scormack@stu.chino.k12.ca.us::480d2471-1c0c-445d-9469-ebd1da2ba3c2" providerId="AD" clId="Web-{D948EA46-CEBB-8F9D-C0C0-C320DAD5FC89}" dt="2018-11-28T19:41:23.837" v="5"/>
          <ac:picMkLst>
            <pc:docMk/>
            <pc:sldMk cId="4016300268" sldId="261"/>
            <ac:picMk id="20" creationId="{9F1BF6A1-9230-4486-92AE-55EA21A04E92}"/>
          </ac:picMkLst>
        </pc:picChg>
        <pc:picChg chg="mod ord">
          <ac:chgData name="Stephen Cormack" userId="S::scormack@stu.chino.k12.ca.us::480d2471-1c0c-445d-9469-ebd1da2ba3c2" providerId="AD" clId="Web-{D948EA46-CEBB-8F9D-C0C0-C320DAD5FC89}" dt="2018-11-28T19:41:23.837" v="5"/>
          <ac:picMkLst>
            <pc:docMk/>
            <pc:sldMk cId="4016300268" sldId="261"/>
            <ac:picMk id="31" creationId="{50F59ADF-9B4F-4DE3-86CA-52A217BB22CA}"/>
          </ac:picMkLst>
        </pc:picChg>
        <pc:cxnChg chg="add">
          <ac:chgData name="Stephen Cormack" userId="S::scormack@stu.chino.k12.ca.us::480d2471-1c0c-445d-9469-ebd1da2ba3c2" providerId="AD" clId="Web-{D948EA46-CEBB-8F9D-C0C0-C320DAD5FC89}" dt="2018-11-28T19:41:23.837" v="5"/>
          <ac:cxnSpMkLst>
            <pc:docMk/>
            <pc:sldMk cId="4016300268" sldId="261"/>
            <ac:cxnSpMk id="73" creationId="{99AE2756-0FC4-4155-83E7-58AAAB63E757}"/>
          </ac:cxnSpMkLst>
        </pc:cxnChg>
        <pc:cxnChg chg="add">
          <ac:chgData name="Stephen Cormack" userId="S::scormack@stu.chino.k12.ca.us::480d2471-1c0c-445d-9469-ebd1da2ba3c2" providerId="AD" clId="Web-{D948EA46-CEBB-8F9D-C0C0-C320DAD5FC89}" dt="2018-11-28T19:41:23.837" v="5"/>
          <ac:cxnSpMkLst>
            <pc:docMk/>
            <pc:sldMk cId="4016300268" sldId="261"/>
            <ac:cxnSpMk id="77" creationId="{818DC98F-4057-4645-B948-F604F39A9CFE}"/>
          </ac:cxnSpMkLst>
        </pc:cxnChg>
        <pc:cxnChg chg="add">
          <ac:chgData name="Stephen Cormack" userId="S::scormack@stu.chino.k12.ca.us::480d2471-1c0c-445d-9469-ebd1da2ba3c2" providerId="AD" clId="Web-{D948EA46-CEBB-8F9D-C0C0-C320DAD5FC89}" dt="2018-11-28T19:41:23.837" v="5"/>
          <ac:cxnSpMkLst>
            <pc:docMk/>
            <pc:sldMk cId="4016300268" sldId="261"/>
            <ac:cxnSpMk id="79" creationId="{DAD2B705-4A9B-408D-AA80-4F41045E09DE}"/>
          </ac:cxnSpMkLst>
        </pc:cxnChg>
      </pc:sldChg>
    </pc:docChg>
  </pc:docChgLst>
  <pc:docChgLst>
    <pc:chgData name="Stephen Cormack" userId="S::scormack@stu.chino.k12.ca.us::480d2471-1c0c-445d-9469-ebd1da2ba3c2" providerId="AD" clId="Web-{B89AEF5D-05F7-4E5A-84E6-5246ECD279B3}"/>
    <pc:docChg chg="addSld modSld">
      <pc:chgData name="Stephen Cormack" userId="S::scormack@stu.chino.k12.ca.us::480d2471-1c0c-445d-9469-ebd1da2ba3c2" providerId="AD" clId="Web-{B89AEF5D-05F7-4E5A-84E6-5246ECD279B3}" dt="2018-11-26T17:22:41.330" v="337" actId="14100"/>
      <pc:docMkLst>
        <pc:docMk/>
      </pc:docMkLst>
      <pc:sldChg chg="modSp">
        <pc:chgData name="Stephen Cormack" userId="S::scormack@stu.chino.k12.ca.us::480d2471-1c0c-445d-9469-ebd1da2ba3c2" providerId="AD" clId="Web-{B89AEF5D-05F7-4E5A-84E6-5246ECD279B3}" dt="2018-11-26T17:01:03.875" v="87" actId="20577"/>
        <pc:sldMkLst>
          <pc:docMk/>
          <pc:sldMk cId="109857222" sldId="256"/>
        </pc:sldMkLst>
        <pc:spChg chg="mod">
          <ac:chgData name="Stephen Cormack" userId="S::scormack@stu.chino.k12.ca.us::480d2471-1c0c-445d-9469-ebd1da2ba3c2" providerId="AD" clId="Web-{B89AEF5D-05F7-4E5A-84E6-5246ECD279B3}" dt="2018-11-26T17:01:03.875" v="87" actId="20577"/>
          <ac:spMkLst>
            <pc:docMk/>
            <pc:sldMk cId="109857222" sldId="256"/>
            <ac:spMk id="2" creationId="{00000000-0000-0000-0000-000000000000}"/>
          </ac:spMkLst>
        </pc:spChg>
        <pc:spChg chg="mod">
          <ac:chgData name="Stephen Cormack" userId="S::scormack@stu.chino.k12.ca.us::480d2471-1c0c-445d-9469-ebd1da2ba3c2" providerId="AD" clId="Web-{B89AEF5D-05F7-4E5A-84E6-5246ECD279B3}" dt="2018-11-26T17:00:51.453" v="77" actId="20577"/>
          <ac:spMkLst>
            <pc:docMk/>
            <pc:sldMk cId="109857222" sldId="256"/>
            <ac:spMk id="3" creationId="{00000000-0000-0000-0000-000000000000}"/>
          </ac:spMkLst>
        </pc:spChg>
      </pc:sldChg>
      <pc:sldChg chg="modSp new">
        <pc:chgData name="Stephen Cormack" userId="S::scormack@stu.chino.k12.ca.us::480d2471-1c0c-445d-9469-ebd1da2ba3c2" providerId="AD" clId="Web-{B89AEF5D-05F7-4E5A-84E6-5246ECD279B3}" dt="2018-11-26T17:22:41.330" v="337" actId="14100"/>
        <pc:sldMkLst>
          <pc:docMk/>
          <pc:sldMk cId="3941354884" sldId="257"/>
        </pc:sldMkLst>
        <pc:spChg chg="mod">
          <ac:chgData name="Stephen Cormack" userId="S::scormack@stu.chino.k12.ca.us::480d2471-1c0c-445d-9469-ebd1da2ba3c2" providerId="AD" clId="Web-{B89AEF5D-05F7-4E5A-84E6-5246ECD279B3}" dt="2018-11-26T17:14:40.813" v="233" actId="14100"/>
          <ac:spMkLst>
            <pc:docMk/>
            <pc:sldMk cId="3941354884" sldId="257"/>
            <ac:spMk id="2" creationId="{23ABBE03-1B9C-4B9B-8715-B07025A0CE76}"/>
          </ac:spMkLst>
        </pc:spChg>
        <pc:spChg chg="mod">
          <ac:chgData name="Stephen Cormack" userId="S::scormack@stu.chino.k12.ca.us::480d2471-1c0c-445d-9469-ebd1da2ba3c2" providerId="AD" clId="Web-{B89AEF5D-05F7-4E5A-84E6-5246ECD279B3}" dt="2018-11-26T17:22:41.330" v="337" actId="14100"/>
          <ac:spMkLst>
            <pc:docMk/>
            <pc:sldMk cId="3941354884" sldId="257"/>
            <ac:spMk id="3" creationId="{757B24D5-04D9-4249-BCBA-BAE794D178F3}"/>
          </ac:spMkLst>
        </pc:spChg>
      </pc:sldChg>
      <pc:sldChg chg="modSp new">
        <pc:chgData name="Stephen Cormack" userId="S::scormack@stu.chino.k12.ca.us::480d2471-1c0c-445d-9469-ebd1da2ba3c2" providerId="AD" clId="Web-{B89AEF5D-05F7-4E5A-84E6-5246ECD279B3}" dt="2018-11-26T17:05:21.297" v="140" actId="20577"/>
        <pc:sldMkLst>
          <pc:docMk/>
          <pc:sldMk cId="2688779660" sldId="258"/>
        </pc:sldMkLst>
        <pc:spChg chg="mod">
          <ac:chgData name="Stephen Cormack" userId="S::scormack@stu.chino.k12.ca.us::480d2471-1c0c-445d-9469-ebd1da2ba3c2" providerId="AD" clId="Web-{B89AEF5D-05F7-4E5A-84E6-5246ECD279B3}" dt="2018-11-26T17:05:21.297" v="140" actId="20577"/>
          <ac:spMkLst>
            <pc:docMk/>
            <pc:sldMk cId="2688779660" sldId="258"/>
            <ac:spMk id="2" creationId="{F4AF3747-6E97-4FC3-BACE-1C9483DA6D79}"/>
          </ac:spMkLst>
        </pc:spChg>
      </pc:sldChg>
      <pc:sldChg chg="modSp new">
        <pc:chgData name="Stephen Cormack" userId="S::scormack@stu.chino.k12.ca.us::480d2471-1c0c-445d-9469-ebd1da2ba3c2" providerId="AD" clId="Web-{B89AEF5D-05F7-4E5A-84E6-5246ECD279B3}" dt="2018-11-26T17:05:41.922" v="147" actId="20577"/>
        <pc:sldMkLst>
          <pc:docMk/>
          <pc:sldMk cId="1422711050" sldId="259"/>
        </pc:sldMkLst>
        <pc:spChg chg="mod">
          <ac:chgData name="Stephen Cormack" userId="S::scormack@stu.chino.k12.ca.us::480d2471-1c0c-445d-9469-ebd1da2ba3c2" providerId="AD" clId="Web-{B89AEF5D-05F7-4E5A-84E6-5246ECD279B3}" dt="2018-11-26T17:05:41.922" v="147" actId="20577"/>
          <ac:spMkLst>
            <pc:docMk/>
            <pc:sldMk cId="1422711050" sldId="259"/>
            <ac:spMk id="2" creationId="{E7492AEF-2000-490A-AF97-FEDE59F2DAE5}"/>
          </ac:spMkLst>
        </pc:spChg>
      </pc:sldChg>
      <pc:sldChg chg="modSp new">
        <pc:chgData name="Stephen Cormack" userId="S::scormack@stu.chino.k12.ca.us::480d2471-1c0c-445d-9469-ebd1da2ba3c2" providerId="AD" clId="Web-{B89AEF5D-05F7-4E5A-84E6-5246ECD279B3}" dt="2018-11-26T17:06:21.891" v="162" actId="20577"/>
        <pc:sldMkLst>
          <pc:docMk/>
          <pc:sldMk cId="871228949" sldId="260"/>
        </pc:sldMkLst>
        <pc:spChg chg="mod">
          <ac:chgData name="Stephen Cormack" userId="S::scormack@stu.chino.k12.ca.us::480d2471-1c0c-445d-9469-ebd1da2ba3c2" providerId="AD" clId="Web-{B89AEF5D-05F7-4E5A-84E6-5246ECD279B3}" dt="2018-11-26T17:06:21.891" v="162" actId="20577"/>
          <ac:spMkLst>
            <pc:docMk/>
            <pc:sldMk cId="871228949" sldId="260"/>
            <ac:spMk id="2" creationId="{980A6BA4-8332-4059-9A5C-0A3C025ACAE5}"/>
          </ac:spMkLst>
        </pc:spChg>
      </pc:sldChg>
      <pc:sldChg chg="new">
        <pc:chgData name="Stephen Cormack" userId="S::scormack@stu.chino.k12.ca.us::480d2471-1c0c-445d-9469-ebd1da2ba3c2" providerId="AD" clId="Web-{B89AEF5D-05F7-4E5A-84E6-5246ECD279B3}" dt="2018-11-26T16:56:31.296" v="4"/>
        <pc:sldMkLst>
          <pc:docMk/>
          <pc:sldMk cId="4016300268" sldId="261"/>
        </pc:sldMkLst>
      </pc:sldChg>
    </pc:docChg>
  </pc:docChgLst>
  <pc:docChgLst>
    <pc:chgData name="Stephen Cormack" userId="S::scormack@stu.chino.k12.ca.us::480d2471-1c0c-445d-9469-ebd1da2ba3c2" providerId="AD" clId="Web-{CF73A09C-05B2-4D3F-B2C5-9BB1CB7C862D}"/>
    <pc:docChg chg="modSld">
      <pc:chgData name="Stephen Cormack" userId="S::scormack@stu.chino.k12.ca.us::480d2471-1c0c-445d-9469-ebd1da2ba3c2" providerId="AD" clId="Web-{CF73A09C-05B2-4D3F-B2C5-9BB1CB7C862D}" dt="2018-11-26T17:27:27.388" v="14" actId="20577"/>
      <pc:docMkLst>
        <pc:docMk/>
      </pc:docMkLst>
      <pc:sldChg chg="modSp">
        <pc:chgData name="Stephen Cormack" userId="S::scormack@stu.chino.k12.ca.us::480d2471-1c0c-445d-9469-ebd1da2ba3c2" providerId="AD" clId="Web-{CF73A09C-05B2-4D3F-B2C5-9BB1CB7C862D}" dt="2018-11-26T17:27:27.388" v="13" actId="20577"/>
        <pc:sldMkLst>
          <pc:docMk/>
          <pc:sldMk cId="3941354884" sldId="257"/>
        </pc:sldMkLst>
        <pc:spChg chg="mod">
          <ac:chgData name="Stephen Cormack" userId="S::scormack@stu.chino.k12.ca.us::480d2471-1c0c-445d-9469-ebd1da2ba3c2" providerId="AD" clId="Web-{CF73A09C-05B2-4D3F-B2C5-9BB1CB7C862D}" dt="2018-11-26T17:27:27.388" v="13" actId="20577"/>
          <ac:spMkLst>
            <pc:docMk/>
            <pc:sldMk cId="3941354884" sldId="257"/>
            <ac:spMk id="3" creationId="{757B24D5-04D9-4249-BCBA-BAE794D178F3}"/>
          </ac:spMkLst>
        </pc:spChg>
      </pc:sldChg>
    </pc:docChg>
  </pc:docChgLst>
  <pc:docChgLst>
    <pc:chgData name="Stephen Cormack" userId="S::scormack@stu.chino.k12.ca.us::480d2471-1c0c-445d-9469-ebd1da2ba3c2" providerId="AD" clId="Web-{DD7565B6-11DB-0097-C282-C11730D6C3CD}"/>
    <pc:docChg chg="modSld">
      <pc:chgData name="Stephen Cormack" userId="S::scormack@stu.chino.k12.ca.us::480d2471-1c0c-445d-9469-ebd1da2ba3c2" providerId="AD" clId="Web-{DD7565B6-11DB-0097-C282-C11730D6C3CD}" dt="2018-11-28T17:55:09.496" v="51"/>
      <pc:docMkLst>
        <pc:docMk/>
      </pc:docMkLst>
      <pc:sldChg chg="addSp delSp modSp mod setBg">
        <pc:chgData name="Stephen Cormack" userId="S::scormack@stu.chino.k12.ca.us::480d2471-1c0c-445d-9469-ebd1da2ba3c2" providerId="AD" clId="Web-{DD7565B6-11DB-0097-C282-C11730D6C3CD}" dt="2018-11-28T17:55:09.496" v="51"/>
        <pc:sldMkLst>
          <pc:docMk/>
          <pc:sldMk cId="109857222" sldId="256"/>
        </pc:sldMkLst>
        <pc:spChg chg="mod">
          <ac:chgData name="Stephen Cormack" userId="S::scormack@stu.chino.k12.ca.us::480d2471-1c0c-445d-9469-ebd1da2ba3c2" providerId="AD" clId="Web-{DD7565B6-11DB-0097-C282-C11730D6C3CD}" dt="2018-11-28T17:55:09.496" v="51"/>
          <ac:spMkLst>
            <pc:docMk/>
            <pc:sldMk cId="109857222" sldId="256"/>
            <ac:spMk id="2" creationId="{00000000-0000-0000-0000-000000000000}"/>
          </ac:spMkLst>
        </pc:spChg>
        <pc:spChg chg="mod">
          <ac:chgData name="Stephen Cormack" userId="S::scormack@stu.chino.k12.ca.us::480d2471-1c0c-445d-9469-ebd1da2ba3c2" providerId="AD" clId="Web-{DD7565B6-11DB-0097-C282-C11730D6C3CD}" dt="2018-11-28T17:55:09.496" v="51"/>
          <ac:spMkLst>
            <pc:docMk/>
            <pc:sldMk cId="109857222" sldId="256"/>
            <ac:spMk id="3" creationId="{00000000-0000-0000-0000-000000000000}"/>
          </ac:spMkLst>
        </pc:spChg>
        <pc:spChg chg="add del">
          <ac:chgData name="Stephen Cormack" userId="S::scormack@stu.chino.k12.ca.us::480d2471-1c0c-445d-9469-ebd1da2ba3c2" providerId="AD" clId="Web-{DD7565B6-11DB-0097-C282-C11730D6C3CD}" dt="2018-11-28T17:54:57.199" v="44"/>
          <ac:spMkLst>
            <pc:docMk/>
            <pc:sldMk cId="109857222" sldId="256"/>
            <ac:spMk id="5" creationId="{23962611-DFD5-4092-AAFD-559E3DFCE2C9}"/>
          </ac:spMkLst>
        </pc:spChg>
        <pc:spChg chg="add del">
          <ac:chgData name="Stephen Cormack" userId="S::scormack@stu.chino.k12.ca.us::480d2471-1c0c-445d-9469-ebd1da2ba3c2" providerId="AD" clId="Web-{DD7565B6-11DB-0097-C282-C11730D6C3CD}" dt="2018-11-28T17:55:01.293" v="46"/>
          <ac:spMkLst>
            <pc:docMk/>
            <pc:sldMk cId="109857222" sldId="256"/>
            <ac:spMk id="7" creationId="{6DB7ADBC-26DA-450D-A8BF-E1ACCB46639C}"/>
          </ac:spMkLst>
        </pc:spChg>
        <pc:spChg chg="add del">
          <ac:chgData name="Stephen Cormack" userId="S::scormack@stu.chino.k12.ca.us::480d2471-1c0c-445d-9469-ebd1da2ba3c2" providerId="AD" clId="Web-{DD7565B6-11DB-0097-C282-C11730D6C3CD}" dt="2018-11-28T17:54:49.777" v="42"/>
          <ac:spMkLst>
            <pc:docMk/>
            <pc:sldMk cId="109857222" sldId="256"/>
            <ac:spMk id="8" creationId="{559AE206-7EBA-4D33-8BC9-9D8158553F0E}"/>
          </ac:spMkLst>
        </pc:spChg>
        <pc:spChg chg="add del">
          <ac:chgData name="Stephen Cormack" userId="S::scormack@stu.chino.k12.ca.us::480d2471-1c0c-445d-9469-ebd1da2ba3c2" providerId="AD" clId="Web-{DD7565B6-11DB-0097-C282-C11730D6C3CD}" dt="2018-11-28T17:55:01.293" v="46"/>
          <ac:spMkLst>
            <pc:docMk/>
            <pc:sldMk cId="109857222" sldId="256"/>
            <ac:spMk id="9" creationId="{5692FB99-428A-4151-9665-80E56EF03D76}"/>
          </ac:spMkLst>
        </pc:spChg>
        <pc:spChg chg="add del">
          <ac:chgData name="Stephen Cormack" userId="S::scormack@stu.chino.k12.ca.us::480d2471-1c0c-445d-9469-ebd1da2ba3c2" providerId="AD" clId="Web-{DD7565B6-11DB-0097-C282-C11730D6C3CD}" dt="2018-11-28T17:54:49.777" v="42"/>
          <ac:spMkLst>
            <pc:docMk/>
            <pc:sldMk cId="109857222" sldId="256"/>
            <ac:spMk id="10" creationId="{6437D937-A7F1-4011-92B4-328E5BE1B166}"/>
          </ac:spMkLst>
        </pc:spChg>
        <pc:spChg chg="add del">
          <ac:chgData name="Stephen Cormack" userId="S::scormack@stu.chino.k12.ca.us::480d2471-1c0c-445d-9469-ebd1da2ba3c2" providerId="AD" clId="Web-{DD7565B6-11DB-0097-C282-C11730D6C3CD}" dt="2018-11-28T17:55:01.293" v="46"/>
          <ac:spMkLst>
            <pc:docMk/>
            <pc:sldMk cId="109857222" sldId="256"/>
            <ac:spMk id="11" creationId="{5E3C0EDB-60D3-4CEF-8B80-C6D01E08DEC2}"/>
          </ac:spMkLst>
        </pc:spChg>
        <pc:spChg chg="add del">
          <ac:chgData name="Stephen Cormack" userId="S::scormack@stu.chino.k12.ca.us::480d2471-1c0c-445d-9469-ebd1da2ba3c2" providerId="AD" clId="Web-{DD7565B6-11DB-0097-C282-C11730D6C3CD}" dt="2018-11-28T17:54:49.777" v="42"/>
          <ac:spMkLst>
            <pc:docMk/>
            <pc:sldMk cId="109857222" sldId="256"/>
            <ac:spMk id="12" creationId="{B672F332-AF08-46C6-94F0-77684310D7B7}"/>
          </ac:spMkLst>
        </pc:spChg>
        <pc:spChg chg="add del">
          <ac:chgData name="Stephen Cormack" userId="S::scormack@stu.chino.k12.ca.us::480d2471-1c0c-445d-9469-ebd1da2ba3c2" providerId="AD" clId="Web-{DD7565B6-11DB-0097-C282-C11730D6C3CD}" dt="2018-11-28T17:55:01.293" v="46"/>
          <ac:spMkLst>
            <pc:docMk/>
            <pc:sldMk cId="109857222" sldId="256"/>
            <ac:spMk id="13" creationId="{4B306978-A26E-4AC4-9EAA-BD29BD476A4F}"/>
          </ac:spMkLst>
        </pc:spChg>
        <pc:spChg chg="add del">
          <ac:chgData name="Stephen Cormack" userId="S::scormack@stu.chino.k12.ca.us::480d2471-1c0c-445d-9469-ebd1da2ba3c2" providerId="AD" clId="Web-{DD7565B6-11DB-0097-C282-C11730D6C3CD}" dt="2018-11-28T17:54:49.777" v="42"/>
          <ac:spMkLst>
            <pc:docMk/>
            <pc:sldMk cId="109857222" sldId="256"/>
            <ac:spMk id="14" creationId="{34244EF8-D73A-40E1-BE73-D46E6B4B04ED}"/>
          </ac:spMkLst>
        </pc:spChg>
        <pc:spChg chg="add del">
          <ac:chgData name="Stephen Cormack" userId="S::scormack@stu.chino.k12.ca.us::480d2471-1c0c-445d-9469-ebd1da2ba3c2" providerId="AD" clId="Web-{DD7565B6-11DB-0097-C282-C11730D6C3CD}" dt="2018-11-28T17:55:01.293" v="46"/>
          <ac:spMkLst>
            <pc:docMk/>
            <pc:sldMk cId="109857222" sldId="256"/>
            <ac:spMk id="15" creationId="{40C269CE-FB56-4D68-8CFB-1CFD5F350518}"/>
          </ac:spMkLst>
        </pc:spChg>
        <pc:spChg chg="add del">
          <ac:chgData name="Stephen Cormack" userId="S::scormack@stu.chino.k12.ca.us::480d2471-1c0c-445d-9469-ebd1da2ba3c2" providerId="AD" clId="Web-{DD7565B6-11DB-0097-C282-C11730D6C3CD}" dt="2018-11-28T17:54:49.777" v="42"/>
          <ac:spMkLst>
            <pc:docMk/>
            <pc:sldMk cId="109857222" sldId="256"/>
            <ac:spMk id="16" creationId="{AB84D7E8-4ECB-42D7-ADBF-01689B0F24AE}"/>
          </ac:spMkLst>
        </pc:spChg>
        <pc:spChg chg="add del">
          <ac:chgData name="Stephen Cormack" userId="S::scormack@stu.chino.k12.ca.us::480d2471-1c0c-445d-9469-ebd1da2ba3c2" providerId="AD" clId="Web-{DD7565B6-11DB-0097-C282-C11730D6C3CD}" dt="2018-11-28T17:55:01.293" v="46"/>
          <ac:spMkLst>
            <pc:docMk/>
            <pc:sldMk cId="109857222" sldId="256"/>
            <ac:spMk id="17" creationId="{A6ED7E7F-75F7-4581-A930-C4DEBC2A8419}"/>
          </ac:spMkLst>
        </pc:spChg>
        <pc:spChg chg="add del">
          <ac:chgData name="Stephen Cormack" userId="S::scormack@stu.chino.k12.ca.us::480d2471-1c0c-445d-9469-ebd1da2ba3c2" providerId="AD" clId="Web-{DD7565B6-11DB-0097-C282-C11730D6C3CD}" dt="2018-11-28T17:55:06.215" v="48"/>
          <ac:spMkLst>
            <pc:docMk/>
            <pc:sldMk cId="109857222" sldId="256"/>
            <ac:spMk id="19" creationId="{2A8AA5BC-4F7A-4226-8F99-6D824B226A97}"/>
          </ac:spMkLst>
        </pc:spChg>
        <pc:spChg chg="add del">
          <ac:chgData name="Stephen Cormack" userId="S::scormack@stu.chino.k12.ca.us::480d2471-1c0c-445d-9469-ebd1da2ba3c2" providerId="AD" clId="Web-{DD7565B6-11DB-0097-C282-C11730D6C3CD}" dt="2018-11-28T17:55:06.215" v="48"/>
          <ac:spMkLst>
            <pc:docMk/>
            <pc:sldMk cId="109857222" sldId="256"/>
            <ac:spMk id="20" creationId="{3E5445C6-DD42-4979-86FF-03730E8C6DB0}"/>
          </ac:spMkLst>
        </pc:spChg>
        <pc:spChg chg="add del">
          <ac:chgData name="Stephen Cormack" userId="S::scormack@stu.chino.k12.ca.us::480d2471-1c0c-445d-9469-ebd1da2ba3c2" providerId="AD" clId="Web-{DD7565B6-11DB-0097-C282-C11730D6C3CD}" dt="2018-11-28T17:55:09.449" v="50"/>
          <ac:spMkLst>
            <pc:docMk/>
            <pc:sldMk cId="109857222" sldId="256"/>
            <ac:spMk id="22" creationId="{23962611-DFD5-4092-AAFD-559E3DFCE2C9}"/>
          </ac:spMkLst>
        </pc:spChg>
        <pc:spChg chg="add">
          <ac:chgData name="Stephen Cormack" userId="S::scormack@stu.chino.k12.ca.us::480d2471-1c0c-445d-9469-ebd1da2ba3c2" providerId="AD" clId="Web-{DD7565B6-11DB-0097-C282-C11730D6C3CD}" dt="2018-11-28T17:55:09.496" v="51"/>
          <ac:spMkLst>
            <pc:docMk/>
            <pc:sldMk cId="109857222" sldId="256"/>
            <ac:spMk id="24" creationId="{6DB7ADBC-26DA-450D-A8BF-E1ACCB46639C}"/>
          </ac:spMkLst>
        </pc:spChg>
        <pc:spChg chg="add">
          <ac:chgData name="Stephen Cormack" userId="S::scormack@stu.chino.k12.ca.us::480d2471-1c0c-445d-9469-ebd1da2ba3c2" providerId="AD" clId="Web-{DD7565B6-11DB-0097-C282-C11730D6C3CD}" dt="2018-11-28T17:55:09.496" v="51"/>
          <ac:spMkLst>
            <pc:docMk/>
            <pc:sldMk cId="109857222" sldId="256"/>
            <ac:spMk id="25" creationId="{5692FB99-428A-4151-9665-80E56EF03D76}"/>
          </ac:spMkLst>
        </pc:spChg>
        <pc:spChg chg="add">
          <ac:chgData name="Stephen Cormack" userId="S::scormack@stu.chino.k12.ca.us::480d2471-1c0c-445d-9469-ebd1da2ba3c2" providerId="AD" clId="Web-{DD7565B6-11DB-0097-C282-C11730D6C3CD}" dt="2018-11-28T17:55:09.496" v="51"/>
          <ac:spMkLst>
            <pc:docMk/>
            <pc:sldMk cId="109857222" sldId="256"/>
            <ac:spMk id="26" creationId="{5E3C0EDB-60D3-4CEF-8B80-C6D01E08DEC2}"/>
          </ac:spMkLst>
        </pc:spChg>
        <pc:spChg chg="add">
          <ac:chgData name="Stephen Cormack" userId="S::scormack@stu.chino.k12.ca.us::480d2471-1c0c-445d-9469-ebd1da2ba3c2" providerId="AD" clId="Web-{DD7565B6-11DB-0097-C282-C11730D6C3CD}" dt="2018-11-28T17:55:09.496" v="51"/>
          <ac:spMkLst>
            <pc:docMk/>
            <pc:sldMk cId="109857222" sldId="256"/>
            <ac:spMk id="27" creationId="{4B306978-A26E-4AC4-9EAA-BD29BD476A4F}"/>
          </ac:spMkLst>
        </pc:spChg>
        <pc:spChg chg="add">
          <ac:chgData name="Stephen Cormack" userId="S::scormack@stu.chino.k12.ca.us::480d2471-1c0c-445d-9469-ebd1da2ba3c2" providerId="AD" clId="Web-{DD7565B6-11DB-0097-C282-C11730D6C3CD}" dt="2018-11-28T17:55:09.496" v="51"/>
          <ac:spMkLst>
            <pc:docMk/>
            <pc:sldMk cId="109857222" sldId="256"/>
            <ac:spMk id="28" creationId="{40C269CE-FB56-4D68-8CFB-1CFD5F350518}"/>
          </ac:spMkLst>
        </pc:spChg>
        <pc:spChg chg="add">
          <ac:chgData name="Stephen Cormack" userId="S::scormack@stu.chino.k12.ca.us::480d2471-1c0c-445d-9469-ebd1da2ba3c2" providerId="AD" clId="Web-{DD7565B6-11DB-0097-C282-C11730D6C3CD}" dt="2018-11-28T17:55:09.496" v="51"/>
          <ac:spMkLst>
            <pc:docMk/>
            <pc:sldMk cId="109857222" sldId="256"/>
            <ac:spMk id="29" creationId="{A6ED7E7F-75F7-4581-A930-C4DEBC2A8419}"/>
          </ac:spMkLst>
        </pc:spChg>
        <pc:picChg chg="add del">
          <ac:chgData name="Stephen Cormack" userId="S::scormack@stu.chino.k12.ca.us::480d2471-1c0c-445d-9469-ebd1da2ba3c2" providerId="AD" clId="Web-{DD7565B6-11DB-0097-C282-C11730D6C3CD}" dt="2018-11-28T17:54:57.199" v="44"/>
          <ac:picMkLst>
            <pc:docMk/>
            <pc:sldMk cId="109857222" sldId="256"/>
            <ac:picMk id="6" creationId="{2270F1FA-0425-408F-9861-80BF5AFB276D}"/>
          </ac:picMkLst>
        </pc:picChg>
        <pc:picChg chg="add del">
          <ac:chgData name="Stephen Cormack" userId="S::scormack@stu.chino.k12.ca.us::480d2471-1c0c-445d-9469-ebd1da2ba3c2" providerId="AD" clId="Web-{DD7565B6-11DB-0097-C282-C11730D6C3CD}" dt="2018-11-28T17:55:09.449" v="50"/>
          <ac:picMkLst>
            <pc:docMk/>
            <pc:sldMk cId="109857222" sldId="256"/>
            <ac:picMk id="23" creationId="{2270F1FA-0425-408F-9861-80BF5AFB276D}"/>
          </ac:picMkLst>
        </pc:picChg>
        <pc:cxnChg chg="add del">
          <ac:chgData name="Stephen Cormack" userId="S::scormack@stu.chino.k12.ca.us::480d2471-1c0c-445d-9469-ebd1da2ba3c2" providerId="AD" clId="Web-{DD7565B6-11DB-0097-C282-C11730D6C3CD}" dt="2018-11-28T17:54:49.777" v="42"/>
          <ac:cxnSpMkLst>
            <pc:docMk/>
            <pc:sldMk cId="109857222" sldId="256"/>
            <ac:cxnSpMk id="18" creationId="{9E8E38ED-369A-44C2-B635-0BED0E48A6E8}"/>
          </ac:cxnSpMkLst>
        </pc:cxnChg>
        <pc:cxnChg chg="add del">
          <ac:chgData name="Stephen Cormack" userId="S::scormack@stu.chino.k12.ca.us::480d2471-1c0c-445d-9469-ebd1da2ba3c2" providerId="AD" clId="Web-{DD7565B6-11DB-0097-C282-C11730D6C3CD}" dt="2018-11-28T17:55:06.215" v="48"/>
          <ac:cxnSpMkLst>
            <pc:docMk/>
            <pc:sldMk cId="109857222" sldId="256"/>
            <ac:cxnSpMk id="21" creationId="{45000665-DFC7-417E-8FD7-516A0F15C975}"/>
          </ac:cxnSpMkLst>
        </pc:cxnChg>
      </pc:sldChg>
      <pc:sldChg chg="addSp modSp mod setBg">
        <pc:chgData name="Stephen Cormack" userId="S::scormack@stu.chino.k12.ca.us::480d2471-1c0c-445d-9469-ebd1da2ba3c2" providerId="AD" clId="Web-{DD7565B6-11DB-0097-C282-C11730D6C3CD}" dt="2018-11-28T17:54:14.168" v="40"/>
        <pc:sldMkLst>
          <pc:docMk/>
          <pc:sldMk cId="3941354884" sldId="257"/>
        </pc:sldMkLst>
        <pc:spChg chg="mod">
          <ac:chgData name="Stephen Cormack" userId="S::scormack@stu.chino.k12.ca.us::480d2471-1c0c-445d-9469-ebd1da2ba3c2" providerId="AD" clId="Web-{DD7565B6-11DB-0097-C282-C11730D6C3CD}" dt="2018-11-28T17:54:14.168" v="40"/>
          <ac:spMkLst>
            <pc:docMk/>
            <pc:sldMk cId="3941354884" sldId="257"/>
            <ac:spMk id="2" creationId="{23ABBE03-1B9C-4B9B-8715-B07025A0CE76}"/>
          </ac:spMkLst>
        </pc:spChg>
        <pc:spChg chg="mod">
          <ac:chgData name="Stephen Cormack" userId="S::scormack@stu.chino.k12.ca.us::480d2471-1c0c-445d-9469-ebd1da2ba3c2" providerId="AD" clId="Web-{DD7565B6-11DB-0097-C282-C11730D6C3CD}" dt="2018-11-28T17:54:14.168" v="40"/>
          <ac:spMkLst>
            <pc:docMk/>
            <pc:sldMk cId="3941354884" sldId="257"/>
            <ac:spMk id="3" creationId="{757B24D5-04D9-4249-BCBA-BAE794D178F3}"/>
          </ac:spMkLst>
        </pc:spChg>
        <pc:spChg chg="add">
          <ac:chgData name="Stephen Cormack" userId="S::scormack@stu.chino.k12.ca.us::480d2471-1c0c-445d-9469-ebd1da2ba3c2" providerId="AD" clId="Web-{DD7565B6-11DB-0097-C282-C11730D6C3CD}" dt="2018-11-28T17:54:14.168" v="40"/>
          <ac:spMkLst>
            <pc:docMk/>
            <pc:sldMk cId="3941354884" sldId="257"/>
            <ac:spMk id="15" creationId="{EB181E26-89C4-4A14-92DE-0F4C4B0E9484}"/>
          </ac:spMkLst>
        </pc:spChg>
        <pc:spChg chg="add">
          <ac:chgData name="Stephen Cormack" userId="S::scormack@stu.chino.k12.ca.us::480d2471-1c0c-445d-9469-ebd1da2ba3c2" providerId="AD" clId="Web-{DD7565B6-11DB-0097-C282-C11730D6C3CD}" dt="2018-11-28T17:54:14.168" v="40"/>
          <ac:spMkLst>
            <pc:docMk/>
            <pc:sldMk cId="3941354884" sldId="257"/>
            <ac:spMk id="17" creationId="{13958066-7CBD-4B89-8F46-614C4F28BCF9}"/>
          </ac:spMkLst>
        </pc:spChg>
        <pc:picChg chg="mod">
          <ac:chgData name="Stephen Cormack" userId="S::scormack@stu.chino.k12.ca.us::480d2471-1c0c-445d-9469-ebd1da2ba3c2" providerId="AD" clId="Web-{DD7565B6-11DB-0097-C282-C11730D6C3CD}" dt="2018-11-28T17:54:14.168" v="40"/>
          <ac:picMkLst>
            <pc:docMk/>
            <pc:sldMk cId="3941354884" sldId="257"/>
            <ac:picMk id="4" creationId="{6C96B08A-251F-4E1C-AF93-6C22C8EA0257}"/>
          </ac:picMkLst>
        </pc:picChg>
        <pc:picChg chg="mod">
          <ac:chgData name="Stephen Cormack" userId="S::scormack@stu.chino.k12.ca.us::480d2471-1c0c-445d-9469-ebd1da2ba3c2" providerId="AD" clId="Web-{DD7565B6-11DB-0097-C282-C11730D6C3CD}" dt="2018-11-28T17:54:14.168" v="40"/>
          <ac:picMkLst>
            <pc:docMk/>
            <pc:sldMk cId="3941354884" sldId="257"/>
            <ac:picMk id="8" creationId="{D1E9B3EB-4BA4-450B-A113-1A88752DCD13}"/>
          </ac:picMkLst>
        </pc:picChg>
      </pc:sldChg>
      <pc:sldChg chg="modSp">
        <pc:chgData name="Stephen Cormack" userId="S::scormack@stu.chino.k12.ca.us::480d2471-1c0c-445d-9469-ebd1da2ba3c2" providerId="AD" clId="Web-{DD7565B6-11DB-0097-C282-C11730D6C3CD}" dt="2018-11-28T17:52:18.279" v="29" actId="20577"/>
        <pc:sldMkLst>
          <pc:docMk/>
          <pc:sldMk cId="2688779660" sldId="258"/>
        </pc:sldMkLst>
        <pc:spChg chg="mod">
          <ac:chgData name="Stephen Cormack" userId="S::scormack@stu.chino.k12.ca.us::480d2471-1c0c-445d-9469-ebd1da2ba3c2" providerId="AD" clId="Web-{DD7565B6-11DB-0097-C282-C11730D6C3CD}" dt="2018-11-28T17:52:18.279" v="29" actId="20577"/>
          <ac:spMkLst>
            <pc:docMk/>
            <pc:sldMk cId="2688779660" sldId="258"/>
            <ac:spMk id="2" creationId="{F4AF3747-6E97-4FC3-BACE-1C9483DA6D79}"/>
          </ac:spMkLst>
        </pc:spChg>
        <pc:spChg chg="mod">
          <ac:chgData name="Stephen Cormack" userId="S::scormack@stu.chino.k12.ca.us::480d2471-1c0c-445d-9469-ebd1da2ba3c2" providerId="AD" clId="Web-{DD7565B6-11DB-0097-C282-C11730D6C3CD}" dt="2018-11-28T17:46:53.558" v="0" actId="20577"/>
          <ac:spMkLst>
            <pc:docMk/>
            <pc:sldMk cId="2688779660" sldId="258"/>
            <ac:spMk id="5" creationId="{287DA461-6781-42A5-9B89-EEF1ACBDE653}"/>
          </ac:spMkLst>
        </pc:spChg>
      </pc:sldChg>
      <pc:sldChg chg="addSp modSp mod setBg">
        <pc:chgData name="Stephen Cormack" userId="S::scormack@stu.chino.k12.ca.us::480d2471-1c0c-445d-9469-ebd1da2ba3c2" providerId="AD" clId="Web-{DD7565B6-11DB-0097-C282-C11730D6C3CD}" dt="2018-11-28T17:53:42.824" v="38"/>
        <pc:sldMkLst>
          <pc:docMk/>
          <pc:sldMk cId="1422711050" sldId="259"/>
        </pc:sldMkLst>
        <pc:spChg chg="mod ord">
          <ac:chgData name="Stephen Cormack" userId="S::scormack@stu.chino.k12.ca.us::480d2471-1c0c-445d-9469-ebd1da2ba3c2" providerId="AD" clId="Web-{DD7565B6-11DB-0097-C282-C11730D6C3CD}" dt="2018-11-28T17:53:42.824" v="38"/>
          <ac:spMkLst>
            <pc:docMk/>
            <pc:sldMk cId="1422711050" sldId="259"/>
            <ac:spMk id="2" creationId="{E7492AEF-2000-490A-AF97-FEDE59F2DAE5}"/>
          </ac:spMkLst>
        </pc:spChg>
        <pc:spChg chg="mod ord">
          <ac:chgData name="Stephen Cormack" userId="S::scormack@stu.chino.k12.ca.us::480d2471-1c0c-445d-9469-ebd1da2ba3c2" providerId="AD" clId="Web-{DD7565B6-11DB-0097-C282-C11730D6C3CD}" dt="2018-11-28T17:53:42.824" v="38"/>
          <ac:spMkLst>
            <pc:docMk/>
            <pc:sldMk cId="1422711050" sldId="259"/>
            <ac:spMk id="3" creationId="{755FA205-DCAA-4E7E-8DFB-E191A58D6E92}"/>
          </ac:spMkLst>
        </pc:spChg>
        <pc:spChg chg="add">
          <ac:chgData name="Stephen Cormack" userId="S::scormack@stu.chino.k12.ca.us::480d2471-1c0c-445d-9469-ebd1da2ba3c2" providerId="AD" clId="Web-{DD7565B6-11DB-0097-C282-C11730D6C3CD}" dt="2018-11-28T17:53:42.824" v="38"/>
          <ac:spMkLst>
            <pc:docMk/>
            <pc:sldMk cId="1422711050" sldId="259"/>
            <ac:spMk id="14" creationId="{EB181E26-89C4-4A14-92DE-0F4C4B0E9484}"/>
          </ac:spMkLst>
        </pc:spChg>
        <pc:spChg chg="add">
          <ac:chgData name="Stephen Cormack" userId="S::scormack@stu.chino.k12.ca.us::480d2471-1c0c-445d-9469-ebd1da2ba3c2" providerId="AD" clId="Web-{DD7565B6-11DB-0097-C282-C11730D6C3CD}" dt="2018-11-28T17:53:42.824" v="38"/>
          <ac:spMkLst>
            <pc:docMk/>
            <pc:sldMk cId="1422711050" sldId="259"/>
            <ac:spMk id="15" creationId="{13958066-7CBD-4B89-8F46-614C4F28BCF9}"/>
          </ac:spMkLst>
        </pc:spChg>
        <pc:picChg chg="mod">
          <ac:chgData name="Stephen Cormack" userId="S::scormack@stu.chino.k12.ca.us::480d2471-1c0c-445d-9469-ebd1da2ba3c2" providerId="AD" clId="Web-{DD7565B6-11DB-0097-C282-C11730D6C3CD}" dt="2018-11-28T17:53:42.824" v="38"/>
          <ac:picMkLst>
            <pc:docMk/>
            <pc:sldMk cId="1422711050" sldId="259"/>
            <ac:picMk id="4" creationId="{CE64A1D9-A89B-4DE9-B561-B14718635BF2}"/>
          </ac:picMkLst>
        </pc:picChg>
        <pc:picChg chg="mod">
          <ac:chgData name="Stephen Cormack" userId="S::scormack@stu.chino.k12.ca.us::480d2471-1c0c-445d-9469-ebd1da2ba3c2" providerId="AD" clId="Web-{DD7565B6-11DB-0097-C282-C11730D6C3CD}" dt="2018-11-28T17:53:42.824" v="38"/>
          <ac:picMkLst>
            <pc:docMk/>
            <pc:sldMk cId="1422711050" sldId="259"/>
            <ac:picMk id="9" creationId="{36397846-AF36-4488-89E9-2BA57ACADF3E}"/>
          </ac:picMkLst>
        </pc:picChg>
      </pc:sldChg>
      <pc:sldChg chg="addSp delSp modSp mod setBg">
        <pc:chgData name="Stephen Cormack" userId="S::scormack@stu.chino.k12.ca.us::480d2471-1c0c-445d-9469-ebd1da2ba3c2" providerId="AD" clId="Web-{DD7565B6-11DB-0097-C282-C11730D6C3CD}" dt="2018-11-28T17:53:51.418" v="39"/>
        <pc:sldMkLst>
          <pc:docMk/>
          <pc:sldMk cId="871228949" sldId="260"/>
        </pc:sldMkLst>
        <pc:spChg chg="mod">
          <ac:chgData name="Stephen Cormack" userId="S::scormack@stu.chino.k12.ca.us::480d2471-1c0c-445d-9469-ebd1da2ba3c2" providerId="AD" clId="Web-{DD7565B6-11DB-0097-C282-C11730D6C3CD}" dt="2018-11-28T17:53:51.418" v="39"/>
          <ac:spMkLst>
            <pc:docMk/>
            <pc:sldMk cId="871228949" sldId="260"/>
            <ac:spMk id="2" creationId="{980A6BA4-8332-4059-9A5C-0A3C025ACAE5}"/>
          </ac:spMkLst>
        </pc:spChg>
        <pc:spChg chg="mod">
          <ac:chgData name="Stephen Cormack" userId="S::scormack@stu.chino.k12.ca.us::480d2471-1c0c-445d-9469-ebd1da2ba3c2" providerId="AD" clId="Web-{DD7565B6-11DB-0097-C282-C11730D6C3CD}" dt="2018-11-28T17:53:51.418" v="39"/>
          <ac:spMkLst>
            <pc:docMk/>
            <pc:sldMk cId="871228949" sldId="260"/>
            <ac:spMk id="3" creationId="{B468EB71-33D5-436A-AC40-061003A4BD31}"/>
          </ac:spMkLst>
        </pc:spChg>
        <pc:spChg chg="add">
          <ac:chgData name="Stephen Cormack" userId="S::scormack@stu.chino.k12.ca.us::480d2471-1c0c-445d-9469-ebd1da2ba3c2" providerId="AD" clId="Web-{DD7565B6-11DB-0097-C282-C11730D6C3CD}" dt="2018-11-28T17:53:51.418" v="39"/>
          <ac:spMkLst>
            <pc:docMk/>
            <pc:sldMk cId="871228949" sldId="260"/>
            <ac:spMk id="20" creationId="{A0BF428C-DA8B-4D99-9930-18F7F91D873D}"/>
          </ac:spMkLst>
        </pc:spChg>
        <pc:spChg chg="add">
          <ac:chgData name="Stephen Cormack" userId="S::scormack@stu.chino.k12.ca.us::480d2471-1c0c-445d-9469-ebd1da2ba3c2" providerId="AD" clId="Web-{DD7565B6-11DB-0097-C282-C11730D6C3CD}" dt="2018-11-28T17:53:51.418" v="39"/>
          <ac:spMkLst>
            <pc:docMk/>
            <pc:sldMk cId="871228949" sldId="260"/>
            <ac:spMk id="22" creationId="{A03E2379-8871-408A-95CE-7AAE8FA53AE5}"/>
          </ac:spMkLst>
        </pc:spChg>
        <pc:picChg chg="mod ord">
          <ac:chgData name="Stephen Cormack" userId="S::scormack@stu.chino.k12.ca.us::480d2471-1c0c-445d-9469-ebd1da2ba3c2" providerId="AD" clId="Web-{DD7565B6-11DB-0097-C282-C11730D6C3CD}" dt="2018-11-28T17:53:51.418" v="39"/>
          <ac:picMkLst>
            <pc:docMk/>
            <pc:sldMk cId="871228949" sldId="260"/>
            <ac:picMk id="4" creationId="{588C1A14-DC86-4BF1-A505-5CB8954C9FC5}"/>
          </ac:picMkLst>
        </pc:picChg>
        <pc:picChg chg="mod ord">
          <ac:chgData name="Stephen Cormack" userId="S::scormack@stu.chino.k12.ca.us::480d2471-1c0c-445d-9469-ebd1da2ba3c2" providerId="AD" clId="Web-{DD7565B6-11DB-0097-C282-C11730D6C3CD}" dt="2018-11-28T17:53:51.418" v="39"/>
          <ac:picMkLst>
            <pc:docMk/>
            <pc:sldMk cId="871228949" sldId="260"/>
            <ac:picMk id="8" creationId="{D894EE1D-9F7B-40FA-A5E3-A6D3C91ED139}"/>
          </ac:picMkLst>
        </pc:picChg>
        <pc:picChg chg="add del">
          <ac:chgData name="Stephen Cormack" userId="S::scormack@stu.chino.k12.ca.us::480d2471-1c0c-445d-9469-ebd1da2ba3c2" providerId="AD" clId="Web-{DD7565B6-11DB-0097-C282-C11730D6C3CD}" dt="2018-11-28T17:53:51.418" v="39"/>
          <ac:picMkLst>
            <pc:docMk/>
            <pc:sldMk cId="871228949" sldId="260"/>
            <ac:picMk id="15" creationId="{22901FED-4FC9-4ED5-8123-C98BCD1616BA}"/>
          </ac:picMkLst>
        </pc:picChg>
      </pc:sldChg>
      <pc:sldChg chg="addSp delSp modSp mod setBg setClrOvrMap">
        <pc:chgData name="Stephen Cormack" userId="S::scormack@stu.chino.k12.ca.us::480d2471-1c0c-445d-9469-ebd1da2ba3c2" providerId="AD" clId="Web-{DD7565B6-11DB-0097-C282-C11730D6C3CD}" dt="2018-11-28T17:53:25.981" v="37"/>
        <pc:sldMkLst>
          <pc:docMk/>
          <pc:sldMk cId="4016300268" sldId="261"/>
        </pc:sldMkLst>
        <pc:spChg chg="mod">
          <ac:chgData name="Stephen Cormack" userId="S::scormack@stu.chino.k12.ca.us::480d2471-1c0c-445d-9469-ebd1da2ba3c2" providerId="AD" clId="Web-{DD7565B6-11DB-0097-C282-C11730D6C3CD}" dt="2018-11-28T17:53:25.981" v="37"/>
          <ac:spMkLst>
            <pc:docMk/>
            <pc:sldMk cId="4016300268" sldId="261"/>
            <ac:spMk id="2" creationId="{53B0C51D-D3CF-4ADD-8414-E149B00D0C89}"/>
          </ac:spMkLst>
        </pc:spChg>
        <pc:spChg chg="mod">
          <ac:chgData name="Stephen Cormack" userId="S::scormack@stu.chino.k12.ca.us::480d2471-1c0c-445d-9469-ebd1da2ba3c2" providerId="AD" clId="Web-{DD7565B6-11DB-0097-C282-C11730D6C3CD}" dt="2018-11-28T17:53:25.981" v="37"/>
          <ac:spMkLst>
            <pc:docMk/>
            <pc:sldMk cId="4016300268" sldId="261"/>
            <ac:spMk id="33" creationId="{82B21A2C-4D9D-419A-AC3E-D44D2C309F89}"/>
          </ac:spMkLst>
        </pc:spChg>
        <pc:spChg chg="add del">
          <ac:chgData name="Stephen Cormack" userId="S::scormack@stu.chino.k12.ca.us::480d2471-1c0c-445d-9469-ebd1da2ba3c2" providerId="AD" clId="Web-{DD7565B6-11DB-0097-C282-C11730D6C3CD}" dt="2018-11-28T17:53:25.840" v="36"/>
          <ac:spMkLst>
            <pc:docMk/>
            <pc:sldMk cId="4016300268" sldId="261"/>
            <ac:spMk id="35" creationId="{7EB6695E-BED5-4DA3-8C9B-AD301AEF4776}"/>
          </ac:spMkLst>
        </pc:spChg>
        <pc:spChg chg="add">
          <ac:chgData name="Stephen Cormack" userId="S::scormack@stu.chino.k12.ca.us::480d2471-1c0c-445d-9469-ebd1da2ba3c2" providerId="AD" clId="Web-{DD7565B6-11DB-0097-C282-C11730D6C3CD}" dt="2018-11-28T17:53:25.981" v="37"/>
          <ac:spMkLst>
            <pc:docMk/>
            <pc:sldMk cId="4016300268" sldId="261"/>
            <ac:spMk id="37" creationId="{EB181E26-89C4-4A14-92DE-0F4C4B0E9484}"/>
          </ac:spMkLst>
        </pc:spChg>
        <pc:spChg chg="add">
          <ac:chgData name="Stephen Cormack" userId="S::scormack@stu.chino.k12.ca.us::480d2471-1c0c-445d-9469-ebd1da2ba3c2" providerId="AD" clId="Web-{DD7565B6-11DB-0097-C282-C11730D6C3CD}" dt="2018-11-28T17:53:25.981" v="37"/>
          <ac:spMkLst>
            <pc:docMk/>
            <pc:sldMk cId="4016300268" sldId="261"/>
            <ac:spMk id="40" creationId="{13958066-7CBD-4B89-8F46-614C4F28BCF9}"/>
          </ac:spMkLst>
        </pc:spChg>
        <pc:picChg chg="mod ord">
          <ac:chgData name="Stephen Cormack" userId="S::scormack@stu.chino.k12.ca.us::480d2471-1c0c-445d-9469-ebd1da2ba3c2" providerId="AD" clId="Web-{DD7565B6-11DB-0097-C282-C11730D6C3CD}" dt="2018-11-28T17:53:25.981" v="37"/>
          <ac:picMkLst>
            <pc:docMk/>
            <pc:sldMk cId="4016300268" sldId="261"/>
            <ac:picMk id="20" creationId="{9F1BF6A1-9230-4486-92AE-55EA21A04E92}"/>
          </ac:picMkLst>
        </pc:picChg>
        <pc:picChg chg="mod ord">
          <ac:chgData name="Stephen Cormack" userId="S::scormack@stu.chino.k12.ca.us::480d2471-1c0c-445d-9469-ebd1da2ba3c2" providerId="AD" clId="Web-{DD7565B6-11DB-0097-C282-C11730D6C3CD}" dt="2018-11-28T17:53:25.981" v="37"/>
          <ac:picMkLst>
            <pc:docMk/>
            <pc:sldMk cId="4016300268" sldId="261"/>
            <ac:picMk id="31" creationId="{50F59ADF-9B4F-4DE3-86CA-52A217BB22CA}"/>
          </ac:picMkLst>
        </pc:picChg>
      </pc:sldChg>
    </pc:docChg>
  </pc:docChgLst>
  <pc:docChgLst>
    <pc:chgData name="Stephen Cormack" userId="S::scormack@stu.chino.k12.ca.us::480d2471-1c0c-445d-9469-ebd1da2ba3c2" providerId="AD" clId="Web-{DBEF1DA4-3448-D3B9-1ED7-2BC9D6A5DB10}"/>
    <pc:docChg chg="modSld">
      <pc:chgData name="Stephen Cormack" userId="S::scormack@stu.chino.k12.ca.us::480d2471-1c0c-445d-9469-ebd1da2ba3c2" providerId="AD" clId="Web-{DBEF1DA4-3448-D3B9-1ED7-2BC9D6A5DB10}" dt="2018-11-26T17:42:22.657" v="415" actId="20577"/>
      <pc:docMkLst>
        <pc:docMk/>
      </pc:docMkLst>
      <pc:sldChg chg="modSp">
        <pc:chgData name="Stephen Cormack" userId="S::scormack@stu.chino.k12.ca.us::480d2471-1c0c-445d-9469-ebd1da2ba3c2" providerId="AD" clId="Web-{DBEF1DA4-3448-D3B9-1ED7-2BC9D6A5DB10}" dt="2018-11-26T17:33:00.765" v="101" actId="14100"/>
        <pc:sldMkLst>
          <pc:docMk/>
          <pc:sldMk cId="3941354884" sldId="257"/>
        </pc:sldMkLst>
        <pc:spChg chg="mod">
          <ac:chgData name="Stephen Cormack" userId="S::scormack@stu.chino.k12.ca.us::480d2471-1c0c-445d-9469-ebd1da2ba3c2" providerId="AD" clId="Web-{DBEF1DA4-3448-D3B9-1ED7-2BC9D6A5DB10}" dt="2018-11-26T17:33:00.765" v="101" actId="14100"/>
          <ac:spMkLst>
            <pc:docMk/>
            <pc:sldMk cId="3941354884" sldId="257"/>
            <ac:spMk id="3" creationId="{757B24D5-04D9-4249-BCBA-BAE794D178F3}"/>
          </ac:spMkLst>
        </pc:spChg>
      </pc:sldChg>
      <pc:sldChg chg="addSp delSp modSp">
        <pc:chgData name="Stephen Cormack" userId="S::scormack@stu.chino.k12.ca.us::480d2471-1c0c-445d-9469-ebd1da2ba3c2" providerId="AD" clId="Web-{DBEF1DA4-3448-D3B9-1ED7-2BC9D6A5DB10}" dt="2018-11-26T17:42:22.657" v="414" actId="20577"/>
        <pc:sldMkLst>
          <pc:docMk/>
          <pc:sldMk cId="2688779660" sldId="258"/>
        </pc:sldMkLst>
        <pc:spChg chg="del mod">
          <ac:chgData name="Stephen Cormack" userId="S::scormack@stu.chino.k12.ca.us::480d2471-1c0c-445d-9469-ebd1da2ba3c2" providerId="AD" clId="Web-{DBEF1DA4-3448-D3B9-1ED7-2BC9D6A5DB10}" dt="2018-11-26T17:38:13.422" v="241"/>
          <ac:spMkLst>
            <pc:docMk/>
            <pc:sldMk cId="2688779660" sldId="258"/>
            <ac:spMk id="3" creationId="{9B32BA8D-7B6C-41C5-B4EE-594D63FC54CF}"/>
          </ac:spMkLst>
        </pc:spChg>
        <pc:spChg chg="add mod">
          <ac:chgData name="Stephen Cormack" userId="S::scormack@stu.chino.k12.ca.us::480d2471-1c0c-445d-9469-ebd1da2ba3c2" providerId="AD" clId="Web-{DBEF1DA4-3448-D3B9-1ED7-2BC9D6A5DB10}" dt="2018-11-26T17:42:22.657" v="414" actId="20577"/>
          <ac:spMkLst>
            <pc:docMk/>
            <pc:sldMk cId="2688779660" sldId="258"/>
            <ac:spMk id="5" creationId="{287DA461-6781-42A5-9B89-EEF1ACBDE653}"/>
          </ac:spMkLst>
        </pc:spChg>
      </pc:sldChg>
    </pc:docChg>
  </pc:docChgLst>
  <pc:docChgLst>
    <pc:chgData name="Stephen Cormack" userId="S::scormack@stu.chino.k12.ca.us::480d2471-1c0c-445d-9469-ebd1da2ba3c2" providerId="AD" clId="Web-{6E18CB0D-5C5B-4806-8201-2B5BA999DE8A}"/>
    <pc:docChg chg="modSld">
      <pc:chgData name="Stephen Cormack" userId="S::scormack@stu.chino.k12.ca.us::480d2471-1c0c-445d-9469-ebd1da2ba3c2" providerId="AD" clId="Web-{6E18CB0D-5C5B-4806-8201-2B5BA999DE8A}" dt="2018-11-27T17:52:05.129" v="1057"/>
      <pc:docMkLst>
        <pc:docMk/>
      </pc:docMkLst>
      <pc:sldChg chg="addSp delSp modSp mod setBg setClrOvrMap">
        <pc:chgData name="Stephen Cormack" userId="S::scormack@stu.chino.k12.ca.us::480d2471-1c0c-445d-9469-ebd1da2ba3c2" providerId="AD" clId="Web-{6E18CB0D-5C5B-4806-8201-2B5BA999DE8A}" dt="2018-11-27T17:51:31.285" v="1054"/>
        <pc:sldMkLst>
          <pc:docMk/>
          <pc:sldMk cId="3941354884" sldId="257"/>
        </pc:sldMkLst>
        <pc:spChg chg="mod">
          <ac:chgData name="Stephen Cormack" userId="S::scormack@stu.chino.k12.ca.us::480d2471-1c0c-445d-9469-ebd1da2ba3c2" providerId="AD" clId="Web-{6E18CB0D-5C5B-4806-8201-2B5BA999DE8A}" dt="2018-11-27T17:51:31.285" v="1054"/>
          <ac:spMkLst>
            <pc:docMk/>
            <pc:sldMk cId="3941354884" sldId="257"/>
            <ac:spMk id="2" creationId="{23ABBE03-1B9C-4B9B-8715-B07025A0CE76}"/>
          </ac:spMkLst>
        </pc:spChg>
        <pc:spChg chg="mod">
          <ac:chgData name="Stephen Cormack" userId="S::scormack@stu.chino.k12.ca.us::480d2471-1c0c-445d-9469-ebd1da2ba3c2" providerId="AD" clId="Web-{6E18CB0D-5C5B-4806-8201-2B5BA999DE8A}" dt="2018-11-27T17:51:31.285" v="1054"/>
          <ac:spMkLst>
            <pc:docMk/>
            <pc:sldMk cId="3941354884" sldId="257"/>
            <ac:spMk id="3" creationId="{757B24D5-04D9-4249-BCBA-BAE794D178F3}"/>
          </ac:spMkLst>
        </pc:spChg>
        <pc:spChg chg="add mod">
          <ac:chgData name="Stephen Cormack" userId="S::scormack@stu.chino.k12.ca.us::480d2471-1c0c-445d-9469-ebd1da2ba3c2" providerId="AD" clId="Web-{6E18CB0D-5C5B-4806-8201-2B5BA999DE8A}" dt="2018-11-27T17:51:31.285" v="1054"/>
          <ac:spMkLst>
            <pc:docMk/>
            <pc:sldMk cId="3941354884" sldId="257"/>
            <ac:spMk id="6" creationId="{BE4B74FA-EC35-4BAA-8DAD-C6324B562C1E}"/>
          </ac:spMkLst>
        </pc:spChg>
        <pc:spChg chg="add mod">
          <ac:chgData name="Stephen Cormack" userId="S::scormack@stu.chino.k12.ca.us::480d2471-1c0c-445d-9469-ebd1da2ba3c2" providerId="AD" clId="Web-{6E18CB0D-5C5B-4806-8201-2B5BA999DE8A}" dt="2018-11-27T17:51:31.285" v="1054"/>
          <ac:spMkLst>
            <pc:docMk/>
            <pc:sldMk cId="3941354884" sldId="257"/>
            <ac:spMk id="10" creationId="{D533AEDC-6909-4442-A041-F96A20E5F192}"/>
          </ac:spMkLst>
        </pc:spChg>
        <pc:spChg chg="add del">
          <ac:chgData name="Stephen Cormack" userId="S::scormack@stu.chino.k12.ca.us::480d2471-1c0c-445d-9469-ebd1da2ba3c2" providerId="AD" clId="Web-{6E18CB0D-5C5B-4806-8201-2B5BA999DE8A}" dt="2018-11-27T17:51:31.285" v="1054"/>
          <ac:spMkLst>
            <pc:docMk/>
            <pc:sldMk cId="3941354884" sldId="257"/>
            <ac:spMk id="11" creationId="{3CD9DF72-87A3-404E-A828-84CBF11A8303}"/>
          </ac:spMkLst>
        </pc:spChg>
        <pc:spChg chg="add">
          <ac:chgData name="Stephen Cormack" userId="S::scormack@stu.chino.k12.ca.us::480d2471-1c0c-445d-9469-ebd1da2ba3c2" providerId="AD" clId="Web-{6E18CB0D-5C5B-4806-8201-2B5BA999DE8A}" dt="2018-11-27T17:51:31.285" v="1054"/>
          <ac:spMkLst>
            <pc:docMk/>
            <pc:sldMk cId="3941354884" sldId="257"/>
            <ac:spMk id="18" creationId="{37FEB674-D811-4FFE-A878-29D0C0ED18D4}"/>
          </ac:spMkLst>
        </pc:spChg>
        <pc:picChg chg="add mod ord">
          <ac:chgData name="Stephen Cormack" userId="S::scormack@stu.chino.k12.ca.us::480d2471-1c0c-445d-9469-ebd1da2ba3c2" providerId="AD" clId="Web-{6E18CB0D-5C5B-4806-8201-2B5BA999DE8A}" dt="2018-11-27T17:51:31.285" v="1054"/>
          <ac:picMkLst>
            <pc:docMk/>
            <pc:sldMk cId="3941354884" sldId="257"/>
            <ac:picMk id="4" creationId="{6C96B08A-251F-4E1C-AF93-6C22C8EA0257}"/>
          </ac:picMkLst>
        </pc:picChg>
        <pc:picChg chg="add mod ord">
          <ac:chgData name="Stephen Cormack" userId="S::scormack@stu.chino.k12.ca.us::480d2471-1c0c-445d-9469-ebd1da2ba3c2" providerId="AD" clId="Web-{6E18CB0D-5C5B-4806-8201-2B5BA999DE8A}" dt="2018-11-27T17:51:31.285" v="1054"/>
          <ac:picMkLst>
            <pc:docMk/>
            <pc:sldMk cId="3941354884" sldId="257"/>
            <ac:picMk id="8" creationId="{D1E9B3EB-4BA4-450B-A113-1A88752DCD13}"/>
          </ac:picMkLst>
        </pc:picChg>
        <pc:cxnChg chg="add del">
          <ac:chgData name="Stephen Cormack" userId="S::scormack@stu.chino.k12.ca.us::480d2471-1c0c-445d-9469-ebd1da2ba3c2" providerId="AD" clId="Web-{6E18CB0D-5C5B-4806-8201-2B5BA999DE8A}" dt="2018-11-27T17:51:31.285" v="1054"/>
          <ac:cxnSpMkLst>
            <pc:docMk/>
            <pc:sldMk cId="3941354884" sldId="257"/>
            <ac:cxnSpMk id="13" creationId="{20E3A342-4D61-4E3F-AF90-1AB42AEB96CC}"/>
          </ac:cxnSpMkLst>
        </pc:cxnChg>
      </pc:sldChg>
      <pc:sldChg chg="addSp modSp mod setBg setClrOvrMap">
        <pc:chgData name="Stephen Cormack" userId="S::scormack@stu.chino.k12.ca.us::480d2471-1c0c-445d-9469-ebd1da2ba3c2" providerId="AD" clId="Web-{6E18CB0D-5C5B-4806-8201-2B5BA999DE8A}" dt="2018-11-27T17:50:23.019" v="1049"/>
        <pc:sldMkLst>
          <pc:docMk/>
          <pc:sldMk cId="2688779660" sldId="258"/>
        </pc:sldMkLst>
        <pc:spChg chg="mod">
          <ac:chgData name="Stephen Cormack" userId="S::scormack@stu.chino.k12.ca.us::480d2471-1c0c-445d-9469-ebd1da2ba3c2" providerId="AD" clId="Web-{6E18CB0D-5C5B-4806-8201-2B5BA999DE8A}" dt="2018-11-27T17:50:23.019" v="1049"/>
          <ac:spMkLst>
            <pc:docMk/>
            <pc:sldMk cId="2688779660" sldId="258"/>
            <ac:spMk id="2" creationId="{F4AF3747-6E97-4FC3-BACE-1C9483DA6D79}"/>
          </ac:spMkLst>
        </pc:spChg>
        <pc:spChg chg="mod">
          <ac:chgData name="Stephen Cormack" userId="S::scormack@stu.chino.k12.ca.us::480d2471-1c0c-445d-9469-ebd1da2ba3c2" providerId="AD" clId="Web-{6E18CB0D-5C5B-4806-8201-2B5BA999DE8A}" dt="2018-11-27T17:50:23.019" v="1049"/>
          <ac:spMkLst>
            <pc:docMk/>
            <pc:sldMk cId="2688779660" sldId="258"/>
            <ac:spMk id="5" creationId="{287DA461-6781-42A5-9B89-EEF1ACBDE653}"/>
          </ac:spMkLst>
        </pc:spChg>
        <pc:spChg chg="add mod">
          <ac:chgData name="Stephen Cormack" userId="S::scormack@stu.chino.k12.ca.us::480d2471-1c0c-445d-9469-ebd1da2ba3c2" providerId="AD" clId="Web-{6E18CB0D-5C5B-4806-8201-2B5BA999DE8A}" dt="2018-11-27T17:50:23.019" v="1049"/>
          <ac:spMkLst>
            <pc:docMk/>
            <pc:sldMk cId="2688779660" sldId="258"/>
            <ac:spMk id="6" creationId="{504CCB60-2042-49D3-A01A-0DDB6801CBC0}"/>
          </ac:spMkLst>
        </pc:spChg>
        <pc:spChg chg="add mod">
          <ac:chgData name="Stephen Cormack" userId="S::scormack@stu.chino.k12.ca.us::480d2471-1c0c-445d-9469-ebd1da2ba3c2" providerId="AD" clId="Web-{6E18CB0D-5C5B-4806-8201-2B5BA999DE8A}" dt="2018-11-27T17:50:23.019" v="1049"/>
          <ac:spMkLst>
            <pc:docMk/>
            <pc:sldMk cId="2688779660" sldId="258"/>
            <ac:spMk id="10" creationId="{A1E9695F-4632-4BCC-8CA2-DBAB95EFFAD6}"/>
          </ac:spMkLst>
        </pc:spChg>
        <pc:spChg chg="add">
          <ac:chgData name="Stephen Cormack" userId="S::scormack@stu.chino.k12.ca.us::480d2471-1c0c-445d-9469-ebd1da2ba3c2" providerId="AD" clId="Web-{6E18CB0D-5C5B-4806-8201-2B5BA999DE8A}" dt="2018-11-27T17:50:23.019" v="1049"/>
          <ac:spMkLst>
            <pc:docMk/>
            <pc:sldMk cId="2688779660" sldId="258"/>
            <ac:spMk id="15" creationId="{432691CC-4AB8-48AF-B822-EBF7F4E9E6CD}"/>
          </ac:spMkLst>
        </pc:spChg>
        <pc:spChg chg="add">
          <ac:chgData name="Stephen Cormack" userId="S::scormack@stu.chino.k12.ca.us::480d2471-1c0c-445d-9469-ebd1da2ba3c2" providerId="AD" clId="Web-{6E18CB0D-5C5B-4806-8201-2B5BA999DE8A}" dt="2018-11-27T17:50:23.019" v="1049"/>
          <ac:spMkLst>
            <pc:docMk/>
            <pc:sldMk cId="2688779660" sldId="258"/>
            <ac:spMk id="17" creationId="{47311653-CA1C-4366-AF7B-2E9767F1871B}"/>
          </ac:spMkLst>
        </pc:spChg>
        <pc:spChg chg="add">
          <ac:chgData name="Stephen Cormack" userId="S::scormack@stu.chino.k12.ca.us::480d2471-1c0c-445d-9469-ebd1da2ba3c2" providerId="AD" clId="Web-{6E18CB0D-5C5B-4806-8201-2B5BA999DE8A}" dt="2018-11-27T17:50:23.019" v="1049"/>
          <ac:spMkLst>
            <pc:docMk/>
            <pc:sldMk cId="2688779660" sldId="258"/>
            <ac:spMk id="19" creationId="{D6A8E1B4-B839-4C58-B08A-F0B09458080B}"/>
          </ac:spMkLst>
        </pc:spChg>
        <pc:spChg chg="add">
          <ac:chgData name="Stephen Cormack" userId="S::scormack@stu.chino.k12.ca.us::480d2471-1c0c-445d-9469-ebd1da2ba3c2" providerId="AD" clId="Web-{6E18CB0D-5C5B-4806-8201-2B5BA999DE8A}" dt="2018-11-27T17:50:23.019" v="1049"/>
          <ac:spMkLst>
            <pc:docMk/>
            <pc:sldMk cId="2688779660" sldId="258"/>
            <ac:spMk id="21" creationId="{2CABF795-F18F-494E-BBDE-C1415B786531}"/>
          </ac:spMkLst>
        </pc:spChg>
        <pc:picChg chg="add mod">
          <ac:chgData name="Stephen Cormack" userId="S::scormack@stu.chino.k12.ca.us::480d2471-1c0c-445d-9469-ebd1da2ba3c2" providerId="AD" clId="Web-{6E18CB0D-5C5B-4806-8201-2B5BA999DE8A}" dt="2018-11-27T17:50:23.019" v="1049"/>
          <ac:picMkLst>
            <pc:docMk/>
            <pc:sldMk cId="2688779660" sldId="258"/>
            <ac:picMk id="3" creationId="{2B1E0A0A-93AA-4868-9F50-BF66E2A4F065}"/>
          </ac:picMkLst>
        </pc:picChg>
        <pc:picChg chg="add mod ord">
          <ac:chgData name="Stephen Cormack" userId="S::scormack@stu.chino.k12.ca.us::480d2471-1c0c-445d-9469-ebd1da2ba3c2" providerId="AD" clId="Web-{6E18CB0D-5C5B-4806-8201-2B5BA999DE8A}" dt="2018-11-27T17:50:23.019" v="1049"/>
          <ac:picMkLst>
            <pc:docMk/>
            <pc:sldMk cId="2688779660" sldId="258"/>
            <ac:picMk id="8" creationId="{58AFB8D0-88DD-4AA0-8840-F5FC16D46FE9}"/>
          </ac:picMkLst>
        </pc:picChg>
      </pc:sldChg>
      <pc:sldChg chg="addSp delSp modSp mod setBg">
        <pc:chgData name="Stephen Cormack" userId="S::scormack@stu.chino.k12.ca.us::480d2471-1c0c-445d-9469-ebd1da2ba3c2" providerId="AD" clId="Web-{6E18CB0D-5C5B-4806-8201-2B5BA999DE8A}" dt="2018-11-27T17:47:06.878" v="1034"/>
        <pc:sldMkLst>
          <pc:docMk/>
          <pc:sldMk cId="1422711050" sldId="259"/>
        </pc:sldMkLst>
        <pc:spChg chg="mod">
          <ac:chgData name="Stephen Cormack" userId="S::scormack@stu.chino.k12.ca.us::480d2471-1c0c-445d-9469-ebd1da2ba3c2" providerId="AD" clId="Web-{6E18CB0D-5C5B-4806-8201-2B5BA999DE8A}" dt="2018-11-27T17:47:06.878" v="1034"/>
          <ac:spMkLst>
            <pc:docMk/>
            <pc:sldMk cId="1422711050" sldId="259"/>
            <ac:spMk id="2" creationId="{E7492AEF-2000-490A-AF97-FEDE59F2DAE5}"/>
          </ac:spMkLst>
        </pc:spChg>
        <pc:spChg chg="mod ord">
          <ac:chgData name="Stephen Cormack" userId="S::scormack@stu.chino.k12.ca.us::480d2471-1c0c-445d-9469-ebd1da2ba3c2" providerId="AD" clId="Web-{6E18CB0D-5C5B-4806-8201-2B5BA999DE8A}" dt="2018-11-27T17:47:06.878" v="1034"/>
          <ac:spMkLst>
            <pc:docMk/>
            <pc:sldMk cId="1422711050" sldId="259"/>
            <ac:spMk id="3" creationId="{755FA205-DCAA-4E7E-8DFB-E191A58D6E92}"/>
          </ac:spMkLst>
        </pc:spChg>
        <pc:spChg chg="add mod">
          <ac:chgData name="Stephen Cormack" userId="S::scormack@stu.chino.k12.ca.us::480d2471-1c0c-445d-9469-ebd1da2ba3c2" providerId="AD" clId="Web-{6E18CB0D-5C5B-4806-8201-2B5BA999DE8A}" dt="2018-11-27T17:47:06.878" v="1034"/>
          <ac:spMkLst>
            <pc:docMk/>
            <pc:sldMk cId="1422711050" sldId="259"/>
            <ac:spMk id="6" creationId="{A6058D31-86EC-45C7-B1AF-144FF17ADA0E}"/>
          </ac:spMkLst>
        </pc:spChg>
        <pc:spChg chg="add del">
          <ac:chgData name="Stephen Cormack" userId="S::scormack@stu.chino.k12.ca.us::480d2471-1c0c-445d-9469-ebd1da2ba3c2" providerId="AD" clId="Web-{6E18CB0D-5C5B-4806-8201-2B5BA999DE8A}" dt="2018-11-27T17:47:06.878" v="1034"/>
          <ac:spMkLst>
            <pc:docMk/>
            <pc:sldMk cId="1422711050" sldId="259"/>
            <ac:spMk id="8" creationId="{73DE2CFE-42F2-48F0-8706-5264E012B10C}"/>
          </ac:spMkLst>
        </pc:spChg>
        <pc:spChg chg="add del">
          <ac:chgData name="Stephen Cormack" userId="S::scormack@stu.chino.k12.ca.us::480d2471-1c0c-445d-9469-ebd1da2ba3c2" providerId="AD" clId="Web-{6E18CB0D-5C5B-4806-8201-2B5BA999DE8A}" dt="2018-11-27T17:41:51.268" v="997"/>
          <ac:spMkLst>
            <pc:docMk/>
            <pc:sldMk cId="1422711050" sldId="259"/>
            <ac:spMk id="11" creationId="{B0792D4F-247E-46FE-85FC-881DEFA41D94}"/>
          </ac:spMkLst>
        </pc:spChg>
        <pc:spChg chg="add mod">
          <ac:chgData name="Stephen Cormack" userId="S::scormack@stu.chino.k12.ca.us::480d2471-1c0c-445d-9469-ebd1da2ba3c2" providerId="AD" clId="Web-{6E18CB0D-5C5B-4806-8201-2B5BA999DE8A}" dt="2018-11-27T17:47:06.878" v="1034"/>
          <ac:spMkLst>
            <pc:docMk/>
            <pc:sldMk cId="1422711050" sldId="259"/>
            <ac:spMk id="12" creationId="{5B86B137-CFCF-46E5-AE9F-18338D419A22}"/>
          </ac:spMkLst>
        </pc:spChg>
        <pc:spChg chg="add">
          <ac:chgData name="Stephen Cormack" userId="S::scormack@stu.chino.k12.ca.us::480d2471-1c0c-445d-9469-ebd1da2ba3c2" providerId="AD" clId="Web-{6E18CB0D-5C5B-4806-8201-2B5BA999DE8A}" dt="2018-11-27T17:47:06.878" v="1034"/>
          <ac:spMkLst>
            <pc:docMk/>
            <pc:sldMk cId="1422711050" sldId="259"/>
            <ac:spMk id="17" creationId="{99899462-FC16-43B0-966B-FCA263450716}"/>
          </ac:spMkLst>
        </pc:spChg>
        <pc:picChg chg="add mod ord">
          <ac:chgData name="Stephen Cormack" userId="S::scormack@stu.chino.k12.ca.us::480d2471-1c0c-445d-9469-ebd1da2ba3c2" providerId="AD" clId="Web-{6E18CB0D-5C5B-4806-8201-2B5BA999DE8A}" dt="2018-11-27T17:47:06.878" v="1034"/>
          <ac:picMkLst>
            <pc:docMk/>
            <pc:sldMk cId="1422711050" sldId="259"/>
            <ac:picMk id="4" creationId="{CE64A1D9-A89B-4DE9-B561-B14718635BF2}"/>
          </ac:picMkLst>
        </pc:picChg>
        <pc:picChg chg="add mod ord">
          <ac:chgData name="Stephen Cormack" userId="S::scormack@stu.chino.k12.ca.us::480d2471-1c0c-445d-9469-ebd1da2ba3c2" providerId="AD" clId="Web-{6E18CB0D-5C5B-4806-8201-2B5BA999DE8A}" dt="2018-11-27T17:47:06.878" v="1034"/>
          <ac:picMkLst>
            <pc:docMk/>
            <pc:sldMk cId="1422711050" sldId="259"/>
            <ac:picMk id="9" creationId="{36397846-AF36-4488-89E9-2BA57ACADF3E}"/>
          </ac:picMkLst>
        </pc:picChg>
        <pc:cxnChg chg="add del">
          <ac:chgData name="Stephen Cormack" userId="S::scormack@stu.chino.k12.ca.us::480d2471-1c0c-445d-9469-ebd1da2ba3c2" providerId="AD" clId="Web-{6E18CB0D-5C5B-4806-8201-2B5BA999DE8A}" dt="2018-11-27T17:41:51.268" v="997"/>
          <ac:cxnSpMkLst>
            <pc:docMk/>
            <pc:sldMk cId="1422711050" sldId="259"/>
            <ac:cxnSpMk id="13" creationId="{CE272F12-AF86-441A-BC1B-C014BBBF85B5}"/>
          </ac:cxnSpMkLst>
        </pc:cxnChg>
        <pc:cxnChg chg="add">
          <ac:chgData name="Stephen Cormack" userId="S::scormack@stu.chino.k12.ca.us::480d2471-1c0c-445d-9469-ebd1da2ba3c2" providerId="AD" clId="Web-{6E18CB0D-5C5B-4806-8201-2B5BA999DE8A}" dt="2018-11-27T17:47:06.878" v="1034"/>
          <ac:cxnSpMkLst>
            <pc:docMk/>
            <pc:sldMk cId="1422711050" sldId="259"/>
            <ac:cxnSpMk id="19" creationId="{AAFEA932-2DF1-410C-A00A-7A1E7DBF7511}"/>
          </ac:cxnSpMkLst>
        </pc:cxnChg>
      </pc:sldChg>
      <pc:sldChg chg="addSp delSp modSp mod setBg">
        <pc:chgData name="Stephen Cormack" userId="S::scormack@stu.chino.k12.ca.us::480d2471-1c0c-445d-9469-ebd1da2ba3c2" providerId="AD" clId="Web-{6E18CB0D-5C5B-4806-8201-2B5BA999DE8A}" dt="2018-11-27T17:48:09.691" v="1039"/>
        <pc:sldMkLst>
          <pc:docMk/>
          <pc:sldMk cId="871228949" sldId="260"/>
        </pc:sldMkLst>
        <pc:spChg chg="mod">
          <ac:chgData name="Stephen Cormack" userId="S::scormack@stu.chino.k12.ca.us::480d2471-1c0c-445d-9469-ebd1da2ba3c2" providerId="AD" clId="Web-{6E18CB0D-5C5B-4806-8201-2B5BA999DE8A}" dt="2018-11-27T17:48:09.691" v="1039"/>
          <ac:spMkLst>
            <pc:docMk/>
            <pc:sldMk cId="871228949" sldId="260"/>
            <ac:spMk id="2" creationId="{980A6BA4-8332-4059-9A5C-0A3C025ACAE5}"/>
          </ac:spMkLst>
        </pc:spChg>
        <pc:spChg chg="mod ord">
          <ac:chgData name="Stephen Cormack" userId="S::scormack@stu.chino.k12.ca.us::480d2471-1c0c-445d-9469-ebd1da2ba3c2" providerId="AD" clId="Web-{6E18CB0D-5C5B-4806-8201-2B5BA999DE8A}" dt="2018-11-27T17:48:09.691" v="1039"/>
          <ac:spMkLst>
            <pc:docMk/>
            <pc:sldMk cId="871228949" sldId="260"/>
            <ac:spMk id="3" creationId="{B468EB71-33D5-436A-AC40-061003A4BD31}"/>
          </ac:spMkLst>
        </pc:spChg>
        <pc:spChg chg="add mod">
          <ac:chgData name="Stephen Cormack" userId="S::scormack@stu.chino.k12.ca.us::480d2471-1c0c-445d-9469-ebd1da2ba3c2" providerId="AD" clId="Web-{6E18CB0D-5C5B-4806-8201-2B5BA999DE8A}" dt="2018-11-27T17:48:09.691" v="1039"/>
          <ac:spMkLst>
            <pc:docMk/>
            <pc:sldMk cId="871228949" sldId="260"/>
            <ac:spMk id="6" creationId="{39688D6F-A398-4BA0-BC70-246EEABBD66A}"/>
          </ac:spMkLst>
        </pc:spChg>
        <pc:spChg chg="add mod">
          <ac:chgData name="Stephen Cormack" userId="S::scormack@stu.chino.k12.ca.us::480d2471-1c0c-445d-9469-ebd1da2ba3c2" providerId="AD" clId="Web-{6E18CB0D-5C5B-4806-8201-2B5BA999DE8A}" dt="2018-11-27T17:48:09.691" v="1039"/>
          <ac:spMkLst>
            <pc:docMk/>
            <pc:sldMk cId="871228949" sldId="260"/>
            <ac:spMk id="10" creationId="{C92EAE49-635A-4565-A7FB-0BBC4BEB2155}"/>
          </ac:spMkLst>
        </pc:spChg>
        <pc:spChg chg="add del">
          <ac:chgData name="Stephen Cormack" userId="S::scormack@stu.chino.k12.ca.us::480d2471-1c0c-445d-9469-ebd1da2ba3c2" providerId="AD" clId="Web-{6E18CB0D-5C5B-4806-8201-2B5BA999DE8A}" dt="2018-11-27T17:48:09.691" v="1039"/>
          <ac:spMkLst>
            <pc:docMk/>
            <pc:sldMk cId="871228949" sldId="260"/>
            <ac:spMk id="11" creationId="{217BE31F-A129-45DD-8071-A63EC47D943A}"/>
          </ac:spMkLst>
        </pc:spChg>
        <pc:grpChg chg="add del">
          <ac:chgData name="Stephen Cormack" userId="S::scormack@stu.chino.k12.ca.us::480d2471-1c0c-445d-9469-ebd1da2ba3c2" providerId="AD" clId="Web-{6E18CB0D-5C5B-4806-8201-2B5BA999DE8A}" dt="2018-11-27T17:48:09.691" v="1039"/>
          <ac:grpSpMkLst>
            <pc:docMk/>
            <pc:sldMk cId="871228949" sldId="260"/>
            <ac:grpSpMk id="13" creationId="{7CA163AC-F477-454A-9FB4-81324C004BEF}"/>
          </ac:grpSpMkLst>
        </pc:grpChg>
        <pc:grpChg chg="add del">
          <ac:chgData name="Stephen Cormack" userId="S::scormack@stu.chino.k12.ca.us::480d2471-1c0c-445d-9469-ebd1da2ba3c2" providerId="AD" clId="Web-{6E18CB0D-5C5B-4806-8201-2B5BA999DE8A}" dt="2018-11-27T17:48:09.691" v="1039"/>
          <ac:grpSpMkLst>
            <pc:docMk/>
            <pc:sldMk cId="871228949" sldId="260"/>
            <ac:grpSpMk id="36" creationId="{83118EC2-A2C7-4CDB-887C-21E0B0C437D1}"/>
          </ac:grpSpMkLst>
        </pc:grpChg>
        <pc:picChg chg="add mod ord">
          <ac:chgData name="Stephen Cormack" userId="S::scormack@stu.chino.k12.ca.us::480d2471-1c0c-445d-9469-ebd1da2ba3c2" providerId="AD" clId="Web-{6E18CB0D-5C5B-4806-8201-2B5BA999DE8A}" dt="2018-11-27T17:48:09.691" v="1039"/>
          <ac:picMkLst>
            <pc:docMk/>
            <pc:sldMk cId="871228949" sldId="260"/>
            <ac:picMk id="4" creationId="{588C1A14-DC86-4BF1-A505-5CB8954C9FC5}"/>
          </ac:picMkLst>
        </pc:picChg>
        <pc:picChg chg="add mod ord">
          <ac:chgData name="Stephen Cormack" userId="S::scormack@stu.chino.k12.ca.us::480d2471-1c0c-445d-9469-ebd1da2ba3c2" providerId="AD" clId="Web-{6E18CB0D-5C5B-4806-8201-2B5BA999DE8A}" dt="2018-11-27T17:48:09.691" v="1039"/>
          <ac:picMkLst>
            <pc:docMk/>
            <pc:sldMk cId="871228949" sldId="260"/>
            <ac:picMk id="8" creationId="{D894EE1D-9F7B-40FA-A5E3-A6D3C91ED139}"/>
          </ac:picMkLst>
        </pc:picChg>
        <pc:picChg chg="add">
          <ac:chgData name="Stephen Cormack" userId="S::scormack@stu.chino.k12.ca.us::480d2471-1c0c-445d-9469-ebd1da2ba3c2" providerId="AD" clId="Web-{6E18CB0D-5C5B-4806-8201-2B5BA999DE8A}" dt="2018-11-27T17:48:09.691" v="1039"/>
          <ac:picMkLst>
            <pc:docMk/>
            <pc:sldMk cId="871228949" sldId="260"/>
            <ac:picMk id="44" creationId="{22901FED-4FC9-4ED5-8123-C98BCD1616BA}"/>
          </ac:picMkLst>
        </pc:picChg>
      </pc:sldChg>
      <pc:sldChg chg="addSp delSp modSp mod setBg setClrOvrMap">
        <pc:chgData name="Stephen Cormack" userId="S::scormack@stu.chino.k12.ca.us::480d2471-1c0c-445d-9469-ebd1da2ba3c2" providerId="AD" clId="Web-{6E18CB0D-5C5B-4806-8201-2B5BA999DE8A}" dt="2018-11-27T17:52:05.129" v="1057"/>
        <pc:sldMkLst>
          <pc:docMk/>
          <pc:sldMk cId="4016300268" sldId="261"/>
        </pc:sldMkLst>
        <pc:spChg chg="mod">
          <ac:chgData name="Stephen Cormack" userId="S::scormack@stu.chino.k12.ca.us::480d2471-1c0c-445d-9469-ebd1da2ba3c2" providerId="AD" clId="Web-{6E18CB0D-5C5B-4806-8201-2B5BA999DE8A}" dt="2018-11-27T17:52:05.129" v="1057"/>
          <ac:spMkLst>
            <pc:docMk/>
            <pc:sldMk cId="4016300268" sldId="261"/>
            <ac:spMk id="2" creationId="{53B0C51D-D3CF-4ADD-8414-E149B00D0C89}"/>
          </ac:spMkLst>
        </pc:spChg>
        <pc:spChg chg="add del mod">
          <ac:chgData name="Stephen Cormack" userId="S::scormack@stu.chino.k12.ca.us::480d2471-1c0c-445d-9469-ebd1da2ba3c2" providerId="AD" clId="Web-{6E18CB0D-5C5B-4806-8201-2B5BA999DE8A}" dt="2018-11-27T17:38:32.596" v="968"/>
          <ac:spMkLst>
            <pc:docMk/>
            <pc:sldMk cId="4016300268" sldId="261"/>
            <ac:spMk id="3" creationId="{CED181A0-25CC-40F4-8CAB-96F474F7C839}"/>
          </ac:spMkLst>
        </pc:spChg>
        <pc:spChg chg="add del mod">
          <ac:chgData name="Stephen Cormack" userId="S::scormack@stu.chino.k12.ca.us::480d2471-1c0c-445d-9469-ebd1da2ba3c2" providerId="AD" clId="Web-{6E18CB0D-5C5B-4806-8201-2B5BA999DE8A}" dt="2018-11-27T17:37:52.736" v="965"/>
          <ac:spMkLst>
            <pc:docMk/>
            <pc:sldMk cId="4016300268" sldId="261"/>
            <ac:spMk id="6" creationId="{4A276FF3-A095-4854-B14E-C050A4286050}"/>
          </ac:spMkLst>
        </pc:spChg>
        <pc:spChg chg="add del">
          <ac:chgData name="Stephen Cormack" userId="S::scormack@stu.chino.k12.ca.us::480d2471-1c0c-445d-9469-ebd1da2ba3c2" providerId="AD" clId="Web-{6E18CB0D-5C5B-4806-8201-2B5BA999DE8A}" dt="2018-11-27T17:40:46.815" v="991"/>
          <ac:spMkLst>
            <pc:docMk/>
            <pc:sldMk cId="4016300268" sldId="261"/>
            <ac:spMk id="8" creationId="{3B854194-185D-494D-905C-7C7CB2E30F6E}"/>
          </ac:spMkLst>
        </pc:spChg>
        <pc:spChg chg="add del">
          <ac:chgData name="Stephen Cormack" userId="S::scormack@stu.chino.k12.ca.us::480d2471-1c0c-445d-9469-ebd1da2ba3c2" providerId="AD" clId="Web-{6E18CB0D-5C5B-4806-8201-2B5BA999DE8A}" dt="2018-11-27T17:40:46.815" v="991"/>
          <ac:spMkLst>
            <pc:docMk/>
            <pc:sldMk cId="4016300268" sldId="261"/>
            <ac:spMk id="10" creationId="{B4F5FA0D-0104-4987-8241-EFF7C85B88DE}"/>
          </ac:spMkLst>
        </pc:spChg>
        <pc:spChg chg="add mod">
          <ac:chgData name="Stephen Cormack" userId="S::scormack@stu.chino.k12.ca.us::480d2471-1c0c-445d-9469-ebd1da2ba3c2" providerId="AD" clId="Web-{6E18CB0D-5C5B-4806-8201-2B5BA999DE8A}" dt="2018-11-27T17:49:34.472" v="1044"/>
          <ac:spMkLst>
            <pc:docMk/>
            <pc:sldMk cId="4016300268" sldId="261"/>
            <ac:spMk id="13" creationId="{78EC7E25-50DD-4F3F-B8F9-317B964617E3}"/>
          </ac:spMkLst>
        </pc:spChg>
        <pc:spChg chg="add del">
          <ac:chgData name="Stephen Cormack" userId="S::scormack@stu.chino.k12.ca.us::480d2471-1c0c-445d-9469-ebd1da2ba3c2" providerId="AD" clId="Web-{6E18CB0D-5C5B-4806-8201-2B5BA999DE8A}" dt="2018-11-27T17:40:41.955" v="988"/>
          <ac:spMkLst>
            <pc:docMk/>
            <pc:sldMk cId="4016300268" sldId="261"/>
            <ac:spMk id="18" creationId="{6FEB0F48-696B-46D7-A527-3B2BE3A95EE7}"/>
          </ac:spMkLst>
        </pc:spChg>
        <pc:spChg chg="add del">
          <ac:chgData name="Stephen Cormack" userId="S::scormack@stu.chino.k12.ca.us::480d2471-1c0c-445d-9469-ebd1da2ba3c2" providerId="AD" clId="Web-{6E18CB0D-5C5B-4806-8201-2B5BA999DE8A}" dt="2018-11-27T17:40:46.705" v="990"/>
          <ac:spMkLst>
            <pc:docMk/>
            <pc:sldMk cId="4016300268" sldId="261"/>
            <ac:spMk id="19" creationId="{BF2FFE88-23F1-4918-94FD-D73457D90803}"/>
          </ac:spMkLst>
        </pc:spChg>
        <pc:spChg chg="add del">
          <ac:chgData name="Stephen Cormack" userId="S::scormack@stu.chino.k12.ca.us::480d2471-1c0c-445d-9469-ebd1da2ba3c2" providerId="AD" clId="Web-{6E18CB0D-5C5B-4806-8201-2B5BA999DE8A}" dt="2018-11-27T17:49:34.472" v="1044"/>
          <ac:spMkLst>
            <pc:docMk/>
            <pc:sldMk cId="4016300268" sldId="261"/>
            <ac:spMk id="22" creationId="{E862BE82-D00D-42C1-BF16-93AA37870C32}"/>
          </ac:spMkLst>
        </pc:spChg>
        <pc:spChg chg="add del">
          <ac:chgData name="Stephen Cormack" userId="S::scormack@stu.chino.k12.ca.us::480d2471-1c0c-445d-9469-ebd1da2ba3c2" providerId="AD" clId="Web-{6E18CB0D-5C5B-4806-8201-2B5BA999DE8A}" dt="2018-11-27T17:40:46.705" v="990"/>
          <ac:spMkLst>
            <pc:docMk/>
            <pc:sldMk cId="4016300268" sldId="261"/>
            <ac:spMk id="23" creationId="{569C1A01-6FB5-43CE-ADCC-936728ACAC0D}"/>
          </ac:spMkLst>
        </pc:spChg>
        <pc:spChg chg="add del">
          <ac:chgData name="Stephen Cormack" userId="S::scormack@stu.chino.k12.ca.us::480d2471-1c0c-445d-9469-ebd1da2ba3c2" providerId="AD" clId="Web-{6E18CB0D-5C5B-4806-8201-2B5BA999DE8A}" dt="2018-11-27T17:49:34.472" v="1044"/>
          <ac:spMkLst>
            <pc:docMk/>
            <pc:sldMk cId="4016300268" sldId="261"/>
            <ac:spMk id="24" creationId="{F6D92C2D-1D3D-4974-918C-06579FB354A9}"/>
          </ac:spMkLst>
        </pc:spChg>
        <pc:spChg chg="add del">
          <ac:chgData name="Stephen Cormack" userId="S::scormack@stu.chino.k12.ca.us::480d2471-1c0c-445d-9469-ebd1da2ba3c2" providerId="AD" clId="Web-{6E18CB0D-5C5B-4806-8201-2B5BA999DE8A}" dt="2018-11-27T17:49:10.222" v="1040"/>
          <ac:spMkLst>
            <pc:docMk/>
            <pc:sldMk cId="4016300268" sldId="261"/>
            <ac:spMk id="25" creationId="{6BA98DA3-EB2B-4E65-87D1-F8E779F1A488}"/>
          </ac:spMkLst>
        </pc:spChg>
        <pc:spChg chg="add mod">
          <ac:chgData name="Stephen Cormack" userId="S::scormack@stu.chino.k12.ca.us::480d2471-1c0c-445d-9469-ebd1da2ba3c2" providerId="AD" clId="Web-{6E18CB0D-5C5B-4806-8201-2B5BA999DE8A}" dt="2018-11-27T17:49:34.472" v="1044"/>
          <ac:spMkLst>
            <pc:docMk/>
            <pc:sldMk cId="4016300268" sldId="261"/>
            <ac:spMk id="28" creationId="{A98846CC-1113-48A8-AB95-1EA950F1E06C}"/>
          </ac:spMkLst>
        </pc:spChg>
        <pc:spChg chg="add mod">
          <ac:chgData name="Stephen Cormack" userId="S::scormack@stu.chino.k12.ca.us::480d2471-1c0c-445d-9469-ebd1da2ba3c2" providerId="AD" clId="Web-{6E18CB0D-5C5B-4806-8201-2B5BA999DE8A}" dt="2018-11-27T17:52:05.129" v="1057"/>
          <ac:spMkLst>
            <pc:docMk/>
            <pc:sldMk cId="4016300268" sldId="261"/>
            <ac:spMk id="33" creationId="{82B21A2C-4D9D-419A-AC3E-D44D2C309F89}"/>
          </ac:spMkLst>
        </pc:spChg>
        <pc:spChg chg="add">
          <ac:chgData name="Stephen Cormack" userId="S::scormack@stu.chino.k12.ca.us::480d2471-1c0c-445d-9469-ebd1da2ba3c2" providerId="AD" clId="Web-{6E18CB0D-5C5B-4806-8201-2B5BA999DE8A}" dt="2018-11-27T17:52:05.129" v="1057"/>
          <ac:spMkLst>
            <pc:docMk/>
            <pc:sldMk cId="4016300268" sldId="261"/>
            <ac:spMk id="38" creationId="{432691CC-4AB8-48AF-B822-EBF7F4E9E6CD}"/>
          </ac:spMkLst>
        </pc:spChg>
        <pc:spChg chg="add">
          <ac:chgData name="Stephen Cormack" userId="S::scormack@stu.chino.k12.ca.us::480d2471-1c0c-445d-9469-ebd1da2ba3c2" providerId="AD" clId="Web-{6E18CB0D-5C5B-4806-8201-2B5BA999DE8A}" dt="2018-11-27T17:52:05.129" v="1057"/>
          <ac:spMkLst>
            <pc:docMk/>
            <pc:sldMk cId="4016300268" sldId="261"/>
            <ac:spMk id="39" creationId="{D6A8E1B4-B839-4C58-B08A-F0B09458080B}"/>
          </ac:spMkLst>
        </pc:spChg>
        <pc:spChg chg="add del">
          <ac:chgData name="Stephen Cormack" userId="S::scormack@stu.chino.k12.ca.us::480d2471-1c0c-445d-9469-ebd1da2ba3c2" providerId="AD" clId="Web-{6E18CB0D-5C5B-4806-8201-2B5BA999DE8A}" dt="2018-11-27T17:52:04.848" v="1056"/>
          <ac:spMkLst>
            <pc:docMk/>
            <pc:sldMk cId="4016300268" sldId="261"/>
            <ac:spMk id="41" creationId="{2C6A2225-94AF-4BC4-98F4-77746E7B10A9}"/>
          </ac:spMkLst>
        </pc:spChg>
        <pc:spChg chg="add del">
          <ac:chgData name="Stephen Cormack" userId="S::scormack@stu.chino.k12.ca.us::480d2471-1c0c-445d-9469-ebd1da2ba3c2" providerId="AD" clId="Web-{6E18CB0D-5C5B-4806-8201-2B5BA999DE8A}" dt="2018-11-27T17:52:04.848" v="1056"/>
          <ac:spMkLst>
            <pc:docMk/>
            <pc:sldMk cId="4016300268" sldId="261"/>
            <ac:spMk id="43" creationId="{648F5915-2CE1-4F74-88C5-D4366893D2DF}"/>
          </ac:spMkLst>
        </pc:spChg>
        <pc:picChg chg="add del mod ord">
          <ac:chgData name="Stephen Cormack" userId="S::scormack@stu.chino.k12.ca.us::480d2471-1c0c-445d-9469-ebd1da2ba3c2" providerId="AD" clId="Web-{6E18CB0D-5C5B-4806-8201-2B5BA999DE8A}" dt="2018-11-27T17:37:52.736" v="966"/>
          <ac:picMkLst>
            <pc:docMk/>
            <pc:sldMk cId="4016300268" sldId="261"/>
            <ac:picMk id="4" creationId="{4B51934F-9A62-422C-9C55-5202D3963796}"/>
          </ac:picMkLst>
        </pc:picChg>
        <pc:picChg chg="add del">
          <ac:chgData name="Stephen Cormack" userId="S::scormack@stu.chino.k12.ca.us::480d2471-1c0c-445d-9469-ebd1da2ba3c2" providerId="AD" clId="Web-{6E18CB0D-5C5B-4806-8201-2B5BA999DE8A}" dt="2018-11-27T17:40:46.815" v="991"/>
          <ac:picMkLst>
            <pc:docMk/>
            <pc:sldMk cId="4016300268" sldId="261"/>
            <ac:picMk id="12" creationId="{2897127E-6CEF-446C-BE87-93B7C46E49D1}"/>
          </ac:picMkLst>
        </pc:picChg>
        <pc:picChg chg="add del">
          <ac:chgData name="Stephen Cormack" userId="S::scormack@stu.chino.k12.ca.us::480d2471-1c0c-445d-9469-ebd1da2ba3c2" providerId="AD" clId="Web-{6E18CB0D-5C5B-4806-8201-2B5BA999DE8A}" dt="2018-11-27T17:40:46.705" v="990"/>
          <ac:picMkLst>
            <pc:docMk/>
            <pc:sldMk cId="4016300268" sldId="261"/>
            <ac:picMk id="15" creationId="{9F1BF6A1-9230-4486-92AE-55EA21A04E92}"/>
          </ac:picMkLst>
        </pc:picChg>
        <pc:picChg chg="add del">
          <ac:chgData name="Stephen Cormack" userId="S::scormack@stu.chino.k12.ca.us::480d2471-1c0c-445d-9469-ebd1da2ba3c2" providerId="AD" clId="Web-{6E18CB0D-5C5B-4806-8201-2B5BA999DE8A}" dt="2018-11-27T17:40:41.955" v="988"/>
          <ac:picMkLst>
            <pc:docMk/>
            <pc:sldMk cId="4016300268" sldId="261"/>
            <ac:picMk id="16" creationId="{9F1BF6A1-9230-4486-92AE-55EA21A04E92}"/>
          </ac:picMkLst>
        </pc:picChg>
        <pc:picChg chg="add del">
          <ac:chgData name="Stephen Cormack" userId="S::scormack@stu.chino.k12.ca.us::480d2471-1c0c-445d-9469-ebd1da2ba3c2" providerId="AD" clId="Web-{6E18CB0D-5C5B-4806-8201-2B5BA999DE8A}" dt="2018-11-27T17:40:46.705" v="990"/>
          <ac:picMkLst>
            <pc:docMk/>
            <pc:sldMk cId="4016300268" sldId="261"/>
            <ac:picMk id="17" creationId="{EE09A529-E47C-4634-BB98-0A9526C372B4}"/>
          </ac:picMkLst>
        </pc:picChg>
        <pc:picChg chg="add mod ord">
          <ac:chgData name="Stephen Cormack" userId="S::scormack@stu.chino.k12.ca.us::480d2471-1c0c-445d-9469-ebd1da2ba3c2" providerId="AD" clId="Web-{6E18CB0D-5C5B-4806-8201-2B5BA999DE8A}" dt="2018-11-27T17:52:05.129" v="1057"/>
          <ac:picMkLst>
            <pc:docMk/>
            <pc:sldMk cId="4016300268" sldId="261"/>
            <ac:picMk id="20" creationId="{9F1BF6A1-9230-4486-92AE-55EA21A04E92}"/>
          </ac:picMkLst>
        </pc:picChg>
        <pc:picChg chg="add del">
          <ac:chgData name="Stephen Cormack" userId="S::scormack@stu.chino.k12.ca.us::480d2471-1c0c-445d-9469-ebd1da2ba3c2" providerId="AD" clId="Web-{6E18CB0D-5C5B-4806-8201-2B5BA999DE8A}" dt="2018-11-27T17:40:41.955" v="988"/>
          <ac:picMkLst>
            <pc:docMk/>
            <pc:sldMk cId="4016300268" sldId="261"/>
            <ac:picMk id="21" creationId="{54DDEBDD-D8BD-41A6-8A0D-B00E3768B0F9}"/>
          </ac:picMkLst>
        </pc:picChg>
        <pc:picChg chg="add del mod ord replId">
          <ac:chgData name="Stephen Cormack" userId="S::scormack@stu.chino.k12.ca.us::480d2471-1c0c-445d-9469-ebd1da2ba3c2" providerId="AD" clId="Web-{6E18CB0D-5C5B-4806-8201-2B5BA999DE8A}" dt="2018-11-27T17:40:46.815" v="991"/>
          <ac:picMkLst>
            <pc:docMk/>
            <pc:sldMk cId="4016300268" sldId="261"/>
            <ac:picMk id="26" creationId="{9F1BF6A1-9230-4486-92AE-55EA21A04E92}"/>
          </ac:picMkLst>
        </pc:picChg>
        <pc:picChg chg="add del mod ord replId">
          <ac:chgData name="Stephen Cormack" userId="S::scormack@stu.chino.k12.ca.us::480d2471-1c0c-445d-9469-ebd1da2ba3c2" providerId="AD" clId="Web-{6E18CB0D-5C5B-4806-8201-2B5BA999DE8A}" dt="2018-11-27T17:49:34.472" v="1044"/>
          <ac:picMkLst>
            <pc:docMk/>
            <pc:sldMk cId="4016300268" sldId="261"/>
            <ac:picMk id="30" creationId="{50F59ADF-9B4F-4DE3-86CA-52A217BB22CA}"/>
          </ac:picMkLst>
        </pc:picChg>
        <pc:picChg chg="add mod ord">
          <ac:chgData name="Stephen Cormack" userId="S::scormack@stu.chino.k12.ca.us::480d2471-1c0c-445d-9469-ebd1da2ba3c2" providerId="AD" clId="Web-{6E18CB0D-5C5B-4806-8201-2B5BA999DE8A}" dt="2018-11-27T17:52:05.129" v="1057"/>
          <ac:picMkLst>
            <pc:docMk/>
            <pc:sldMk cId="4016300268" sldId="261"/>
            <ac:picMk id="31" creationId="{50F59ADF-9B4F-4DE3-86CA-52A217BB22CA}"/>
          </ac:picMkLst>
        </pc:picChg>
        <pc:picChg chg="add del">
          <ac:chgData name="Stephen Cormack" userId="S::scormack@stu.chino.k12.ca.us::480d2471-1c0c-445d-9469-ebd1da2ba3c2" providerId="AD" clId="Web-{6E18CB0D-5C5B-4806-8201-2B5BA999DE8A}" dt="2018-11-27T17:52:05.129" v="1057"/>
          <ac:picMkLst>
            <pc:docMk/>
            <pc:sldMk cId="4016300268" sldId="261"/>
            <ac:picMk id="36" creationId="{22901FED-4FC9-4ED5-8123-C98BCD1616BA}"/>
          </ac:picMkLst>
        </pc:picChg>
      </pc:sldChg>
    </pc:docChg>
  </pc:docChgLst>
  <pc:docChgLst>
    <pc:chgData name="Stephen Cormack" userId="S::scormack@stu.chino.k12.ca.us::480d2471-1c0c-445d-9469-ebd1da2ba3c2" providerId="AD" clId="Web-{D1E3A261-3673-421E-BD4A-4F3B41A447E4}"/>
    <pc:docChg chg="modSld modMainMaster">
      <pc:chgData name="Stephen Cormack" userId="S::scormack@stu.chino.k12.ca.us::480d2471-1c0c-445d-9469-ebd1da2ba3c2" providerId="AD" clId="Web-{D1E3A261-3673-421E-BD4A-4F3B41A447E4}" dt="2018-11-29T17:09:25.182" v="105"/>
      <pc:docMkLst>
        <pc:docMk/>
      </pc:docMkLst>
      <pc:sldChg chg="addSp delSp modSp mod modTransition setBg">
        <pc:chgData name="Stephen Cormack" userId="S::scormack@stu.chino.k12.ca.us::480d2471-1c0c-445d-9469-ebd1da2ba3c2" providerId="AD" clId="Web-{D1E3A261-3673-421E-BD4A-4F3B41A447E4}" dt="2018-11-29T17:09:25.182" v="105"/>
        <pc:sldMkLst>
          <pc:docMk/>
          <pc:sldMk cId="109857222" sldId="256"/>
        </pc:sldMkLst>
        <pc:spChg chg="mod">
          <ac:chgData name="Stephen Cormack" userId="S::scormack@stu.chino.k12.ca.us::480d2471-1c0c-445d-9469-ebd1da2ba3c2" providerId="AD" clId="Web-{D1E3A261-3673-421E-BD4A-4F3B41A447E4}" dt="2018-11-29T16:41:48.783" v="28" actId="20577"/>
          <ac:spMkLst>
            <pc:docMk/>
            <pc:sldMk cId="109857222" sldId="256"/>
            <ac:spMk id="2" creationId="{00000000-0000-0000-0000-000000000000}"/>
          </ac:spMkLst>
        </pc:spChg>
        <pc:spChg chg="mod">
          <ac:chgData name="Stephen Cormack" userId="S::scormack@stu.chino.k12.ca.us::480d2471-1c0c-445d-9469-ebd1da2ba3c2" providerId="AD" clId="Web-{D1E3A261-3673-421E-BD4A-4F3B41A447E4}" dt="2018-11-29T16:41:26.299" v="25" actId="20577"/>
          <ac:spMkLst>
            <pc:docMk/>
            <pc:sldMk cId="109857222" sldId="256"/>
            <ac:spMk id="3" creationId="{00000000-0000-0000-0000-000000000000}"/>
          </ac:spMkLst>
        </pc:spChg>
        <pc:spChg chg="add del mod">
          <ac:chgData name="Stephen Cormack" userId="S::scormack@stu.chino.k12.ca.us::480d2471-1c0c-445d-9469-ebd1da2ba3c2" providerId="AD" clId="Web-{D1E3A261-3673-421E-BD4A-4F3B41A447E4}" dt="2018-11-29T16:37:34.643" v="12"/>
          <ac:spMkLst>
            <pc:docMk/>
            <pc:sldMk cId="109857222" sldId="256"/>
            <ac:spMk id="6" creationId="{ACA11F66-F32B-486C-8BA3-5AE76C96A524}"/>
          </ac:spMkLst>
        </pc:spChg>
        <pc:spChg chg="add mod">
          <ac:chgData name="Stephen Cormack" userId="S::scormack@stu.chino.k12.ca.us::480d2471-1c0c-445d-9469-ebd1da2ba3c2" providerId="AD" clId="Web-{D1E3A261-3673-421E-BD4A-4F3B41A447E4}" dt="2018-11-29T16:38:25.549" v="18"/>
          <ac:spMkLst>
            <pc:docMk/>
            <pc:sldMk cId="109857222" sldId="256"/>
            <ac:spMk id="10" creationId="{CE1C1995-6FD8-4CCE-B657-430C7ED5E211}"/>
          </ac:spMkLst>
        </pc:spChg>
        <pc:spChg chg="add del">
          <ac:chgData name="Stephen Cormack" userId="S::scormack@stu.chino.k12.ca.us::480d2471-1c0c-445d-9469-ebd1da2ba3c2" providerId="AD" clId="Web-{D1E3A261-3673-421E-BD4A-4F3B41A447E4}" dt="2018-11-29T16:38:25.549" v="18"/>
          <ac:spMkLst>
            <pc:docMk/>
            <pc:sldMk cId="109857222" sldId="256"/>
            <ac:spMk id="24" creationId="{6DB7ADBC-26DA-450D-A8BF-E1ACCB46639C}"/>
          </ac:spMkLst>
        </pc:spChg>
        <pc:spChg chg="add del">
          <ac:chgData name="Stephen Cormack" userId="S::scormack@stu.chino.k12.ca.us::480d2471-1c0c-445d-9469-ebd1da2ba3c2" providerId="AD" clId="Web-{D1E3A261-3673-421E-BD4A-4F3B41A447E4}" dt="2018-11-29T16:38:25.549" v="18"/>
          <ac:spMkLst>
            <pc:docMk/>
            <pc:sldMk cId="109857222" sldId="256"/>
            <ac:spMk id="25" creationId="{5692FB99-428A-4151-9665-80E56EF03D76}"/>
          </ac:spMkLst>
        </pc:spChg>
        <pc:spChg chg="add del">
          <ac:chgData name="Stephen Cormack" userId="S::scormack@stu.chino.k12.ca.us::480d2471-1c0c-445d-9469-ebd1da2ba3c2" providerId="AD" clId="Web-{D1E3A261-3673-421E-BD4A-4F3B41A447E4}" dt="2018-11-29T16:38:25.549" v="18"/>
          <ac:spMkLst>
            <pc:docMk/>
            <pc:sldMk cId="109857222" sldId="256"/>
            <ac:spMk id="26" creationId="{5E3C0EDB-60D3-4CEF-8B80-C6D01E08DEC2}"/>
          </ac:spMkLst>
        </pc:spChg>
        <pc:spChg chg="add del">
          <ac:chgData name="Stephen Cormack" userId="S::scormack@stu.chino.k12.ca.us::480d2471-1c0c-445d-9469-ebd1da2ba3c2" providerId="AD" clId="Web-{D1E3A261-3673-421E-BD4A-4F3B41A447E4}" dt="2018-11-29T16:38:25.549" v="18"/>
          <ac:spMkLst>
            <pc:docMk/>
            <pc:sldMk cId="109857222" sldId="256"/>
            <ac:spMk id="27" creationId="{4B306978-A26E-4AC4-9EAA-BD29BD476A4F}"/>
          </ac:spMkLst>
        </pc:spChg>
        <pc:spChg chg="add del">
          <ac:chgData name="Stephen Cormack" userId="S::scormack@stu.chino.k12.ca.us::480d2471-1c0c-445d-9469-ebd1da2ba3c2" providerId="AD" clId="Web-{D1E3A261-3673-421E-BD4A-4F3B41A447E4}" dt="2018-11-29T16:38:25.549" v="18"/>
          <ac:spMkLst>
            <pc:docMk/>
            <pc:sldMk cId="109857222" sldId="256"/>
            <ac:spMk id="28" creationId="{40C269CE-FB56-4D68-8CFB-1CFD5F350518}"/>
          </ac:spMkLst>
        </pc:spChg>
        <pc:spChg chg="add del">
          <ac:chgData name="Stephen Cormack" userId="S::scormack@stu.chino.k12.ca.us::480d2471-1c0c-445d-9469-ebd1da2ba3c2" providerId="AD" clId="Web-{D1E3A261-3673-421E-BD4A-4F3B41A447E4}" dt="2018-11-29T16:38:25.549" v="18"/>
          <ac:spMkLst>
            <pc:docMk/>
            <pc:sldMk cId="109857222" sldId="256"/>
            <ac:spMk id="29" creationId="{A6ED7E7F-75F7-4581-A930-C4DEBC2A8419}"/>
          </ac:spMkLst>
        </pc:spChg>
        <pc:spChg chg="add del">
          <ac:chgData name="Stephen Cormack" userId="S::scormack@stu.chino.k12.ca.us::480d2471-1c0c-445d-9469-ebd1da2ba3c2" providerId="AD" clId="Web-{D1E3A261-3673-421E-BD4A-4F3B41A447E4}" dt="2018-11-29T16:37:04.862" v="7"/>
          <ac:spMkLst>
            <pc:docMk/>
            <pc:sldMk cId="109857222" sldId="256"/>
            <ac:spMk id="31" creationId="{71B2258F-86CA-4D4D-8270-BC05FCDEBFB3}"/>
          </ac:spMkLst>
        </pc:spChg>
        <pc:spChg chg="add del">
          <ac:chgData name="Stephen Cormack" userId="S::scormack@stu.chino.k12.ca.us::480d2471-1c0c-445d-9469-ebd1da2ba3c2" providerId="AD" clId="Web-{D1E3A261-3673-421E-BD4A-4F3B41A447E4}" dt="2018-11-29T16:37:31.862" v="9"/>
          <ac:spMkLst>
            <pc:docMk/>
            <pc:sldMk cId="109857222" sldId="256"/>
            <ac:spMk id="32" creationId="{87CC2527-562A-4F69-B487-4371E5B243E7}"/>
          </ac:spMkLst>
        </pc:spChg>
        <pc:spChg chg="add del">
          <ac:chgData name="Stephen Cormack" userId="S::scormack@stu.chino.k12.ca.us::480d2471-1c0c-445d-9469-ebd1da2ba3c2" providerId="AD" clId="Web-{D1E3A261-3673-421E-BD4A-4F3B41A447E4}" dt="2018-11-29T16:36:55.097" v="5"/>
          <ac:spMkLst>
            <pc:docMk/>
            <pc:sldMk cId="109857222" sldId="256"/>
            <ac:spMk id="34" creationId="{87CC2527-562A-4F69-B487-4371E5B243E7}"/>
          </ac:spMkLst>
        </pc:spChg>
        <pc:spChg chg="add">
          <ac:chgData name="Stephen Cormack" userId="S::scormack@stu.chino.k12.ca.us::480d2471-1c0c-445d-9469-ebd1da2ba3c2" providerId="AD" clId="Web-{D1E3A261-3673-421E-BD4A-4F3B41A447E4}" dt="2018-11-29T16:38:25.549" v="18"/>
          <ac:spMkLst>
            <pc:docMk/>
            <pc:sldMk cId="109857222" sldId="256"/>
            <ac:spMk id="35" creationId="{87CC2527-562A-4F69-B487-4371E5B243E7}"/>
          </ac:spMkLst>
        </pc:spChg>
        <pc:picChg chg="add del mod ord">
          <ac:chgData name="Stephen Cormack" userId="S::scormack@stu.chino.k12.ca.us::480d2471-1c0c-445d-9469-ebd1da2ba3c2" providerId="AD" clId="Web-{D1E3A261-3673-421E-BD4A-4F3B41A447E4}" dt="2018-11-29T16:37:34.643" v="13"/>
          <ac:picMkLst>
            <pc:docMk/>
            <pc:sldMk cId="109857222" sldId="256"/>
            <ac:picMk id="4" creationId="{2B35DA7F-1FA4-42F7-9004-CA71CB2A779E}"/>
          </ac:picMkLst>
        </pc:picChg>
        <pc:picChg chg="add mod ord">
          <ac:chgData name="Stephen Cormack" userId="S::scormack@stu.chino.k12.ca.us::480d2471-1c0c-445d-9469-ebd1da2ba3c2" providerId="AD" clId="Web-{D1E3A261-3673-421E-BD4A-4F3B41A447E4}" dt="2018-11-29T16:38:25.549" v="18"/>
          <ac:picMkLst>
            <pc:docMk/>
            <pc:sldMk cId="109857222" sldId="256"/>
            <ac:picMk id="8" creationId="{E9DEDB70-7EB3-4CF6-91B1-943C911BEF12}"/>
          </ac:picMkLst>
        </pc:picChg>
        <pc:cxnChg chg="add del">
          <ac:chgData name="Stephen Cormack" userId="S::scormack@stu.chino.k12.ca.us::480d2471-1c0c-445d-9469-ebd1da2ba3c2" providerId="AD" clId="Web-{D1E3A261-3673-421E-BD4A-4F3B41A447E4}" dt="2018-11-29T16:37:31.862" v="9"/>
          <ac:cxnSpMkLst>
            <pc:docMk/>
            <pc:sldMk cId="109857222" sldId="256"/>
            <ac:cxnSpMk id="33" creationId="{BCDAEC91-5BCE-4B55-9CC0-43EF94CB734B}"/>
          </ac:cxnSpMkLst>
        </pc:cxnChg>
        <pc:cxnChg chg="add del">
          <ac:chgData name="Stephen Cormack" userId="S::scormack@stu.chino.k12.ca.us::480d2471-1c0c-445d-9469-ebd1da2ba3c2" providerId="AD" clId="Web-{D1E3A261-3673-421E-BD4A-4F3B41A447E4}" dt="2018-11-29T16:36:55.097" v="5"/>
          <ac:cxnSpMkLst>
            <pc:docMk/>
            <pc:sldMk cId="109857222" sldId="256"/>
            <ac:cxnSpMk id="36" creationId="{BCDAEC91-5BCE-4B55-9CC0-43EF94CB734B}"/>
          </ac:cxnSpMkLst>
        </pc:cxnChg>
        <pc:cxnChg chg="add">
          <ac:chgData name="Stephen Cormack" userId="S::scormack@stu.chino.k12.ca.us::480d2471-1c0c-445d-9469-ebd1da2ba3c2" providerId="AD" clId="Web-{D1E3A261-3673-421E-BD4A-4F3B41A447E4}" dt="2018-11-29T16:38:25.549" v="18"/>
          <ac:cxnSpMkLst>
            <pc:docMk/>
            <pc:sldMk cId="109857222" sldId="256"/>
            <ac:cxnSpMk id="37" creationId="{BCDAEC91-5BCE-4B55-9CC0-43EF94CB734B}"/>
          </ac:cxnSpMkLst>
        </pc:cxnChg>
      </pc:sldChg>
      <pc:sldChg chg="addSp delSp modSp mod modTransition setBg setClrOvrMap">
        <pc:chgData name="Stephen Cormack" userId="S::scormack@stu.chino.k12.ca.us::480d2471-1c0c-445d-9469-ebd1da2ba3c2" providerId="AD" clId="Web-{D1E3A261-3673-421E-BD4A-4F3B41A447E4}" dt="2018-11-29T17:09:25.182" v="105"/>
        <pc:sldMkLst>
          <pc:docMk/>
          <pc:sldMk cId="3941354884" sldId="257"/>
        </pc:sldMkLst>
        <pc:spChg chg="mod">
          <ac:chgData name="Stephen Cormack" userId="S::scormack@stu.chino.k12.ca.us::480d2471-1c0c-445d-9469-ebd1da2ba3c2" providerId="AD" clId="Web-{D1E3A261-3673-421E-BD4A-4F3B41A447E4}" dt="2018-11-29T16:48:20.234" v="72" actId="20577"/>
          <ac:spMkLst>
            <pc:docMk/>
            <pc:sldMk cId="3941354884" sldId="257"/>
            <ac:spMk id="2" creationId="{23ABBE03-1B9C-4B9B-8715-B07025A0CE76}"/>
          </ac:spMkLst>
        </pc:spChg>
        <pc:spChg chg="mod">
          <ac:chgData name="Stephen Cormack" userId="S::scormack@stu.chino.k12.ca.us::480d2471-1c0c-445d-9469-ebd1da2ba3c2" providerId="AD" clId="Web-{D1E3A261-3673-421E-BD4A-4F3B41A447E4}" dt="2018-11-29T16:48:09.047" v="69" actId="20577"/>
          <ac:spMkLst>
            <pc:docMk/>
            <pc:sldMk cId="3941354884" sldId="257"/>
            <ac:spMk id="3" creationId="{757B24D5-04D9-4249-BCBA-BAE794D178F3}"/>
          </ac:spMkLst>
        </pc:spChg>
        <pc:spChg chg="add del">
          <ac:chgData name="Stephen Cormack" userId="S::scormack@stu.chino.k12.ca.us::480d2471-1c0c-445d-9469-ebd1da2ba3c2" providerId="AD" clId="Web-{D1E3A261-3673-421E-BD4A-4F3B41A447E4}" dt="2018-11-29T16:40:37.065" v="21"/>
          <ac:spMkLst>
            <pc:docMk/>
            <pc:sldMk cId="3941354884" sldId="257"/>
            <ac:spMk id="15" creationId="{EB181E26-89C4-4A14-92DE-0F4C4B0E9484}"/>
          </ac:spMkLst>
        </pc:spChg>
        <pc:spChg chg="add del">
          <ac:chgData name="Stephen Cormack" userId="S::scormack@stu.chino.k12.ca.us::480d2471-1c0c-445d-9469-ebd1da2ba3c2" providerId="AD" clId="Web-{D1E3A261-3673-421E-BD4A-4F3B41A447E4}" dt="2018-11-29T16:40:37.065" v="21"/>
          <ac:spMkLst>
            <pc:docMk/>
            <pc:sldMk cId="3941354884" sldId="257"/>
            <ac:spMk id="17" creationId="{13958066-7CBD-4B89-8F46-614C4F28BCF9}"/>
          </ac:spMkLst>
        </pc:spChg>
        <pc:spChg chg="add del">
          <ac:chgData name="Stephen Cormack" userId="S::scormack@stu.chino.k12.ca.us::480d2471-1c0c-445d-9469-ebd1da2ba3c2" providerId="AD" clId="Web-{D1E3A261-3673-421E-BD4A-4F3B41A447E4}" dt="2018-11-29T16:40:36.814" v="20"/>
          <ac:spMkLst>
            <pc:docMk/>
            <pc:sldMk cId="3941354884" sldId="257"/>
            <ac:spMk id="22" creationId="{37FEB674-D811-4FFE-A878-29D0C0ED18D4}"/>
          </ac:spMkLst>
        </pc:spChg>
        <pc:spChg chg="add del">
          <ac:chgData name="Stephen Cormack" userId="S::scormack@stu.chino.k12.ca.us::480d2471-1c0c-445d-9469-ebd1da2ba3c2" providerId="AD" clId="Web-{D1E3A261-3673-421E-BD4A-4F3B41A447E4}" dt="2018-11-29T16:47:28.297" v="65"/>
          <ac:spMkLst>
            <pc:docMk/>
            <pc:sldMk cId="3941354884" sldId="257"/>
            <ac:spMk id="24" creationId="{37FEB674-D811-4FFE-A878-29D0C0ED18D4}"/>
          </ac:spMkLst>
        </pc:spChg>
        <pc:picChg chg="mod ord">
          <ac:chgData name="Stephen Cormack" userId="S::scormack@stu.chino.k12.ca.us::480d2471-1c0c-445d-9469-ebd1da2ba3c2" providerId="AD" clId="Web-{D1E3A261-3673-421E-BD4A-4F3B41A447E4}" dt="2018-11-29T16:47:34.188" v="67"/>
          <ac:picMkLst>
            <pc:docMk/>
            <pc:sldMk cId="3941354884" sldId="257"/>
            <ac:picMk id="4" creationId="{6C96B08A-251F-4E1C-AF93-6C22C8EA0257}"/>
          </ac:picMkLst>
        </pc:picChg>
        <pc:picChg chg="mod ord">
          <ac:chgData name="Stephen Cormack" userId="S::scormack@stu.chino.k12.ca.us::480d2471-1c0c-445d-9469-ebd1da2ba3c2" providerId="AD" clId="Web-{D1E3A261-3673-421E-BD4A-4F3B41A447E4}" dt="2018-11-29T16:47:34.188" v="67"/>
          <ac:picMkLst>
            <pc:docMk/>
            <pc:sldMk cId="3941354884" sldId="257"/>
            <ac:picMk id="8" creationId="{D1E9B3EB-4BA4-450B-A113-1A88752DCD13}"/>
          </ac:picMkLst>
        </pc:picChg>
        <pc:picChg chg="add del">
          <ac:chgData name="Stephen Cormack" userId="S::scormack@stu.chino.k12.ca.us::480d2471-1c0c-445d-9469-ebd1da2ba3c2" providerId="AD" clId="Web-{D1E3A261-3673-421E-BD4A-4F3B41A447E4}" dt="2018-11-29T16:47:34.297" v="68"/>
          <ac:picMkLst>
            <pc:docMk/>
            <pc:sldMk cId="3941354884" sldId="257"/>
            <ac:picMk id="19" creationId="{22901FED-4FC9-4ED5-8123-C98BCD1616BA}"/>
          </ac:picMkLst>
        </pc:picChg>
        <pc:picChg chg="add del">
          <ac:chgData name="Stephen Cormack" userId="S::scormack@stu.chino.k12.ca.us::480d2471-1c0c-445d-9469-ebd1da2ba3c2" providerId="AD" clId="Web-{D1E3A261-3673-421E-BD4A-4F3B41A447E4}" dt="2018-11-29T16:47:34.188" v="67"/>
          <ac:picMkLst>
            <pc:docMk/>
            <pc:sldMk cId="3941354884" sldId="257"/>
            <ac:picMk id="21" creationId="{3B37BAF8-EA97-496B-9DF6-3D53B6A19978}"/>
          </ac:picMkLst>
        </pc:picChg>
        <pc:picChg chg="add">
          <ac:chgData name="Stephen Cormack" userId="S::scormack@stu.chino.k12.ca.us::480d2471-1c0c-445d-9469-ebd1da2ba3c2" providerId="AD" clId="Web-{D1E3A261-3673-421E-BD4A-4F3B41A447E4}" dt="2018-11-29T16:47:34.297" v="68"/>
          <ac:picMkLst>
            <pc:docMk/>
            <pc:sldMk cId="3941354884" sldId="257"/>
            <ac:picMk id="23" creationId="{22901FED-4FC9-4ED5-8123-C98BCD1616BA}"/>
          </ac:picMkLst>
        </pc:picChg>
      </pc:sldChg>
      <pc:sldChg chg="modSp modTransition">
        <pc:chgData name="Stephen Cormack" userId="S::scormack@stu.chino.k12.ca.us::480d2471-1c0c-445d-9469-ebd1da2ba3c2" providerId="AD" clId="Web-{D1E3A261-3673-421E-BD4A-4F3B41A447E4}" dt="2018-11-29T17:09:25.182" v="105"/>
        <pc:sldMkLst>
          <pc:docMk/>
          <pc:sldMk cId="2688779660" sldId="258"/>
        </pc:sldMkLst>
        <pc:spChg chg="mod">
          <ac:chgData name="Stephen Cormack" userId="S::scormack@stu.chino.k12.ca.us::480d2471-1c0c-445d-9469-ebd1da2ba3c2" providerId="AD" clId="Web-{D1E3A261-3673-421E-BD4A-4F3B41A447E4}" dt="2018-11-29T16:44:11.923" v="48" actId="20577"/>
          <ac:spMkLst>
            <pc:docMk/>
            <pc:sldMk cId="2688779660" sldId="258"/>
            <ac:spMk id="2" creationId="{F4AF3747-6E97-4FC3-BACE-1C9483DA6D79}"/>
          </ac:spMkLst>
        </pc:spChg>
        <pc:spChg chg="mod">
          <ac:chgData name="Stephen Cormack" userId="S::scormack@stu.chino.k12.ca.us::480d2471-1c0c-445d-9469-ebd1da2ba3c2" providerId="AD" clId="Web-{D1E3A261-3673-421E-BD4A-4F3B41A447E4}" dt="2018-11-29T16:43:58.064" v="45" actId="20577"/>
          <ac:spMkLst>
            <pc:docMk/>
            <pc:sldMk cId="2688779660" sldId="258"/>
            <ac:spMk id="5" creationId="{287DA461-6781-42A5-9B89-EEF1ACBDE653}"/>
          </ac:spMkLst>
        </pc:spChg>
      </pc:sldChg>
      <pc:sldChg chg="modSp modTransition">
        <pc:chgData name="Stephen Cormack" userId="S::scormack@stu.chino.k12.ca.us::480d2471-1c0c-445d-9469-ebd1da2ba3c2" providerId="AD" clId="Web-{D1E3A261-3673-421E-BD4A-4F3B41A447E4}" dt="2018-11-29T17:09:25.182" v="105"/>
        <pc:sldMkLst>
          <pc:docMk/>
          <pc:sldMk cId="1422711050" sldId="259"/>
        </pc:sldMkLst>
        <pc:spChg chg="mod">
          <ac:chgData name="Stephen Cormack" userId="S::scormack@stu.chino.k12.ca.us::480d2471-1c0c-445d-9469-ebd1da2ba3c2" providerId="AD" clId="Web-{D1E3A261-3673-421E-BD4A-4F3B41A447E4}" dt="2018-11-29T16:44:53.751" v="55" actId="20577"/>
          <ac:spMkLst>
            <pc:docMk/>
            <pc:sldMk cId="1422711050" sldId="259"/>
            <ac:spMk id="2" creationId="{E7492AEF-2000-490A-AF97-FEDE59F2DAE5}"/>
          </ac:spMkLst>
        </pc:spChg>
        <pc:spChg chg="mod">
          <ac:chgData name="Stephen Cormack" userId="S::scormack@stu.chino.k12.ca.us::480d2471-1c0c-445d-9469-ebd1da2ba3c2" providerId="AD" clId="Web-{D1E3A261-3673-421E-BD4A-4F3B41A447E4}" dt="2018-11-29T16:44:30.063" v="51" actId="20577"/>
          <ac:spMkLst>
            <pc:docMk/>
            <pc:sldMk cId="1422711050" sldId="259"/>
            <ac:spMk id="3" creationId="{755FA205-DCAA-4E7E-8DFB-E191A58D6E92}"/>
          </ac:spMkLst>
        </pc:spChg>
      </pc:sldChg>
      <pc:sldChg chg="addSp delSp modSp mod modTransition setBg">
        <pc:chgData name="Stephen Cormack" userId="S::scormack@stu.chino.k12.ca.us::480d2471-1c0c-445d-9469-ebd1da2ba3c2" providerId="AD" clId="Web-{D1E3A261-3673-421E-BD4A-4F3B41A447E4}" dt="2018-11-29T17:09:25.182" v="105"/>
        <pc:sldMkLst>
          <pc:docMk/>
          <pc:sldMk cId="871228949" sldId="260"/>
        </pc:sldMkLst>
        <pc:spChg chg="mod ord">
          <ac:chgData name="Stephen Cormack" userId="S::scormack@stu.chino.k12.ca.us::480d2471-1c0c-445d-9469-ebd1da2ba3c2" providerId="AD" clId="Web-{D1E3A261-3673-421E-BD4A-4F3B41A447E4}" dt="2018-11-29T17:08:17.026" v="96" actId="20577"/>
          <ac:spMkLst>
            <pc:docMk/>
            <pc:sldMk cId="871228949" sldId="260"/>
            <ac:spMk id="2" creationId="{980A6BA4-8332-4059-9A5C-0A3C025ACAE5}"/>
          </ac:spMkLst>
        </pc:spChg>
        <pc:spChg chg="mod">
          <ac:chgData name="Stephen Cormack" userId="S::scormack@stu.chino.k12.ca.us::480d2471-1c0c-445d-9469-ebd1da2ba3c2" providerId="AD" clId="Web-{D1E3A261-3673-421E-BD4A-4F3B41A447E4}" dt="2018-11-29T17:08:08.870" v="93" actId="20577"/>
          <ac:spMkLst>
            <pc:docMk/>
            <pc:sldMk cId="871228949" sldId="260"/>
            <ac:spMk id="3" creationId="{B468EB71-33D5-436A-AC40-061003A4BD31}"/>
          </ac:spMkLst>
        </pc:spChg>
        <pc:spChg chg="mod">
          <ac:chgData name="Stephen Cormack" userId="S::scormack@stu.chino.k12.ca.us::480d2471-1c0c-445d-9469-ebd1da2ba3c2" providerId="AD" clId="Web-{D1E3A261-3673-421E-BD4A-4F3B41A447E4}" dt="2018-11-29T17:07:55.698" v="92"/>
          <ac:spMkLst>
            <pc:docMk/>
            <pc:sldMk cId="871228949" sldId="260"/>
            <ac:spMk id="9" creationId="{EC6754B1-DB24-4EF3-B699-CA860AA4D315}"/>
          </ac:spMkLst>
        </pc:spChg>
        <pc:spChg chg="del">
          <ac:chgData name="Stephen Cormack" userId="S::scormack@stu.chino.k12.ca.us::480d2471-1c0c-445d-9469-ebd1da2ba3c2" providerId="AD" clId="Web-{D1E3A261-3673-421E-BD4A-4F3B41A447E4}" dt="2018-11-29T17:01:15.168" v="75"/>
          <ac:spMkLst>
            <pc:docMk/>
            <pc:sldMk cId="871228949" sldId="260"/>
            <ac:spMk id="30" creationId="{4841EA57-DEA6-4BE9-B11E-1FBCC76BE16E}"/>
          </ac:spMkLst>
        </pc:spChg>
        <pc:spChg chg="del">
          <ac:chgData name="Stephen Cormack" userId="S::scormack@stu.chino.k12.ca.us::480d2471-1c0c-445d-9469-ebd1da2ba3c2" providerId="AD" clId="Web-{D1E3A261-3673-421E-BD4A-4F3B41A447E4}" dt="2018-11-29T17:01:15.168" v="75"/>
          <ac:spMkLst>
            <pc:docMk/>
            <pc:sldMk cId="871228949" sldId="260"/>
            <ac:spMk id="35" creationId="{A26922E4-CEB0-4BFE-BAD1-403E6A417D06}"/>
          </ac:spMkLst>
        </pc:spChg>
        <pc:spChg chg="add del">
          <ac:chgData name="Stephen Cormack" userId="S::scormack@stu.chino.k12.ca.us::480d2471-1c0c-445d-9469-ebd1da2ba3c2" providerId="AD" clId="Web-{D1E3A261-3673-421E-BD4A-4F3B41A447E4}" dt="2018-11-29T17:07:55.698" v="92"/>
          <ac:spMkLst>
            <pc:docMk/>
            <pc:sldMk cId="871228949" sldId="260"/>
            <ac:spMk id="40" creationId="{B849539B-3694-4E8A-A991-D68126CF3390}"/>
          </ac:spMkLst>
        </pc:spChg>
        <pc:picChg chg="mod ord">
          <ac:chgData name="Stephen Cormack" userId="S::scormack@stu.chino.k12.ca.us::480d2471-1c0c-445d-9469-ebd1da2ba3c2" providerId="AD" clId="Web-{D1E3A261-3673-421E-BD4A-4F3B41A447E4}" dt="2018-11-29T17:07:55.698" v="92"/>
          <ac:picMkLst>
            <pc:docMk/>
            <pc:sldMk cId="871228949" sldId="260"/>
            <ac:picMk id="4" creationId="{588C1A14-DC86-4BF1-A505-5CB8954C9FC5}"/>
          </ac:picMkLst>
        </pc:picChg>
        <pc:picChg chg="mod ord">
          <ac:chgData name="Stephen Cormack" userId="S::scormack@stu.chino.k12.ca.us::480d2471-1c0c-445d-9469-ebd1da2ba3c2" providerId="AD" clId="Web-{D1E3A261-3673-421E-BD4A-4F3B41A447E4}" dt="2018-11-29T17:07:55.698" v="92"/>
          <ac:picMkLst>
            <pc:docMk/>
            <pc:sldMk cId="871228949" sldId="260"/>
            <ac:picMk id="5" creationId="{3BCAF422-B057-47F8-BDDE-662035A19D06}"/>
          </ac:picMkLst>
        </pc:picChg>
        <pc:picChg chg="mod">
          <ac:chgData name="Stephen Cormack" userId="S::scormack@stu.chino.k12.ca.us::480d2471-1c0c-445d-9469-ebd1da2ba3c2" providerId="AD" clId="Web-{D1E3A261-3673-421E-BD4A-4F3B41A447E4}" dt="2018-11-29T17:07:55.698" v="92"/>
          <ac:picMkLst>
            <pc:docMk/>
            <pc:sldMk cId="871228949" sldId="260"/>
            <ac:picMk id="8" creationId="{D894EE1D-9F7B-40FA-A5E3-A6D3C91ED139}"/>
          </ac:picMkLst>
        </pc:picChg>
        <pc:cxnChg chg="add del">
          <ac:chgData name="Stephen Cormack" userId="S::scormack@stu.chino.k12.ca.us::480d2471-1c0c-445d-9469-ebd1da2ba3c2" providerId="AD" clId="Web-{D1E3A261-3673-421E-BD4A-4F3B41A447E4}" dt="2018-11-29T17:07:55.698" v="92"/>
          <ac:cxnSpMkLst>
            <pc:docMk/>
            <pc:sldMk cId="871228949" sldId="260"/>
            <ac:cxnSpMk id="37" creationId="{1AA718E0-F8D2-4975-85FE-D33E8A7B9176}"/>
          </ac:cxnSpMkLst>
        </pc:cxnChg>
        <pc:cxnChg chg="add del">
          <ac:chgData name="Stephen Cormack" userId="S::scormack@stu.chino.k12.ca.us::480d2471-1c0c-445d-9469-ebd1da2ba3c2" providerId="AD" clId="Web-{D1E3A261-3673-421E-BD4A-4F3B41A447E4}" dt="2018-11-29T17:07:55.698" v="92"/>
          <ac:cxnSpMkLst>
            <pc:docMk/>
            <pc:sldMk cId="871228949" sldId="260"/>
            <ac:cxnSpMk id="42" creationId="{85D24317-6D0E-4553-A14C-1FA053CABFB5}"/>
          </ac:cxnSpMkLst>
        </pc:cxnChg>
      </pc:sldChg>
      <pc:sldChg chg="modTransition">
        <pc:chgData name="Stephen Cormack" userId="S::scormack@stu.chino.k12.ca.us::480d2471-1c0c-445d-9469-ebd1da2ba3c2" providerId="AD" clId="Web-{D1E3A261-3673-421E-BD4A-4F3B41A447E4}" dt="2018-11-29T17:09:25.182" v="105"/>
        <pc:sldMkLst>
          <pc:docMk/>
          <pc:sldMk cId="4016300268" sldId="261"/>
        </pc:sldMkLst>
      </pc:sldChg>
      <pc:sldMasterChg chg="modTransition modSldLayout">
        <pc:chgData name="Stephen Cormack" userId="S::scormack@stu.chino.k12.ca.us::480d2471-1c0c-445d-9469-ebd1da2ba3c2" providerId="AD" clId="Web-{D1E3A261-3673-421E-BD4A-4F3B41A447E4}" dt="2018-11-29T17:09:25.182" v="105"/>
        <pc:sldMasterMkLst>
          <pc:docMk/>
          <pc:sldMasterMk cId="89635715" sldId="2147483684"/>
        </pc:sldMasterMkLst>
        <pc:sldLayoutChg chg="modTransition">
          <pc:chgData name="Stephen Cormack" userId="S::scormack@stu.chino.k12.ca.us::480d2471-1c0c-445d-9469-ebd1da2ba3c2" providerId="AD" clId="Web-{D1E3A261-3673-421E-BD4A-4F3B41A447E4}" dt="2018-11-29T17:09:25.182" v="105"/>
          <pc:sldLayoutMkLst>
            <pc:docMk/>
            <pc:sldMasterMk cId="89635715" sldId="2147483684"/>
            <pc:sldLayoutMk cId="1807541557" sldId="2147483685"/>
          </pc:sldLayoutMkLst>
        </pc:sldLayoutChg>
        <pc:sldLayoutChg chg="modTransition">
          <pc:chgData name="Stephen Cormack" userId="S::scormack@stu.chino.k12.ca.us::480d2471-1c0c-445d-9469-ebd1da2ba3c2" providerId="AD" clId="Web-{D1E3A261-3673-421E-BD4A-4F3B41A447E4}" dt="2018-11-29T17:09:25.182" v="105"/>
          <pc:sldLayoutMkLst>
            <pc:docMk/>
            <pc:sldMasterMk cId="89635715" sldId="2147483684"/>
            <pc:sldLayoutMk cId="2101579081" sldId="2147483686"/>
          </pc:sldLayoutMkLst>
        </pc:sldLayoutChg>
        <pc:sldLayoutChg chg="modTransition">
          <pc:chgData name="Stephen Cormack" userId="S::scormack@stu.chino.k12.ca.us::480d2471-1c0c-445d-9469-ebd1da2ba3c2" providerId="AD" clId="Web-{D1E3A261-3673-421E-BD4A-4F3B41A447E4}" dt="2018-11-29T17:09:25.182" v="105"/>
          <pc:sldLayoutMkLst>
            <pc:docMk/>
            <pc:sldMasterMk cId="89635715" sldId="2147483684"/>
            <pc:sldLayoutMk cId="4095974840" sldId="2147483687"/>
          </pc:sldLayoutMkLst>
        </pc:sldLayoutChg>
        <pc:sldLayoutChg chg="modTransition">
          <pc:chgData name="Stephen Cormack" userId="S::scormack@stu.chino.k12.ca.us::480d2471-1c0c-445d-9469-ebd1da2ba3c2" providerId="AD" clId="Web-{D1E3A261-3673-421E-BD4A-4F3B41A447E4}" dt="2018-11-29T17:09:25.182" v="105"/>
          <pc:sldLayoutMkLst>
            <pc:docMk/>
            <pc:sldMasterMk cId="89635715" sldId="2147483684"/>
            <pc:sldLayoutMk cId="286576017" sldId="2147483688"/>
          </pc:sldLayoutMkLst>
        </pc:sldLayoutChg>
        <pc:sldLayoutChg chg="modTransition">
          <pc:chgData name="Stephen Cormack" userId="S::scormack@stu.chino.k12.ca.us::480d2471-1c0c-445d-9469-ebd1da2ba3c2" providerId="AD" clId="Web-{D1E3A261-3673-421E-BD4A-4F3B41A447E4}" dt="2018-11-29T17:09:25.182" v="105"/>
          <pc:sldLayoutMkLst>
            <pc:docMk/>
            <pc:sldMasterMk cId="89635715" sldId="2147483684"/>
            <pc:sldLayoutMk cId="3804574069" sldId="2147483689"/>
          </pc:sldLayoutMkLst>
        </pc:sldLayoutChg>
        <pc:sldLayoutChg chg="modTransition">
          <pc:chgData name="Stephen Cormack" userId="S::scormack@stu.chino.k12.ca.us::480d2471-1c0c-445d-9469-ebd1da2ba3c2" providerId="AD" clId="Web-{D1E3A261-3673-421E-BD4A-4F3B41A447E4}" dt="2018-11-29T17:09:25.182" v="105"/>
          <pc:sldLayoutMkLst>
            <pc:docMk/>
            <pc:sldMasterMk cId="89635715" sldId="2147483684"/>
            <pc:sldLayoutMk cId="1683786053" sldId="2147483690"/>
          </pc:sldLayoutMkLst>
        </pc:sldLayoutChg>
        <pc:sldLayoutChg chg="modTransition">
          <pc:chgData name="Stephen Cormack" userId="S::scormack@stu.chino.k12.ca.us::480d2471-1c0c-445d-9469-ebd1da2ba3c2" providerId="AD" clId="Web-{D1E3A261-3673-421E-BD4A-4F3B41A447E4}" dt="2018-11-29T17:09:25.182" v="105"/>
          <pc:sldLayoutMkLst>
            <pc:docMk/>
            <pc:sldMasterMk cId="89635715" sldId="2147483684"/>
            <pc:sldLayoutMk cId="1102130929" sldId="2147483691"/>
          </pc:sldLayoutMkLst>
        </pc:sldLayoutChg>
        <pc:sldLayoutChg chg="modTransition">
          <pc:chgData name="Stephen Cormack" userId="S::scormack@stu.chino.k12.ca.us::480d2471-1c0c-445d-9469-ebd1da2ba3c2" providerId="AD" clId="Web-{D1E3A261-3673-421E-BD4A-4F3B41A447E4}" dt="2018-11-29T17:09:25.182" v="105"/>
          <pc:sldLayoutMkLst>
            <pc:docMk/>
            <pc:sldMasterMk cId="89635715" sldId="2147483684"/>
            <pc:sldLayoutMk cId="587849775" sldId="2147483692"/>
          </pc:sldLayoutMkLst>
        </pc:sldLayoutChg>
        <pc:sldLayoutChg chg="modTransition">
          <pc:chgData name="Stephen Cormack" userId="S::scormack@stu.chino.k12.ca.us::480d2471-1c0c-445d-9469-ebd1da2ba3c2" providerId="AD" clId="Web-{D1E3A261-3673-421E-BD4A-4F3B41A447E4}" dt="2018-11-29T17:09:25.182" v="105"/>
          <pc:sldLayoutMkLst>
            <pc:docMk/>
            <pc:sldMasterMk cId="89635715" sldId="2147483684"/>
            <pc:sldLayoutMk cId="2559828225" sldId="2147483693"/>
          </pc:sldLayoutMkLst>
        </pc:sldLayoutChg>
        <pc:sldLayoutChg chg="modTransition">
          <pc:chgData name="Stephen Cormack" userId="S::scormack@stu.chino.k12.ca.us::480d2471-1c0c-445d-9469-ebd1da2ba3c2" providerId="AD" clId="Web-{D1E3A261-3673-421E-BD4A-4F3B41A447E4}" dt="2018-11-29T17:09:25.182" v="105"/>
          <pc:sldLayoutMkLst>
            <pc:docMk/>
            <pc:sldMasterMk cId="89635715" sldId="2147483684"/>
            <pc:sldLayoutMk cId="2411636996" sldId="2147483694"/>
          </pc:sldLayoutMkLst>
        </pc:sldLayoutChg>
        <pc:sldLayoutChg chg="modTransition">
          <pc:chgData name="Stephen Cormack" userId="S::scormack@stu.chino.k12.ca.us::480d2471-1c0c-445d-9469-ebd1da2ba3c2" providerId="AD" clId="Web-{D1E3A261-3673-421E-BD4A-4F3B41A447E4}" dt="2018-11-29T17:09:25.182" v="105"/>
          <pc:sldLayoutMkLst>
            <pc:docMk/>
            <pc:sldMasterMk cId="89635715" sldId="2147483684"/>
            <pc:sldLayoutMk cId="1031112542" sldId="214748369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07541557"/>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11636996"/>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31112542"/>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01579081"/>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95974840"/>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6576017"/>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04574069"/>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83786053"/>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02130929"/>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87849775"/>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9828225"/>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8963571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en.wikipedia.org/wiki/Earth_lodg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7" Type="http://schemas.openxmlformats.org/officeDocument/2006/relationships/hyperlink" Target="https://commons.wikimedia.org/wiki/File:Bierstadt_Albert_Mariposa_Indian_Encampment_Yosemite_Valley_California.jp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en.wikipedia.org/wiki/Bald_Rock,_California"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en.wikipedia.org/wiki/Yurok" TargetMode="External"/><Relationship Id="rId5" Type="http://schemas.openxmlformats.org/officeDocument/2006/relationships/hyperlink" Target="https://en.wikipedia.org/wiki/Earth_lodge"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fr.wikipedia.org/wiki/Lapin" TargetMode="External"/><Relationship Id="rId5" Type="http://schemas.openxmlformats.org/officeDocument/2006/relationships/hyperlink" Target="http://commons.wikimedia.org/wiki/File:Lake_Washington_Ship_Canal_Fish_Ladder_pamphlet_-_ocean_phase_Coho.jpg"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hyperlink" Target="https://familysearch.org/wiki/en/Mechoopda_Indian_Tribe,_California" TargetMode="External"/><Relationship Id="rId3" Type="http://schemas.openxmlformats.org/officeDocument/2006/relationships/hyperlink" Target="https://creativecommons.org/licenses/by-sa/3.0/" TargetMode="External"/><Relationship Id="rId7" Type="http://schemas.openxmlformats.org/officeDocument/2006/relationships/hyperlink" Target="https://en.wikipedia.org/wiki/Maidu"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creativecommons.org/licenses/by-nc-nd/3.0/" TargetMode="External"/><Relationship Id="rId4" Type="http://schemas.openxmlformats.org/officeDocument/2006/relationships/image" Target="../media/image10.jpeg"/><Relationship Id="rId9" Type="http://schemas.openxmlformats.org/officeDocument/2006/relationships/hyperlink" Target="http://arcadianabe.blogspot.co.nz/"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commons.wikimedia.org/wiki/File:Mosy_Higgins_Maidu_man_age_27_American_Indian_Northern_California.png" TargetMode="External"/><Relationship Id="rId3" Type="http://schemas.openxmlformats.org/officeDocument/2006/relationships/hyperlink" Target="https://creativecommons.org/licenses/by-sa/3.0/" TargetMode="External"/><Relationship Id="rId7" Type="http://schemas.openxmlformats.org/officeDocument/2006/relationships/hyperlink" Target="https://en.wikipedia.org/wiki/File:Nydam_bone_arrowheads.jpg"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en.wikipedia.org/wiki/Maidu" TargetMode="Externa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descr="A picture containing ground, building, outdoor, fence&#10;&#10;Description generated with very high confidence">
            <a:extLst>
              <a:ext uri="{FF2B5EF4-FFF2-40B4-BE49-F238E27FC236}">
                <a16:creationId xmlns:a16="http://schemas.microsoft.com/office/drawing/2014/main" id="{E9DEDB70-7EB3-4CF6-91B1-943C911BEF1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4374" b="20627"/>
          <a:stretch/>
        </p:blipFill>
        <p:spPr>
          <a:xfrm>
            <a:off x="20" y="10"/>
            <a:ext cx="12191980" cy="6857990"/>
          </a:xfrm>
          <a:prstGeom prst="rect">
            <a:avLst/>
          </a:prstGeom>
        </p:spPr>
      </p:pic>
      <p:sp>
        <p:nvSpPr>
          <p:cNvPr id="3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8022021" y="3231931"/>
            <a:ext cx="3852041" cy="1834056"/>
          </a:xfrm>
        </p:spPr>
        <p:txBody>
          <a:bodyPr>
            <a:normAutofit/>
          </a:bodyPr>
          <a:lstStyle/>
          <a:p>
            <a:r>
              <a:rPr lang="en-US" sz="4400">
                <a:latin typeface="Blackadder ITC"/>
                <a:cs typeface="Calibri Light"/>
              </a:rPr>
              <a:t>Maidu tribe</a:t>
            </a:r>
            <a:endParaRPr lang="en-US" sz="4400">
              <a:latin typeface="Blackadder ITC"/>
            </a:endParaRPr>
          </a:p>
        </p:txBody>
      </p:sp>
      <p:sp>
        <p:nvSpPr>
          <p:cNvPr id="3" name="Subtitle 2"/>
          <p:cNvSpPr>
            <a:spLocks noGrp="1"/>
          </p:cNvSpPr>
          <p:nvPr>
            <p:ph type="subTitle" idx="1"/>
          </p:nvPr>
        </p:nvSpPr>
        <p:spPr>
          <a:xfrm>
            <a:off x="7782910" y="5242675"/>
            <a:ext cx="4330262" cy="683284"/>
          </a:xfrm>
        </p:spPr>
        <p:txBody>
          <a:bodyPr vert="horz" lIns="91440" tIns="45720" rIns="91440" bIns="45720" rtlCol="0" anchor="t">
            <a:normAutofit/>
          </a:bodyPr>
          <a:lstStyle/>
          <a:p>
            <a:r>
              <a:rPr lang="en-US" sz="2800">
                <a:latin typeface="Blackadder ITC"/>
                <a:cs typeface="Calibri"/>
              </a:rPr>
              <a:t>By Stephen and Joshua</a:t>
            </a:r>
            <a:endParaRPr lang="en-US" sz="2800">
              <a:latin typeface="Blackadder ITC"/>
            </a:endParaRPr>
          </a:p>
        </p:txBody>
      </p:sp>
      <p:cxnSp>
        <p:nvCxnSpPr>
          <p:cNvPr id="37" name="Straight Connector 35">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E1C1995-6FD8-4CCE-B657-430C7ED5E211}"/>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0985722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descr="A painting of a large rock&#10;&#10;Description generated with high confidence">
            <a:extLst>
              <a:ext uri="{FF2B5EF4-FFF2-40B4-BE49-F238E27FC236}">
                <a16:creationId xmlns:a16="http://schemas.microsoft.com/office/drawing/2014/main" id="{D1E9B3EB-4BA4-450B-A113-1A88752DCD13}"/>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t="12774" r="-2" b="-2"/>
          <a:stretch/>
        </p:blipFill>
        <p:spPr>
          <a:xfrm>
            <a:off x="6083786" y="-168318"/>
            <a:ext cx="6261330" cy="3932313"/>
          </a:xfrm>
          <a:prstGeom prst="rect">
            <a:avLst/>
          </a:prstGeom>
          <a:effectLst>
            <a:softEdge rad="533400"/>
          </a:effectLst>
        </p:spPr>
      </p:pic>
      <p:pic>
        <p:nvPicPr>
          <p:cNvPr id="4" name="Picture 4" descr="A tree with a mountain in the background&#10;&#10;Description generated with very high confidence">
            <a:extLst>
              <a:ext uri="{FF2B5EF4-FFF2-40B4-BE49-F238E27FC236}">
                <a16:creationId xmlns:a16="http://schemas.microsoft.com/office/drawing/2014/main" id="{6C96B08A-251F-4E1C-AF93-6C22C8EA0257}"/>
              </a:ext>
            </a:extLst>
          </p:cNvPr>
          <p:cNvPicPr>
            <a:picLocks noChangeAspect="1"/>
          </p:cNvPicPr>
          <p:nvPr/>
        </p:nvPicPr>
        <p:blipFill rotWithShape="1">
          <a:blip r:embed="rId4">
            <a:extLst>
              <a:ext uri="{837473B0-CC2E-450A-ABE3-18F120FF3D39}">
                <a1611:picAttrSrcUrl xmlns:a1611="http://schemas.microsoft.com/office/drawing/2016/11/main" r:id="rId3"/>
              </a:ext>
            </a:extLst>
          </a:blip>
          <a:srcRect t="128" r="-1" b="10139"/>
          <a:stretch/>
        </p:blipFill>
        <p:spPr>
          <a:xfrm>
            <a:off x="6089904" y="2487168"/>
            <a:ext cx="6263640" cy="4215384"/>
          </a:xfrm>
          <a:prstGeom prst="rect">
            <a:avLst/>
          </a:prstGeom>
          <a:effectLst>
            <a:softEdge rad="533400"/>
          </a:effectLst>
        </p:spPr>
      </p:pic>
      <p:pic>
        <p:nvPicPr>
          <p:cNvPr id="23" name="Picture 23">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ABBE03-1B9C-4B9B-8715-B07025A0CE76}"/>
              </a:ext>
            </a:extLst>
          </p:cNvPr>
          <p:cNvSpPr>
            <a:spLocks noGrp="1"/>
          </p:cNvSpPr>
          <p:nvPr>
            <p:ph type="title"/>
          </p:nvPr>
        </p:nvSpPr>
        <p:spPr>
          <a:xfrm>
            <a:off x="804998" y="798445"/>
            <a:ext cx="4803636" cy="1311664"/>
          </a:xfrm>
        </p:spPr>
        <p:txBody>
          <a:bodyPr>
            <a:normAutofit/>
          </a:bodyPr>
          <a:lstStyle/>
          <a:p>
            <a:r>
              <a:rPr lang="en-US" sz="4800">
                <a:solidFill>
                  <a:srgbClr val="000000"/>
                </a:solidFill>
                <a:latin typeface="Blackadder ITC"/>
                <a:cs typeface="Calibri Light"/>
              </a:rPr>
              <a:t>Location</a:t>
            </a:r>
            <a:endParaRPr lang="en-US" sz="4800">
              <a:solidFill>
                <a:srgbClr val="000000"/>
              </a:solidFill>
              <a:latin typeface="Blackadder ITC"/>
            </a:endParaRPr>
          </a:p>
        </p:txBody>
      </p:sp>
      <p:sp>
        <p:nvSpPr>
          <p:cNvPr id="3" name="Content Placeholder 2">
            <a:extLst>
              <a:ext uri="{FF2B5EF4-FFF2-40B4-BE49-F238E27FC236}">
                <a16:creationId xmlns:a16="http://schemas.microsoft.com/office/drawing/2014/main" id="{757B24D5-04D9-4249-BCBA-BAE794D178F3}"/>
              </a:ext>
            </a:extLst>
          </p:cNvPr>
          <p:cNvSpPr>
            <a:spLocks noGrp="1"/>
          </p:cNvSpPr>
          <p:nvPr>
            <p:ph idx="1"/>
          </p:nvPr>
        </p:nvSpPr>
        <p:spPr>
          <a:xfrm>
            <a:off x="804997" y="2272143"/>
            <a:ext cx="4803637" cy="3788830"/>
          </a:xfrm>
        </p:spPr>
        <p:txBody>
          <a:bodyPr vert="horz" lIns="91440" tIns="45720" rIns="91440" bIns="45720" rtlCol="0" anchor="ctr">
            <a:normAutofit/>
          </a:bodyPr>
          <a:lstStyle/>
          <a:p>
            <a:pPr marL="0" indent="0">
              <a:buNone/>
            </a:pPr>
            <a:r>
              <a:rPr lang="en-US" sz="3200">
                <a:solidFill>
                  <a:srgbClr val="000000"/>
                </a:solidFill>
                <a:latin typeface="Blackadder ITC"/>
                <a:cs typeface="Calibri"/>
              </a:rPr>
              <a:t>The Maidu tribe lived in the central valley and northern mountain part of California. They lived up by mountains, valleys, rivers, and lakes.</a:t>
            </a:r>
          </a:p>
        </p:txBody>
      </p:sp>
      <p:sp>
        <p:nvSpPr>
          <p:cNvPr id="6" name="TextBox 5">
            <a:extLst>
              <a:ext uri="{FF2B5EF4-FFF2-40B4-BE49-F238E27FC236}">
                <a16:creationId xmlns:a16="http://schemas.microsoft.com/office/drawing/2014/main" id="{BE4B74FA-EC35-4BAA-8DAD-C6324B562C1E}"/>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D533AEDC-6909-4442-A041-F96A20E5F192}"/>
              </a:ext>
            </a:extLst>
          </p:cNvPr>
          <p:cNvSpPr txBox="1"/>
          <p:nvPr/>
        </p:nvSpPr>
        <p:spPr>
          <a:xfrm>
            <a:off x="7536363"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941354884"/>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F3747-6E97-4FC3-BACE-1C9483DA6D79}"/>
              </a:ext>
            </a:extLst>
          </p:cNvPr>
          <p:cNvSpPr>
            <a:spLocks noGrp="1"/>
          </p:cNvSpPr>
          <p:nvPr>
            <p:ph type="title"/>
          </p:nvPr>
        </p:nvSpPr>
        <p:spPr>
          <a:xfrm>
            <a:off x="5470290" y="881183"/>
            <a:ext cx="5638994" cy="1424446"/>
          </a:xfrm>
        </p:spPr>
        <p:txBody>
          <a:bodyPr>
            <a:normAutofit/>
          </a:bodyPr>
          <a:lstStyle/>
          <a:p>
            <a:r>
              <a:rPr lang="en-US" sz="4800">
                <a:solidFill>
                  <a:srgbClr val="FFFFFF"/>
                </a:solidFill>
                <a:latin typeface="Blackadder ITC"/>
                <a:cs typeface="Calibri Light"/>
              </a:rPr>
              <a:t>Shelter</a:t>
            </a:r>
            <a:endParaRPr lang="en-US" sz="4800">
              <a:solidFill>
                <a:srgbClr val="FFFFFF"/>
              </a:solidFill>
              <a:latin typeface="Blackadder ITC"/>
            </a:endParaRPr>
          </a:p>
        </p:txBody>
      </p:sp>
      <p:sp>
        <p:nvSpPr>
          <p:cNvPr id="5" name="Content Placeholder 4">
            <a:extLst>
              <a:ext uri="{FF2B5EF4-FFF2-40B4-BE49-F238E27FC236}">
                <a16:creationId xmlns:a16="http://schemas.microsoft.com/office/drawing/2014/main" id="{287DA461-6781-42A5-9B89-EEF1ACBDE653}"/>
              </a:ext>
            </a:extLst>
          </p:cNvPr>
          <p:cNvSpPr>
            <a:spLocks noGrp="1"/>
          </p:cNvSpPr>
          <p:nvPr>
            <p:ph idx="1"/>
          </p:nvPr>
        </p:nvSpPr>
        <p:spPr>
          <a:xfrm>
            <a:off x="5297762" y="2799889"/>
            <a:ext cx="5747187" cy="2987543"/>
          </a:xfrm>
        </p:spPr>
        <p:txBody>
          <a:bodyPr vert="horz" lIns="91440" tIns="45720" rIns="91440" bIns="45720" rtlCol="0" anchor="t">
            <a:normAutofit/>
          </a:bodyPr>
          <a:lstStyle/>
          <a:p>
            <a:pPr marL="0" indent="0">
              <a:buNone/>
            </a:pPr>
            <a:r>
              <a:rPr lang="en-US" sz="3200">
                <a:solidFill>
                  <a:srgbClr val="FFFFFF"/>
                </a:solidFill>
                <a:latin typeface="Blackadder ITC"/>
                <a:cs typeface="Calibri"/>
              </a:rPr>
              <a:t>The homes of the Maidu kept them safe and warm. There were poles that formed the homes. They covered the pole with bark and mud. The homes were partly underground in winter.</a:t>
            </a:r>
          </a:p>
        </p:txBody>
      </p:sp>
      <p:pic>
        <p:nvPicPr>
          <p:cNvPr id="3" name="Picture 3" descr="A path with trees on the side of a hill&#10;&#10;Description generated with high confidence">
            <a:extLst>
              <a:ext uri="{FF2B5EF4-FFF2-40B4-BE49-F238E27FC236}">
                <a16:creationId xmlns:a16="http://schemas.microsoft.com/office/drawing/2014/main" id="{2B1E0A0A-93AA-4868-9F50-BF66E2A4F06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81886" y="499659"/>
            <a:ext cx="3662730" cy="2747047"/>
          </a:xfrm>
          <a:prstGeom prst="rect">
            <a:avLst/>
          </a:prstGeom>
        </p:spPr>
      </p:pic>
      <p:pic>
        <p:nvPicPr>
          <p:cNvPr id="8" name="Picture 8" descr="A wooden bridge in a forest&#10;&#10;Description generated with high confidence">
            <a:extLst>
              <a:ext uri="{FF2B5EF4-FFF2-40B4-BE49-F238E27FC236}">
                <a16:creationId xmlns:a16="http://schemas.microsoft.com/office/drawing/2014/main" id="{58AFB8D0-88DD-4AA0-8840-F5FC16D46FE9}"/>
              </a:ext>
            </a:extLst>
          </p:cNvPr>
          <p:cNvPicPr>
            <a:picLocks noChangeAspect="1"/>
          </p:cNvPicPr>
          <p:nvPr/>
        </p:nvPicPr>
        <p:blipFill>
          <a:blip r:embed="rId4">
            <a:extLst>
              <a:ext uri="{837473B0-CC2E-450A-ABE3-18F120FF3D39}">
                <a1611:picAttrSrcUrl xmlns:a1611="http://schemas.microsoft.com/office/drawing/2016/11/main" r:id="rId3"/>
              </a:ext>
            </a:extLst>
          </a:blip>
          <a:stretch>
            <a:fillRect/>
          </a:stretch>
        </p:blipFill>
        <p:spPr>
          <a:xfrm>
            <a:off x="481886" y="3734419"/>
            <a:ext cx="3662730" cy="2499816"/>
          </a:xfrm>
          <a:prstGeom prst="rect">
            <a:avLst/>
          </a:prstGeom>
        </p:spPr>
      </p:pic>
      <p:sp>
        <p:nvSpPr>
          <p:cNvPr id="6" name="TextBox 5">
            <a:extLst>
              <a:ext uri="{FF2B5EF4-FFF2-40B4-BE49-F238E27FC236}">
                <a16:creationId xmlns:a16="http://schemas.microsoft.com/office/drawing/2014/main" id="{504CCB60-2042-49D3-A01A-0DDB6801CBC0}"/>
              </a:ext>
            </a:extLst>
          </p:cNvPr>
          <p:cNvSpPr txBox="1"/>
          <p:nvPr/>
        </p:nvSpPr>
        <p:spPr>
          <a:xfrm>
            <a:off x="9870531"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A1E9695F-4632-4BCC-8CA2-DBAB95EFFAD6}"/>
              </a:ext>
            </a:extLst>
          </p:cNvPr>
          <p:cNvSpPr txBox="1"/>
          <p:nvPr/>
        </p:nvSpPr>
        <p:spPr>
          <a:xfrm>
            <a:off x="7536362"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688779660"/>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19">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A small brown animal&#10;&#10;Description generated with high confidence">
            <a:extLst>
              <a:ext uri="{FF2B5EF4-FFF2-40B4-BE49-F238E27FC236}">
                <a16:creationId xmlns:a16="http://schemas.microsoft.com/office/drawing/2014/main" id="{36397846-AF36-4488-89E9-2BA57ACADF3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5938" b="7104"/>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4" name="Picture 4" descr="A close up of a fish&#10;&#10;Description generated with very high confidence">
            <a:extLst>
              <a:ext uri="{FF2B5EF4-FFF2-40B4-BE49-F238E27FC236}">
                <a16:creationId xmlns:a16="http://schemas.microsoft.com/office/drawing/2014/main" id="{CE64A1D9-A89B-4DE9-B561-B14718635BF2}"/>
              </a:ext>
            </a:extLst>
          </p:cNvPr>
          <p:cNvPicPr>
            <a:picLocks noChangeAspect="1"/>
          </p:cNvPicPr>
          <p:nvPr/>
        </p:nvPicPr>
        <p:blipFill rotWithShape="1">
          <a:blip r:embed="rId4">
            <a:extLst>
              <a:ext uri="{837473B0-CC2E-450A-ABE3-18F120FF3D39}">
                <a1611:picAttrSrcUrl xmlns:a1611="http://schemas.microsoft.com/office/drawing/2016/11/main" r:id="rId3"/>
              </a:ext>
            </a:extLst>
          </a:blip>
          <a:srcRect r="-2" b="6780"/>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54"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492AEF-2000-490A-AF97-FEDE59F2DAE5}"/>
              </a:ext>
            </a:extLst>
          </p:cNvPr>
          <p:cNvSpPr>
            <a:spLocks noGrp="1"/>
          </p:cNvSpPr>
          <p:nvPr>
            <p:ph type="title"/>
          </p:nvPr>
        </p:nvSpPr>
        <p:spPr>
          <a:xfrm>
            <a:off x="708804" y="365125"/>
            <a:ext cx="10644996" cy="1311186"/>
          </a:xfrm>
        </p:spPr>
        <p:txBody>
          <a:bodyPr>
            <a:normAutofit/>
          </a:bodyPr>
          <a:lstStyle/>
          <a:p>
            <a:r>
              <a:rPr lang="en-US" sz="4800">
                <a:solidFill>
                  <a:schemeClr val="bg1"/>
                </a:solidFill>
                <a:latin typeface="Blackadder ITC"/>
                <a:cs typeface="Calibri Light"/>
              </a:rPr>
              <a:t>Food</a:t>
            </a:r>
            <a:endParaRPr lang="en-US" sz="4800">
              <a:solidFill>
                <a:schemeClr val="bg1"/>
              </a:solidFill>
              <a:latin typeface="Blackadder ITC"/>
            </a:endParaRPr>
          </a:p>
        </p:txBody>
      </p:sp>
      <p:sp>
        <p:nvSpPr>
          <p:cNvPr id="3" name="Content Placeholder 2">
            <a:extLst>
              <a:ext uri="{FF2B5EF4-FFF2-40B4-BE49-F238E27FC236}">
                <a16:creationId xmlns:a16="http://schemas.microsoft.com/office/drawing/2014/main" id="{755FA205-DCAA-4E7E-8DFB-E191A58D6E92}"/>
              </a:ext>
            </a:extLst>
          </p:cNvPr>
          <p:cNvSpPr>
            <a:spLocks noGrp="1"/>
          </p:cNvSpPr>
          <p:nvPr>
            <p:ph idx="1"/>
          </p:nvPr>
        </p:nvSpPr>
        <p:spPr>
          <a:xfrm>
            <a:off x="838200" y="2015406"/>
            <a:ext cx="5097779" cy="4065986"/>
          </a:xfrm>
        </p:spPr>
        <p:txBody>
          <a:bodyPr vert="horz" lIns="91440" tIns="45720" rIns="91440" bIns="45720" rtlCol="0" anchor="t">
            <a:normAutofit/>
          </a:bodyPr>
          <a:lstStyle/>
          <a:p>
            <a:pPr marL="0" indent="0">
              <a:buNone/>
            </a:pPr>
            <a:r>
              <a:rPr lang="en-US" sz="3200">
                <a:latin typeface="Blackadder ITC"/>
                <a:cs typeface="Calibri"/>
              </a:rPr>
              <a:t>They hunted deer, elk, rabbits, birds, and bears. They ate acorns and insects. The Maidu tribe also ate wild plants, seeds, berries, and roots. They also ate living bugs like crickets, grasshoppers, caterpillars and dried locusts.</a:t>
            </a:r>
          </a:p>
        </p:txBody>
      </p:sp>
      <p:sp>
        <p:nvSpPr>
          <p:cNvPr id="6" name="TextBox 5">
            <a:extLst>
              <a:ext uri="{FF2B5EF4-FFF2-40B4-BE49-F238E27FC236}">
                <a16:creationId xmlns:a16="http://schemas.microsoft.com/office/drawing/2014/main" id="{A6058D31-86EC-45C7-B1AF-144FF17ADA0E}"/>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2" name="TextBox 11">
            <a:extLst>
              <a:ext uri="{FF2B5EF4-FFF2-40B4-BE49-F238E27FC236}">
                <a16:creationId xmlns:a16="http://schemas.microsoft.com/office/drawing/2014/main" id="{5B86B137-CFCF-46E5-AE9F-18338D419A22}"/>
              </a:ext>
            </a:extLst>
          </p:cNvPr>
          <p:cNvSpPr txBox="1"/>
          <p:nvPr/>
        </p:nvSpPr>
        <p:spPr>
          <a:xfrm>
            <a:off x="7536363"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42271105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6BA4-8332-4059-9A5C-0A3C025ACAE5}"/>
              </a:ext>
            </a:extLst>
          </p:cNvPr>
          <p:cNvSpPr>
            <a:spLocks noGrp="1"/>
          </p:cNvSpPr>
          <p:nvPr>
            <p:ph type="title"/>
          </p:nvPr>
        </p:nvSpPr>
        <p:spPr>
          <a:xfrm>
            <a:off x="6400800" y="484632"/>
            <a:ext cx="5299586" cy="1609344"/>
          </a:xfrm>
          <a:ln>
            <a:noFill/>
          </a:ln>
        </p:spPr>
        <p:txBody>
          <a:bodyPr>
            <a:normAutofit/>
          </a:bodyPr>
          <a:lstStyle/>
          <a:p>
            <a:r>
              <a:rPr lang="en-US" sz="4800">
                <a:latin typeface="Blackadder ITC"/>
                <a:cs typeface="Calibri Light"/>
              </a:rPr>
              <a:t>Culture</a:t>
            </a:r>
            <a:endParaRPr lang="en-US" sz="4800">
              <a:latin typeface="Blackadder ITC"/>
            </a:endParaRPr>
          </a:p>
        </p:txBody>
      </p:sp>
      <p:pic>
        <p:nvPicPr>
          <p:cNvPr id="8" name="Picture 8">
            <a:extLst>
              <a:ext uri="{FF2B5EF4-FFF2-40B4-BE49-F238E27FC236}">
                <a16:creationId xmlns:a16="http://schemas.microsoft.com/office/drawing/2014/main" id="{D894EE1D-9F7B-40FA-A5E3-A6D3C91ED13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589" r="31182" b="-1"/>
          <a:stretch/>
        </p:blipFill>
        <p:spPr>
          <a:xfrm>
            <a:off x="20" y="10"/>
            <a:ext cx="2917436" cy="3407764"/>
          </a:xfrm>
          <a:prstGeom prst="rect">
            <a:avLst/>
          </a:prstGeom>
        </p:spPr>
      </p:pic>
      <p:pic>
        <p:nvPicPr>
          <p:cNvPr id="5" name="Picture 6" descr="A basket filled with fruit&#10;&#10;Description generated with very high confidence">
            <a:extLst>
              <a:ext uri="{FF2B5EF4-FFF2-40B4-BE49-F238E27FC236}">
                <a16:creationId xmlns:a16="http://schemas.microsoft.com/office/drawing/2014/main" id="{3BCAF422-B057-47F8-BDDE-662035A19D06}"/>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7405" r="18384" b="-2"/>
          <a:stretch/>
        </p:blipFill>
        <p:spPr>
          <a:xfrm>
            <a:off x="3008896" y="-2655"/>
            <a:ext cx="2917457" cy="3407774"/>
          </a:xfrm>
          <a:prstGeom prst="rect">
            <a:avLst/>
          </a:prstGeom>
        </p:spPr>
      </p:pic>
      <p:pic>
        <p:nvPicPr>
          <p:cNvPr id="4" name="Picture 4" descr="A picture containing cup&#10;&#10;Description generated with high confidence">
            <a:extLst>
              <a:ext uri="{FF2B5EF4-FFF2-40B4-BE49-F238E27FC236}">
                <a16:creationId xmlns:a16="http://schemas.microsoft.com/office/drawing/2014/main" id="{588C1A14-DC86-4BF1-A505-5CB8954C9FC5}"/>
              </a:ext>
            </a:extLst>
          </p:cNvPr>
          <p:cNvPicPr>
            <a:picLocks noChangeAspect="1"/>
          </p:cNvPicPr>
          <p:nvPr/>
        </p:nvPicPr>
        <p:blipFill rotWithShape="1">
          <a:blip r:embed="rId6">
            <a:extLst>
              <a:ext uri="{837473B0-CC2E-450A-ABE3-18F120FF3D39}">
                <a1611:picAttrSrcUrl xmlns:a1611="http://schemas.microsoft.com/office/drawing/2016/11/main" r:id="rId3"/>
              </a:ext>
            </a:extLst>
          </a:blip>
          <a:srcRect b="3333"/>
          <a:stretch/>
        </p:blipFill>
        <p:spPr>
          <a:xfrm>
            <a:off x="20" y="3494314"/>
            <a:ext cx="5926333" cy="3363686"/>
          </a:xfrm>
          <a:prstGeom prst="rect">
            <a:avLst/>
          </a:prstGeom>
        </p:spPr>
      </p:pic>
      <p:sp>
        <p:nvSpPr>
          <p:cNvPr id="3" name="Content Placeholder 2">
            <a:extLst>
              <a:ext uri="{FF2B5EF4-FFF2-40B4-BE49-F238E27FC236}">
                <a16:creationId xmlns:a16="http://schemas.microsoft.com/office/drawing/2014/main" id="{B468EB71-33D5-436A-AC40-061003A4BD31}"/>
              </a:ext>
            </a:extLst>
          </p:cNvPr>
          <p:cNvSpPr>
            <a:spLocks noGrp="1"/>
          </p:cNvSpPr>
          <p:nvPr>
            <p:ph idx="1"/>
          </p:nvPr>
        </p:nvSpPr>
        <p:spPr>
          <a:xfrm>
            <a:off x="6400800" y="2121408"/>
            <a:ext cx="5118756" cy="4050792"/>
          </a:xfrm>
        </p:spPr>
        <p:txBody>
          <a:bodyPr vert="horz" lIns="91440" tIns="45720" rIns="91440" bIns="45720" rtlCol="0" anchor="t">
            <a:normAutofit/>
          </a:bodyPr>
          <a:lstStyle/>
          <a:p>
            <a:pPr marL="0" indent="0">
              <a:buNone/>
            </a:pPr>
            <a:r>
              <a:rPr lang="en-US" sz="3200">
                <a:latin typeface="Blackadder ITC"/>
                <a:cs typeface="Calibri"/>
              </a:rPr>
              <a:t>They believed animals, plants, trees, rivers, mountains, and rocks have spirits. Men made rafts and dugout canoes to travel. They spoke in the Penutian language.</a:t>
            </a:r>
          </a:p>
        </p:txBody>
      </p:sp>
      <p:sp>
        <p:nvSpPr>
          <p:cNvPr id="6" name="TextBox 5">
            <a:extLst>
              <a:ext uri="{FF2B5EF4-FFF2-40B4-BE49-F238E27FC236}">
                <a16:creationId xmlns:a16="http://schemas.microsoft.com/office/drawing/2014/main" id="{39688D6F-A398-4BA0-BC70-246EEABBD66A}"/>
              </a:ext>
            </a:extLst>
          </p:cNvPr>
          <p:cNvSpPr txBox="1"/>
          <p:nvPr/>
        </p:nvSpPr>
        <p:spPr>
          <a:xfrm>
            <a:off x="9870531"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C92EAE49-635A-4565-A7FB-0BBC4BEB2155}"/>
              </a:ext>
            </a:extLst>
          </p:cNvPr>
          <p:cNvSpPr txBox="1"/>
          <p:nvPr/>
        </p:nvSpPr>
        <p:spPr>
          <a:xfrm>
            <a:off x="7536363"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9" name="TextBox 8">
            <a:extLst>
              <a:ext uri="{FF2B5EF4-FFF2-40B4-BE49-F238E27FC236}">
                <a16:creationId xmlns:a16="http://schemas.microsoft.com/office/drawing/2014/main" id="{EC6754B1-DB24-4EF3-B699-CA860AA4D315}"/>
              </a:ext>
            </a:extLst>
          </p:cNvPr>
          <p:cNvSpPr txBox="1"/>
          <p:nvPr/>
        </p:nvSpPr>
        <p:spPr>
          <a:xfrm>
            <a:off x="3452599" y="3205064"/>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87122894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B0C51D-D3CF-4ADD-8414-E149B00D0C89}"/>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endParaRPr lang="en-US" sz="5400">
              <a:solidFill>
                <a:srgbClr val="FFFFFF"/>
              </a:solidFill>
            </a:endParaRPr>
          </a:p>
        </p:txBody>
      </p:sp>
      <p:pic>
        <p:nvPicPr>
          <p:cNvPr id="20" name="Picture 10">
            <a:extLst>
              <a:ext uri="{FF2B5EF4-FFF2-40B4-BE49-F238E27FC236}">
                <a16:creationId xmlns:a16="http://schemas.microsoft.com/office/drawing/2014/main" id="{9F1BF6A1-9230-4486-92AE-55EA21A04E9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602" r="6609" b="1"/>
          <a:stretch/>
        </p:blipFill>
        <p:spPr>
          <a:xfrm>
            <a:off x="320040" y="860956"/>
            <a:ext cx="3425609" cy="2891187"/>
          </a:xfrm>
          <a:prstGeom prst="rect">
            <a:avLst/>
          </a:prstGeom>
        </p:spPr>
      </p:pic>
      <p:pic>
        <p:nvPicPr>
          <p:cNvPr id="3" name="Picture 3" descr="A person wearing a uniform&#10;&#10;Description generated with very high confidence">
            <a:extLst>
              <a:ext uri="{FF2B5EF4-FFF2-40B4-BE49-F238E27FC236}">
                <a16:creationId xmlns:a16="http://schemas.microsoft.com/office/drawing/2014/main" id="{DC7BBC24-6146-4F11-8ADC-24E302E743AD}"/>
              </a:ext>
            </a:extLst>
          </p:cNvPr>
          <p:cNvPicPr>
            <a:picLocks noGrp="1" noChangeAspect="1"/>
          </p:cNvPicPr>
          <p:nvPr>
            <p:ph idx="1"/>
          </p:nvPr>
        </p:nvPicPr>
        <p:blipFill>
          <a:blip r:embed="rId4">
            <a:extLst>
              <a:ext uri="{837473B0-CC2E-450A-ABE3-18F120FF3D39}">
                <a1611:picAttrSrcUrl xmlns:a1611="http://schemas.microsoft.com/office/drawing/2016/11/main" r:id="rId3"/>
              </a:ext>
            </a:extLst>
          </a:blip>
          <a:stretch>
            <a:fillRect/>
          </a:stretch>
        </p:blipFill>
        <p:spPr>
          <a:xfrm>
            <a:off x="4385729" y="1272261"/>
            <a:ext cx="3433324" cy="2068577"/>
          </a:xfrm>
          <a:prstGeom prst="rect">
            <a:avLst/>
          </a:prstGeom>
        </p:spPr>
      </p:pic>
      <p:cxnSp>
        <p:nvCxnSpPr>
          <p:cNvPr id="77" name="Straight Connector 76">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1" name="Picture 26">
            <a:extLst>
              <a:ext uri="{FF2B5EF4-FFF2-40B4-BE49-F238E27FC236}">
                <a16:creationId xmlns:a16="http://schemas.microsoft.com/office/drawing/2014/main" id="{50F59ADF-9B4F-4DE3-86CA-52A217BB22CA}"/>
              </a:ext>
            </a:extLst>
          </p:cNvPr>
          <p:cNvPicPr>
            <a:picLocks noChangeAspect="1"/>
          </p:cNvPicPr>
          <p:nvPr/>
        </p:nvPicPr>
        <p:blipFill rotWithShape="1">
          <a:blip r:embed="rId5">
            <a:extLst>
              <a:ext uri="{837473B0-CC2E-450A-ABE3-18F120FF3D39}">
                <a1611:picAttrSrcUrl xmlns:a1611="http://schemas.microsoft.com/office/drawing/2016/11/main" r:id="rId3"/>
              </a:ext>
            </a:extLst>
          </a:blip>
          <a:srcRect t="14203" b="14331"/>
          <a:stretch/>
        </p:blipFill>
        <p:spPr>
          <a:xfrm>
            <a:off x="8449725" y="1411262"/>
            <a:ext cx="3423916" cy="1835202"/>
          </a:xfrm>
          <a:prstGeom prst="rect">
            <a:avLst/>
          </a:prstGeom>
        </p:spPr>
      </p:pic>
      <p:cxnSp>
        <p:nvCxnSpPr>
          <p:cNvPr id="79" name="Straight Connector 78">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8EC7E25-50DD-4F3F-B8F9-317B964617E3}"/>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28" name="TextBox 27">
            <a:extLst>
              <a:ext uri="{FF2B5EF4-FFF2-40B4-BE49-F238E27FC236}">
                <a16:creationId xmlns:a16="http://schemas.microsoft.com/office/drawing/2014/main" id="{A98846CC-1113-48A8-AB95-1EA950F1E06C}"/>
              </a:ext>
            </a:extLst>
          </p:cNvPr>
          <p:cNvSpPr txBox="1"/>
          <p:nvPr/>
        </p:nvSpPr>
        <p:spPr>
          <a:xfrm>
            <a:off x="7536363"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5" name="TextBox 4">
            <a:extLst>
              <a:ext uri="{FF2B5EF4-FFF2-40B4-BE49-F238E27FC236}">
                <a16:creationId xmlns:a16="http://schemas.microsoft.com/office/drawing/2014/main" id="{A2757B0A-A510-4472-B288-46FE3B194152}"/>
              </a:ext>
            </a:extLst>
          </p:cNvPr>
          <p:cNvSpPr txBox="1"/>
          <p:nvPr/>
        </p:nvSpPr>
        <p:spPr>
          <a:xfrm>
            <a:off x="5202194"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4016300268"/>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Maidu tribe</vt:lpstr>
      <vt:lpstr>Location</vt:lpstr>
      <vt:lpstr>Shelter</vt:lpstr>
      <vt:lpstr>Food</vt:lpstr>
      <vt:lpstr>Culture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2013-07-15T20:26:40Z</dcterms:created>
  <dcterms:modified xsi:type="dcterms:W3CDTF">2018-12-06T19:13:37Z</dcterms:modified>
</cp:coreProperties>
</file>