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BBA4C-79B6-6102-4615-369D40FC98BF}" v="116" dt="2023-01-12T17:07:17.513"/>
    <p1510:client id="{225C9269-4674-2736-F56D-FA39027DB27D}" v="114" dt="2023-01-12T16:54:31.072"/>
    <p1510:client id="{24EF2A59-5717-84AD-A31C-92C47A813F4B}" v="1091" dt="2023-01-11T17:18:22.009"/>
    <p1510:client id="{2DE2B027-CAC7-3474-56BE-59198A657C18}" v="1" dt="2023-01-12T00:26:54.160"/>
    <p1510:client id="{30FB3ECB-15C4-D52D-8AB4-35E488D8E344}" v="72" dt="2023-01-19T17:44:58.136"/>
    <p1510:client id="{33E2BF5B-1472-B788-9BB4-9C4A558083C2}" v="157" dt="2023-01-13T17:15:17.047"/>
    <p1510:client id="{41AA0C51-A9DA-C931-9C83-5694179D9CA6}" v="114" dt="2023-01-12T17:51:01.258"/>
    <p1510:client id="{4659AD52-7CF3-6EE3-9CC2-B29D767CFC38}" v="47" dt="2023-01-20T18:12:16.760"/>
    <p1510:client id="{586A6409-053C-7CF7-FAC8-F9B1610DD991}" v="407" dt="2023-01-18T18:48:31.035"/>
    <p1510:client id="{65908A65-78A8-4B65-A28F-5A8DAB55646C}" v="63" dt="2023-01-11T16:36:40.779"/>
    <p1510:client id="{A318CE98-9896-2F56-EFC3-AD92495ACA40}" v="14" dt="2023-02-22T00:42:45.396"/>
    <p1510:client id="{B3AD0C75-B764-E6ED-92BE-FB8072FE07B1}" v="622" dt="2023-01-13T19:41:10.752"/>
    <p1510:client id="{B952ADFE-9B76-C742-FAD6-7D678E4D109E}" v="393" dt="2023-01-18T19:34:12.859"/>
    <p1510:client id="{D032643A-83CE-41C7-B98B-99EB7CB1DEFA}" v="128" dt="2023-01-12T00:25:36.154"/>
    <p1510:client id="{D8AA7CB5-233A-DB81-9DE5-44DF35881A6A}" v="26" dt="2023-01-18T18:53:12.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ody Oduca" userId="S::moduca@stu.chino.k12.ca.us::c776853c-e55c-46ec-9267-6c956e296f02" providerId="AD" clId="Web-{33E2BF5B-1472-B788-9BB4-9C4A558083C2}"/>
    <pc:docChg chg="addSld delSld modSld sldOrd">
      <pc:chgData name="Melody Oduca" userId="S::moduca@stu.chino.k12.ca.us::c776853c-e55c-46ec-9267-6c956e296f02" providerId="AD" clId="Web-{33E2BF5B-1472-B788-9BB4-9C4A558083C2}" dt="2023-01-13T17:15:17.047" v="106" actId="14100"/>
      <pc:docMkLst>
        <pc:docMk/>
      </pc:docMkLst>
      <pc:sldChg chg="modSp modAnim">
        <pc:chgData name="Melody Oduca" userId="S::moduca@stu.chino.k12.ca.us::c776853c-e55c-46ec-9267-6c956e296f02" providerId="AD" clId="Web-{33E2BF5B-1472-B788-9BB4-9C4A558083C2}" dt="2023-01-13T17:10:28.928" v="22"/>
        <pc:sldMkLst>
          <pc:docMk/>
          <pc:sldMk cId="109857222" sldId="256"/>
        </pc:sldMkLst>
        <pc:spChg chg="mod">
          <ac:chgData name="Melody Oduca" userId="S::moduca@stu.chino.k12.ca.us::c776853c-e55c-46ec-9267-6c956e296f02" providerId="AD" clId="Web-{33E2BF5B-1472-B788-9BB4-9C4A558083C2}" dt="2023-01-13T17:06:57.858" v="11" actId="20577"/>
          <ac:spMkLst>
            <pc:docMk/>
            <pc:sldMk cId="109857222" sldId="256"/>
            <ac:spMk id="3" creationId="{00000000-0000-0000-0000-000000000000}"/>
          </ac:spMkLst>
        </pc:spChg>
      </pc:sldChg>
      <pc:sldChg chg="modSp">
        <pc:chgData name="Melody Oduca" userId="S::moduca@stu.chino.k12.ca.us::c776853c-e55c-46ec-9267-6c956e296f02" providerId="AD" clId="Web-{33E2BF5B-1472-B788-9BB4-9C4A558083C2}" dt="2023-01-13T17:07:30.671" v="15" actId="1076"/>
        <pc:sldMkLst>
          <pc:docMk/>
          <pc:sldMk cId="2128771351" sldId="259"/>
        </pc:sldMkLst>
        <pc:picChg chg="mod">
          <ac:chgData name="Melody Oduca" userId="S::moduca@stu.chino.k12.ca.us::c776853c-e55c-46ec-9267-6c956e296f02" providerId="AD" clId="Web-{33E2BF5B-1472-B788-9BB4-9C4A558083C2}" dt="2023-01-13T17:07:23.530" v="14" actId="1076"/>
          <ac:picMkLst>
            <pc:docMk/>
            <pc:sldMk cId="2128771351" sldId="259"/>
            <ac:picMk id="7" creationId="{BBAD6A68-7682-A3CE-7805-12CB2F3A7E40}"/>
          </ac:picMkLst>
        </pc:picChg>
        <pc:picChg chg="mod">
          <ac:chgData name="Melody Oduca" userId="S::moduca@stu.chino.k12.ca.us::c776853c-e55c-46ec-9267-6c956e296f02" providerId="AD" clId="Web-{33E2BF5B-1472-B788-9BB4-9C4A558083C2}" dt="2023-01-13T17:07:30.671" v="15" actId="1076"/>
          <ac:picMkLst>
            <pc:docMk/>
            <pc:sldMk cId="2128771351" sldId="259"/>
            <ac:picMk id="8" creationId="{95E5ECA3-D6AD-6253-2CAC-41DAE1B0E1D7}"/>
          </ac:picMkLst>
        </pc:picChg>
        <pc:picChg chg="mod">
          <ac:chgData name="Melody Oduca" userId="S::moduca@stu.chino.k12.ca.us::c776853c-e55c-46ec-9267-6c956e296f02" providerId="AD" clId="Web-{33E2BF5B-1472-B788-9BB4-9C4A558083C2}" dt="2023-01-13T17:07:14.718" v="12" actId="1076"/>
          <ac:picMkLst>
            <pc:docMk/>
            <pc:sldMk cId="2128771351" sldId="259"/>
            <ac:picMk id="12" creationId="{D617248E-CF6E-01C6-16B3-F4EDA7CBA356}"/>
          </ac:picMkLst>
        </pc:picChg>
      </pc:sldChg>
      <pc:sldChg chg="modSp">
        <pc:chgData name="Melody Oduca" userId="S::moduca@stu.chino.k12.ca.us::c776853c-e55c-46ec-9267-6c956e296f02" providerId="AD" clId="Web-{33E2BF5B-1472-B788-9BB4-9C4A558083C2}" dt="2023-01-13T17:07:39.953" v="17" actId="1076"/>
        <pc:sldMkLst>
          <pc:docMk/>
          <pc:sldMk cId="3828986795" sldId="260"/>
        </pc:sldMkLst>
        <pc:picChg chg="mod">
          <ac:chgData name="Melody Oduca" userId="S::moduca@stu.chino.k12.ca.us::c776853c-e55c-46ec-9267-6c956e296f02" providerId="AD" clId="Web-{33E2BF5B-1472-B788-9BB4-9C4A558083C2}" dt="2023-01-13T17:07:39.953" v="17" actId="1076"/>
          <ac:picMkLst>
            <pc:docMk/>
            <pc:sldMk cId="3828986795" sldId="260"/>
            <ac:picMk id="6" creationId="{341D18A4-E47A-E6CF-75E9-DF9C1106DDFF}"/>
          </ac:picMkLst>
        </pc:picChg>
        <pc:picChg chg="mod">
          <ac:chgData name="Melody Oduca" userId="S::moduca@stu.chino.k12.ca.us::c776853c-e55c-46ec-9267-6c956e296f02" providerId="AD" clId="Web-{33E2BF5B-1472-B788-9BB4-9C4A558083C2}" dt="2023-01-13T17:07:38.453" v="16" actId="1076"/>
          <ac:picMkLst>
            <pc:docMk/>
            <pc:sldMk cId="3828986795" sldId="260"/>
            <ac:picMk id="10" creationId="{D4B5E32C-92BC-2F92-6191-21A349864819}"/>
          </ac:picMkLst>
        </pc:picChg>
      </pc:sldChg>
      <pc:sldChg chg="modSp">
        <pc:chgData name="Melody Oduca" userId="S::moduca@stu.chino.k12.ca.us::c776853c-e55c-46ec-9267-6c956e296f02" providerId="AD" clId="Web-{33E2BF5B-1472-B788-9BB4-9C4A558083C2}" dt="2023-01-13T17:08:45.486" v="18" actId="1076"/>
        <pc:sldMkLst>
          <pc:docMk/>
          <pc:sldMk cId="497173768" sldId="261"/>
        </pc:sldMkLst>
        <pc:spChg chg="mod">
          <ac:chgData name="Melody Oduca" userId="S::moduca@stu.chino.k12.ca.us::c776853c-e55c-46ec-9267-6c956e296f02" providerId="AD" clId="Web-{33E2BF5B-1472-B788-9BB4-9C4A558083C2}" dt="2023-01-13T17:08:45.486" v="18" actId="1076"/>
          <ac:spMkLst>
            <pc:docMk/>
            <pc:sldMk cId="497173768" sldId="261"/>
            <ac:spMk id="2" creationId="{7E4D5211-7822-DB99-B365-C9AFC6A9F7FD}"/>
          </ac:spMkLst>
        </pc:spChg>
      </pc:sldChg>
      <pc:sldChg chg="addSp delSp modSp new ord">
        <pc:chgData name="Melody Oduca" userId="S::moduca@stu.chino.k12.ca.us::c776853c-e55c-46ec-9267-6c956e296f02" providerId="AD" clId="Web-{33E2BF5B-1472-B788-9BB4-9C4A558083C2}" dt="2023-01-13T17:15:17.047" v="106" actId="14100"/>
        <pc:sldMkLst>
          <pc:docMk/>
          <pc:sldMk cId="1448968972" sldId="262"/>
        </pc:sldMkLst>
        <pc:spChg chg="mod">
          <ac:chgData name="Melody Oduca" userId="S::moduca@stu.chino.k12.ca.us::c776853c-e55c-46ec-9267-6c956e296f02" providerId="AD" clId="Web-{33E2BF5B-1472-B788-9BB4-9C4A558083C2}" dt="2023-01-13T17:12:38.901" v="34" actId="20577"/>
          <ac:spMkLst>
            <pc:docMk/>
            <pc:sldMk cId="1448968972" sldId="262"/>
            <ac:spMk id="2" creationId="{9409D681-378A-B364-AADB-1370F2C16758}"/>
          </ac:spMkLst>
        </pc:spChg>
        <pc:spChg chg="del">
          <ac:chgData name="Melody Oduca" userId="S::moduca@stu.chino.k12.ca.us::c776853c-e55c-46ec-9267-6c956e296f02" providerId="AD" clId="Web-{33E2BF5B-1472-B788-9BB4-9C4A558083C2}" dt="2023-01-13T17:12:16.806" v="27"/>
          <ac:spMkLst>
            <pc:docMk/>
            <pc:sldMk cId="1448968972" sldId="262"/>
            <ac:spMk id="3" creationId="{4B5231D3-5B93-96CE-914A-D5BD7C9805D3}"/>
          </ac:spMkLst>
        </pc:spChg>
        <pc:spChg chg="add mod">
          <ac:chgData name="Melody Oduca" userId="S::moduca@stu.chino.k12.ca.us::c776853c-e55c-46ec-9267-6c956e296f02" providerId="AD" clId="Web-{33E2BF5B-1472-B788-9BB4-9C4A558083C2}" dt="2023-01-13T17:15:17.047" v="106" actId="14100"/>
          <ac:spMkLst>
            <pc:docMk/>
            <pc:sldMk cId="1448968972" sldId="262"/>
            <ac:spMk id="4" creationId="{4EECC596-F799-6FF1-83B3-615649DE1284}"/>
          </ac:spMkLst>
        </pc:spChg>
      </pc:sldChg>
      <pc:sldChg chg="new del">
        <pc:chgData name="Melody Oduca" userId="S::moduca@stu.chino.k12.ca.us::c776853c-e55c-46ec-9267-6c956e296f02" providerId="AD" clId="Web-{33E2BF5B-1472-B788-9BB4-9C4A558083C2}" dt="2023-01-13T17:12:02.915" v="24"/>
        <pc:sldMkLst>
          <pc:docMk/>
          <pc:sldMk cId="4032304426" sldId="262"/>
        </pc:sldMkLst>
      </pc:sldChg>
    </pc:docChg>
  </pc:docChgLst>
  <pc:docChgLst>
    <pc:chgData name="Melody Oduca" userId="S::moduca@stu.chino.k12.ca.us::c776853c-e55c-46ec-9267-6c956e296f02" providerId="AD" clId="Web-{D032643A-83CE-41C7-B98B-99EB7CB1DEFA}"/>
    <pc:docChg chg="modSld">
      <pc:chgData name="Melody Oduca" userId="S::moduca@stu.chino.k12.ca.us::c776853c-e55c-46ec-9267-6c956e296f02" providerId="AD" clId="Web-{D032643A-83CE-41C7-B98B-99EB7CB1DEFA}" dt="2023-01-12T00:25:36.061" v="136" actId="20577"/>
      <pc:docMkLst>
        <pc:docMk/>
      </pc:docMkLst>
      <pc:sldChg chg="addSp delSp modSp mod addAnim delAnim setClrOvrMap">
        <pc:chgData name="Melody Oduca" userId="S::moduca@stu.chino.k12.ca.us::c776853c-e55c-46ec-9267-6c956e296f02" providerId="AD" clId="Web-{D032643A-83CE-41C7-B98B-99EB7CB1DEFA}" dt="2023-01-12T00:24:54.341" v="132" actId="20577"/>
        <pc:sldMkLst>
          <pc:docMk/>
          <pc:sldMk cId="2522728506" sldId="257"/>
        </pc:sldMkLst>
        <pc:spChg chg="mod">
          <ac:chgData name="Melody Oduca" userId="S::moduca@stu.chino.k12.ca.us::c776853c-e55c-46ec-9267-6c956e296f02" providerId="AD" clId="Web-{D032643A-83CE-41C7-B98B-99EB7CB1DEFA}" dt="2023-01-12T00:24:54.341" v="132" actId="20577"/>
          <ac:spMkLst>
            <pc:docMk/>
            <pc:sldMk cId="2522728506" sldId="257"/>
            <ac:spMk id="2" creationId="{256D7F64-2187-D5E9-818D-DD1EC2831F6D}"/>
          </ac:spMkLst>
        </pc:spChg>
        <pc:spChg chg="add del">
          <ac:chgData name="Melody Oduca" userId="S::moduca@stu.chino.k12.ca.us::c776853c-e55c-46ec-9267-6c956e296f02" providerId="AD" clId="Web-{D032643A-83CE-41C7-B98B-99EB7CB1DEFA}" dt="2023-01-12T00:16:59.604" v="27"/>
          <ac:spMkLst>
            <pc:docMk/>
            <pc:sldMk cId="2522728506" sldId="257"/>
            <ac:spMk id="8" creationId="{70120F84-A866-4D9F-8B1C-9120A013D654}"/>
          </ac:spMkLst>
        </pc:spChg>
        <pc:spChg chg="add del">
          <ac:chgData name="Melody Oduca" userId="S::moduca@stu.chino.k12.ca.us::c776853c-e55c-46ec-9267-6c956e296f02" providerId="AD" clId="Web-{D032643A-83CE-41C7-B98B-99EB7CB1DEFA}" dt="2023-01-12T00:16:59.604" v="27"/>
          <ac:spMkLst>
            <pc:docMk/>
            <pc:sldMk cId="2522728506" sldId="257"/>
            <ac:spMk id="10" creationId="{252FEFEF-6AC0-46B6-AC09-11FC56196FA4}"/>
          </ac:spMkLst>
        </pc:spChg>
        <pc:spChg chg="add del mod ord">
          <ac:chgData name="Melody Oduca" userId="S::moduca@stu.chino.k12.ca.us::c776853c-e55c-46ec-9267-6c956e296f02" providerId="AD" clId="Web-{D032643A-83CE-41C7-B98B-99EB7CB1DEFA}" dt="2023-01-12T00:17:02.432" v="30"/>
          <ac:spMkLst>
            <pc:docMk/>
            <pc:sldMk cId="2522728506" sldId="257"/>
            <ac:spMk id="19" creationId="{E83008D2-D437-65EE-D1C4-CE19E172121B}"/>
          </ac:spMkLst>
        </pc:spChg>
        <pc:spChg chg="add del">
          <ac:chgData name="Melody Oduca" userId="S::moduca@stu.chino.k12.ca.us::c776853c-e55c-46ec-9267-6c956e296f02" providerId="AD" clId="Web-{D032643A-83CE-41C7-B98B-99EB7CB1DEFA}" dt="2023-01-12T00:16:59.604" v="27"/>
          <ac:spMkLst>
            <pc:docMk/>
            <pc:sldMk cId="2522728506" sldId="257"/>
            <ac:spMk id="24" creationId="{78632963-757B-40C2-BB84-FC6107A54DAD}"/>
          </ac:spMkLst>
        </pc:spChg>
        <pc:spChg chg="add del">
          <ac:chgData name="Melody Oduca" userId="S::moduca@stu.chino.k12.ca.us::c776853c-e55c-46ec-9267-6c956e296f02" providerId="AD" clId="Web-{D032643A-83CE-41C7-B98B-99EB7CB1DEFA}" dt="2023-01-12T00:16:59.604" v="27"/>
          <ac:spMkLst>
            <pc:docMk/>
            <pc:sldMk cId="2522728506" sldId="257"/>
            <ac:spMk id="26" creationId="{2853AE55-7E35-44B0-89F1-3F52B262AF33}"/>
          </ac:spMkLst>
        </pc:spChg>
        <pc:spChg chg="add del">
          <ac:chgData name="Melody Oduca" userId="S::moduca@stu.chino.k12.ca.us::c776853c-e55c-46ec-9267-6c956e296f02" providerId="AD" clId="Web-{D032643A-83CE-41C7-B98B-99EB7CB1DEFA}" dt="2023-01-12T00:16:59.604" v="27"/>
          <ac:spMkLst>
            <pc:docMk/>
            <pc:sldMk cId="2522728506" sldId="257"/>
            <ac:spMk id="28" creationId="{DBC4BE4D-4B50-4F51-9F85-4B5D60B02D81}"/>
          </ac:spMkLst>
        </pc:spChg>
        <pc:spChg chg="add del mod">
          <ac:chgData name="Melody Oduca" userId="S::moduca@stu.chino.k12.ca.us::c776853c-e55c-46ec-9267-6c956e296f02" providerId="AD" clId="Web-{D032643A-83CE-41C7-B98B-99EB7CB1DEFA}" dt="2023-01-12T00:16:56.979" v="26"/>
          <ac:spMkLst>
            <pc:docMk/>
            <pc:sldMk cId="2522728506" sldId="257"/>
            <ac:spMk id="35" creationId="{31414150-A102-1746-3BCC-12520B9973F1}"/>
          </ac:spMkLst>
        </pc:spChg>
        <pc:spChg chg="add del">
          <ac:chgData name="Melody Oduca" userId="S::moduca@stu.chino.k12.ca.us::c776853c-e55c-46ec-9267-6c956e296f02" providerId="AD" clId="Web-{D032643A-83CE-41C7-B98B-99EB7CB1DEFA}" dt="2023-01-12T00:16:51.526" v="25"/>
          <ac:spMkLst>
            <pc:docMk/>
            <pc:sldMk cId="2522728506" sldId="257"/>
            <ac:spMk id="40" creationId="{D5851415-CF4E-4C41-9E36-04E444B517EB}"/>
          </ac:spMkLst>
        </pc:spChg>
        <pc:spChg chg="add del">
          <ac:chgData name="Melody Oduca" userId="S::moduca@stu.chino.k12.ca.us::c776853c-e55c-46ec-9267-6c956e296f02" providerId="AD" clId="Web-{D032643A-83CE-41C7-B98B-99EB7CB1DEFA}" dt="2023-01-12T00:16:51.526" v="25"/>
          <ac:spMkLst>
            <pc:docMk/>
            <pc:sldMk cId="2522728506" sldId="257"/>
            <ac:spMk id="42" creationId="{4B516B89-DEA0-4832-8C56-F048168DAD88}"/>
          </ac:spMkLst>
        </pc:spChg>
        <pc:spChg chg="add del">
          <ac:chgData name="Melody Oduca" userId="S::moduca@stu.chino.k12.ca.us::c776853c-e55c-46ec-9267-6c956e296f02" providerId="AD" clId="Web-{D032643A-83CE-41C7-B98B-99EB7CB1DEFA}" dt="2023-01-12T00:16:51.526" v="25"/>
          <ac:spMkLst>
            <pc:docMk/>
            <pc:sldMk cId="2522728506" sldId="257"/>
            <ac:spMk id="44" creationId="{3EA2D33E-BAA2-467B-80B0-8887D9A99FBE}"/>
          </ac:spMkLst>
        </pc:spChg>
        <pc:spChg chg="add del">
          <ac:chgData name="Melody Oduca" userId="S::moduca@stu.chino.k12.ca.us::c776853c-e55c-46ec-9267-6c956e296f02" providerId="AD" clId="Web-{D032643A-83CE-41C7-B98B-99EB7CB1DEFA}" dt="2023-01-12T00:16:51.526" v="25"/>
          <ac:spMkLst>
            <pc:docMk/>
            <pc:sldMk cId="2522728506" sldId="257"/>
            <ac:spMk id="46" creationId="{6067C508-2065-42E3-98D2-F3A9B8339BA0}"/>
          </ac:spMkLst>
        </pc:spChg>
        <pc:spChg chg="add del">
          <ac:chgData name="Melody Oduca" userId="S::moduca@stu.chino.k12.ca.us::c776853c-e55c-46ec-9267-6c956e296f02" providerId="AD" clId="Web-{D032643A-83CE-41C7-B98B-99EB7CB1DEFA}" dt="2023-01-12T00:16:13.650" v="11"/>
          <ac:spMkLst>
            <pc:docMk/>
            <pc:sldMk cId="2522728506" sldId="257"/>
            <ac:spMk id="51" creationId="{904DB13E-F722-4ED6-BB00-556651E95281}"/>
          </ac:spMkLst>
        </pc:spChg>
        <pc:spChg chg="add del">
          <ac:chgData name="Melody Oduca" userId="S::moduca@stu.chino.k12.ca.us::c776853c-e55c-46ec-9267-6c956e296f02" providerId="AD" clId="Web-{D032643A-83CE-41C7-B98B-99EB7CB1DEFA}" dt="2023-01-12T00:16:13.650" v="11"/>
          <ac:spMkLst>
            <pc:docMk/>
            <pc:sldMk cId="2522728506" sldId="257"/>
            <ac:spMk id="53" creationId="{1419E3D9-C5FB-41A9-B6D2-DFB210BB6211}"/>
          </ac:spMkLst>
        </pc:spChg>
        <pc:spChg chg="add del">
          <ac:chgData name="Melody Oduca" userId="S::moduca@stu.chino.k12.ca.us::c776853c-e55c-46ec-9267-6c956e296f02" providerId="AD" clId="Web-{D032643A-83CE-41C7-B98B-99EB7CB1DEFA}" dt="2023-01-12T00:16:13.650" v="11"/>
          <ac:spMkLst>
            <pc:docMk/>
            <pc:sldMk cId="2522728506" sldId="257"/>
            <ac:spMk id="55" creationId="{367909BF-1DF7-4ACE-8F58-6CF719BB27E5}"/>
          </ac:spMkLst>
        </pc:spChg>
        <pc:spChg chg="add del">
          <ac:chgData name="Melody Oduca" userId="S::moduca@stu.chino.k12.ca.us::c776853c-e55c-46ec-9267-6c956e296f02" providerId="AD" clId="Web-{D032643A-83CE-41C7-B98B-99EB7CB1DEFA}" dt="2023-01-12T00:16:13.650" v="11"/>
          <ac:spMkLst>
            <pc:docMk/>
            <pc:sldMk cId="2522728506" sldId="257"/>
            <ac:spMk id="57" creationId="{89E8BEDB-0BBC-4F21-9CFB-8530D664C343}"/>
          </ac:spMkLst>
        </pc:spChg>
        <pc:spChg chg="add del">
          <ac:chgData name="Melody Oduca" userId="S::moduca@stu.chino.k12.ca.us::c776853c-e55c-46ec-9267-6c956e296f02" providerId="AD" clId="Web-{D032643A-83CE-41C7-B98B-99EB7CB1DEFA}" dt="2023-01-12T00:16:13.650" v="11"/>
          <ac:spMkLst>
            <pc:docMk/>
            <pc:sldMk cId="2522728506" sldId="257"/>
            <ac:spMk id="64" creationId="{420551B3-B4DA-48EE-988C-4FAEAEB5CE98}"/>
          </ac:spMkLst>
        </pc:spChg>
        <pc:spChg chg="add del">
          <ac:chgData name="Melody Oduca" userId="S::moduca@stu.chino.k12.ca.us::c776853c-e55c-46ec-9267-6c956e296f02" providerId="AD" clId="Web-{D032643A-83CE-41C7-B98B-99EB7CB1DEFA}" dt="2023-01-12T00:16:13.650" v="11"/>
          <ac:spMkLst>
            <pc:docMk/>
            <pc:sldMk cId="2522728506" sldId="257"/>
            <ac:spMk id="66" creationId="{BF9FFE17-DE95-4821-ACC1-B90C95449294}"/>
          </ac:spMkLst>
        </pc:spChg>
        <pc:spChg chg="add del">
          <ac:chgData name="Melody Oduca" userId="S::moduca@stu.chino.k12.ca.us::c776853c-e55c-46ec-9267-6c956e296f02" providerId="AD" clId="Web-{D032643A-83CE-41C7-B98B-99EB7CB1DEFA}" dt="2023-01-12T00:16:13.650" v="11"/>
          <ac:spMkLst>
            <pc:docMk/>
            <pc:sldMk cId="2522728506" sldId="257"/>
            <ac:spMk id="68" creationId="{03CF76AF-FF72-4430-A772-05840329020B}"/>
          </ac:spMkLst>
        </pc:spChg>
        <pc:spChg chg="add del">
          <ac:chgData name="Melody Oduca" userId="S::moduca@stu.chino.k12.ca.us::c776853c-e55c-46ec-9267-6c956e296f02" providerId="AD" clId="Web-{D032643A-83CE-41C7-B98B-99EB7CB1DEFA}" dt="2023-01-12T00:16:13.650" v="11"/>
          <ac:spMkLst>
            <pc:docMk/>
            <pc:sldMk cId="2522728506" sldId="257"/>
            <ac:spMk id="70" creationId="{0B1C8180-2FDD-4202-8C45-4057CB1AB26F}"/>
          </ac:spMkLst>
        </pc:spChg>
        <pc:spChg chg="add del">
          <ac:chgData name="Melody Oduca" userId="S::moduca@stu.chino.k12.ca.us::c776853c-e55c-46ec-9267-6c956e296f02" providerId="AD" clId="Web-{D032643A-83CE-41C7-B98B-99EB7CB1DEFA}" dt="2023-01-12T00:16:24.306" v="13"/>
          <ac:spMkLst>
            <pc:docMk/>
            <pc:sldMk cId="2522728506" sldId="257"/>
            <ac:spMk id="79" creationId="{904DB13E-F722-4ED6-BB00-556651E95281}"/>
          </ac:spMkLst>
        </pc:spChg>
        <pc:spChg chg="add del">
          <ac:chgData name="Melody Oduca" userId="S::moduca@stu.chino.k12.ca.us::c776853c-e55c-46ec-9267-6c956e296f02" providerId="AD" clId="Web-{D032643A-83CE-41C7-B98B-99EB7CB1DEFA}" dt="2023-01-12T00:16:24.306" v="13"/>
          <ac:spMkLst>
            <pc:docMk/>
            <pc:sldMk cId="2522728506" sldId="257"/>
            <ac:spMk id="81" creationId="{1E8D93C5-28EB-42D0-86CE-D804955653CC}"/>
          </ac:spMkLst>
        </pc:spChg>
        <pc:spChg chg="add del">
          <ac:chgData name="Melody Oduca" userId="S::moduca@stu.chino.k12.ca.us::c776853c-e55c-46ec-9267-6c956e296f02" providerId="AD" clId="Web-{D032643A-83CE-41C7-B98B-99EB7CB1DEFA}" dt="2023-01-12T00:16:24.306" v="13"/>
          <ac:spMkLst>
            <pc:docMk/>
            <pc:sldMk cId="2522728506" sldId="257"/>
            <ac:spMk id="82" creationId="{AB1B1E7D-F76D-4744-AF85-239E6998A4C5}"/>
          </ac:spMkLst>
        </pc:spChg>
        <pc:spChg chg="add del">
          <ac:chgData name="Melody Oduca" userId="S::moduca@stu.chino.k12.ca.us::c776853c-e55c-46ec-9267-6c956e296f02" providerId="AD" clId="Web-{D032643A-83CE-41C7-B98B-99EB7CB1DEFA}" dt="2023-01-12T00:16:24.306" v="13"/>
          <ac:spMkLst>
            <pc:docMk/>
            <pc:sldMk cId="2522728506" sldId="257"/>
            <ac:spMk id="83" creationId="{3BB65211-00DB-45B6-A223-033B2D19CBE8}"/>
          </ac:spMkLst>
        </pc:spChg>
        <pc:spChg chg="add del">
          <ac:chgData name="Melody Oduca" userId="S::moduca@stu.chino.k12.ca.us::c776853c-e55c-46ec-9267-6c956e296f02" providerId="AD" clId="Web-{D032643A-83CE-41C7-B98B-99EB7CB1DEFA}" dt="2023-01-12T00:16:24.306" v="13"/>
          <ac:spMkLst>
            <pc:docMk/>
            <pc:sldMk cId="2522728506" sldId="257"/>
            <ac:spMk id="85" creationId="{EA4E4267-CAF0-4C38-8DC6-CD3B1A9F046E}"/>
          </ac:spMkLst>
        </pc:spChg>
        <pc:spChg chg="add del">
          <ac:chgData name="Melody Oduca" userId="S::moduca@stu.chino.k12.ca.us::c776853c-e55c-46ec-9267-6c956e296f02" providerId="AD" clId="Web-{D032643A-83CE-41C7-B98B-99EB7CB1DEFA}" dt="2023-01-12T00:16:24.306" v="13"/>
          <ac:spMkLst>
            <pc:docMk/>
            <pc:sldMk cId="2522728506" sldId="257"/>
            <ac:spMk id="86" creationId="{0EE3ACC5-126D-4BA4-8B45-7F0B5B839C51}"/>
          </ac:spMkLst>
        </pc:spChg>
        <pc:spChg chg="add del">
          <ac:chgData name="Melody Oduca" userId="S::moduca@stu.chino.k12.ca.us::c776853c-e55c-46ec-9267-6c956e296f02" providerId="AD" clId="Web-{D032643A-83CE-41C7-B98B-99EB7CB1DEFA}" dt="2023-01-12T00:16:24.306" v="13"/>
          <ac:spMkLst>
            <pc:docMk/>
            <pc:sldMk cId="2522728506" sldId="257"/>
            <ac:spMk id="87" creationId="{AB2868F7-FE10-4289-A5BD-90763C7A2F5A}"/>
          </ac:spMkLst>
        </pc:spChg>
        <pc:spChg chg="add del">
          <ac:chgData name="Melody Oduca" userId="S::moduca@stu.chino.k12.ca.us::c776853c-e55c-46ec-9267-6c956e296f02" providerId="AD" clId="Web-{D032643A-83CE-41C7-B98B-99EB7CB1DEFA}" dt="2023-01-12T00:16:24.306" v="13"/>
          <ac:spMkLst>
            <pc:docMk/>
            <pc:sldMk cId="2522728506" sldId="257"/>
            <ac:spMk id="88" creationId="{BD94142C-10EE-487C-A327-404FDF358F22}"/>
          </ac:spMkLst>
        </pc:spChg>
        <pc:spChg chg="add del">
          <ac:chgData name="Melody Oduca" userId="S::moduca@stu.chino.k12.ca.us::c776853c-e55c-46ec-9267-6c956e296f02" providerId="AD" clId="Web-{D032643A-83CE-41C7-B98B-99EB7CB1DEFA}" dt="2023-01-12T00:16:24.306" v="13"/>
          <ac:spMkLst>
            <pc:docMk/>
            <pc:sldMk cId="2522728506" sldId="257"/>
            <ac:spMk id="89" creationId="{5F7FAC2D-7A74-4939-A917-A1A5AF935685}"/>
          </ac:spMkLst>
        </pc:spChg>
        <pc:spChg chg="add del">
          <ac:chgData name="Melody Oduca" userId="S::moduca@stu.chino.k12.ca.us::c776853c-e55c-46ec-9267-6c956e296f02" providerId="AD" clId="Web-{D032643A-83CE-41C7-B98B-99EB7CB1DEFA}" dt="2023-01-12T00:16:24.306" v="13"/>
          <ac:spMkLst>
            <pc:docMk/>
            <pc:sldMk cId="2522728506" sldId="257"/>
            <ac:spMk id="90" creationId="{BA53A868-C420-4BAE-9244-EC162AF05CFC}"/>
          </ac:spMkLst>
        </pc:spChg>
        <pc:spChg chg="add del">
          <ac:chgData name="Melody Oduca" userId="S::moduca@stu.chino.k12.ca.us::c776853c-e55c-46ec-9267-6c956e296f02" providerId="AD" clId="Web-{D032643A-83CE-41C7-B98B-99EB7CB1DEFA}" dt="2023-01-12T00:16:29.275" v="17"/>
          <ac:spMkLst>
            <pc:docMk/>
            <pc:sldMk cId="2522728506" sldId="257"/>
            <ac:spMk id="93" creationId="{904DB13E-F722-4ED6-BB00-556651E95281}"/>
          </ac:spMkLst>
        </pc:spChg>
        <pc:spChg chg="add del">
          <ac:chgData name="Melody Oduca" userId="S::moduca@stu.chino.k12.ca.us::c776853c-e55c-46ec-9267-6c956e296f02" providerId="AD" clId="Web-{D032643A-83CE-41C7-B98B-99EB7CB1DEFA}" dt="2023-01-12T00:16:29.275" v="17"/>
          <ac:spMkLst>
            <pc:docMk/>
            <pc:sldMk cId="2522728506" sldId="257"/>
            <ac:spMk id="94" creationId="{1419E3D9-C5FB-41A9-B6D2-DFB210BB6211}"/>
          </ac:spMkLst>
        </pc:spChg>
        <pc:spChg chg="add del">
          <ac:chgData name="Melody Oduca" userId="S::moduca@stu.chino.k12.ca.us::c776853c-e55c-46ec-9267-6c956e296f02" providerId="AD" clId="Web-{D032643A-83CE-41C7-B98B-99EB7CB1DEFA}" dt="2023-01-12T00:16:29.275" v="17"/>
          <ac:spMkLst>
            <pc:docMk/>
            <pc:sldMk cId="2522728506" sldId="257"/>
            <ac:spMk id="95" creationId="{367909BF-1DF7-4ACE-8F58-6CF719BB27E5}"/>
          </ac:spMkLst>
        </pc:spChg>
        <pc:spChg chg="add del">
          <ac:chgData name="Melody Oduca" userId="S::moduca@stu.chino.k12.ca.us::c776853c-e55c-46ec-9267-6c956e296f02" providerId="AD" clId="Web-{D032643A-83CE-41C7-B98B-99EB7CB1DEFA}" dt="2023-01-12T00:16:29.275" v="17"/>
          <ac:spMkLst>
            <pc:docMk/>
            <pc:sldMk cId="2522728506" sldId="257"/>
            <ac:spMk id="96" creationId="{89E8BEDB-0BBC-4F21-9CFB-8530D664C343}"/>
          </ac:spMkLst>
        </pc:spChg>
        <pc:spChg chg="add del">
          <ac:chgData name="Melody Oduca" userId="S::moduca@stu.chino.k12.ca.us::c776853c-e55c-46ec-9267-6c956e296f02" providerId="AD" clId="Web-{D032643A-83CE-41C7-B98B-99EB7CB1DEFA}" dt="2023-01-12T00:16:29.275" v="17"/>
          <ac:spMkLst>
            <pc:docMk/>
            <pc:sldMk cId="2522728506" sldId="257"/>
            <ac:spMk id="98" creationId="{420551B3-B4DA-48EE-988C-4FAEAEB5CE98}"/>
          </ac:spMkLst>
        </pc:spChg>
        <pc:spChg chg="add del">
          <ac:chgData name="Melody Oduca" userId="S::moduca@stu.chino.k12.ca.us::c776853c-e55c-46ec-9267-6c956e296f02" providerId="AD" clId="Web-{D032643A-83CE-41C7-B98B-99EB7CB1DEFA}" dt="2023-01-12T00:16:29.275" v="17"/>
          <ac:spMkLst>
            <pc:docMk/>
            <pc:sldMk cId="2522728506" sldId="257"/>
            <ac:spMk id="99" creationId="{D5B012D8-7F27-4758-9AC6-C889B154BD73}"/>
          </ac:spMkLst>
        </pc:spChg>
        <pc:spChg chg="add del">
          <ac:chgData name="Melody Oduca" userId="S::moduca@stu.chino.k12.ca.us::c776853c-e55c-46ec-9267-6c956e296f02" providerId="AD" clId="Web-{D032643A-83CE-41C7-B98B-99EB7CB1DEFA}" dt="2023-01-12T00:16:29.275" v="17"/>
          <ac:spMkLst>
            <pc:docMk/>
            <pc:sldMk cId="2522728506" sldId="257"/>
            <ac:spMk id="100" creationId="{4063B759-00FC-46D1-9898-8E8625268FAF}"/>
          </ac:spMkLst>
        </pc:spChg>
        <pc:spChg chg="add del">
          <ac:chgData name="Melody Oduca" userId="S::moduca@stu.chino.k12.ca.us::c776853c-e55c-46ec-9267-6c956e296f02" providerId="AD" clId="Web-{D032643A-83CE-41C7-B98B-99EB7CB1DEFA}" dt="2023-01-12T00:16:37.244" v="19"/>
          <ac:spMkLst>
            <pc:docMk/>
            <pc:sldMk cId="2522728506" sldId="257"/>
            <ac:spMk id="102" creationId="{904DB13E-F722-4ED6-BB00-556651E95281}"/>
          </ac:spMkLst>
        </pc:spChg>
        <pc:spChg chg="add del">
          <ac:chgData name="Melody Oduca" userId="S::moduca@stu.chino.k12.ca.us::c776853c-e55c-46ec-9267-6c956e296f02" providerId="AD" clId="Web-{D032643A-83CE-41C7-B98B-99EB7CB1DEFA}" dt="2023-01-12T00:16:37.244" v="19"/>
          <ac:spMkLst>
            <pc:docMk/>
            <pc:sldMk cId="2522728506" sldId="257"/>
            <ac:spMk id="103" creationId="{1419E3D9-C5FB-41A9-B6D2-DFB210BB6211}"/>
          </ac:spMkLst>
        </pc:spChg>
        <pc:spChg chg="add del">
          <ac:chgData name="Melody Oduca" userId="S::moduca@stu.chino.k12.ca.us::c776853c-e55c-46ec-9267-6c956e296f02" providerId="AD" clId="Web-{D032643A-83CE-41C7-B98B-99EB7CB1DEFA}" dt="2023-01-12T00:16:37.244" v="19"/>
          <ac:spMkLst>
            <pc:docMk/>
            <pc:sldMk cId="2522728506" sldId="257"/>
            <ac:spMk id="104" creationId="{367909BF-1DF7-4ACE-8F58-6CF719BB27E5}"/>
          </ac:spMkLst>
        </pc:spChg>
        <pc:spChg chg="add del">
          <ac:chgData name="Melody Oduca" userId="S::moduca@stu.chino.k12.ca.us::c776853c-e55c-46ec-9267-6c956e296f02" providerId="AD" clId="Web-{D032643A-83CE-41C7-B98B-99EB7CB1DEFA}" dt="2023-01-12T00:16:37.244" v="19"/>
          <ac:spMkLst>
            <pc:docMk/>
            <pc:sldMk cId="2522728506" sldId="257"/>
            <ac:spMk id="105" creationId="{89E8BEDB-0BBC-4F21-9CFB-8530D664C343}"/>
          </ac:spMkLst>
        </pc:spChg>
        <pc:spChg chg="add del">
          <ac:chgData name="Melody Oduca" userId="S::moduca@stu.chino.k12.ca.us::c776853c-e55c-46ec-9267-6c956e296f02" providerId="AD" clId="Web-{D032643A-83CE-41C7-B98B-99EB7CB1DEFA}" dt="2023-01-12T00:16:37.244" v="19"/>
          <ac:spMkLst>
            <pc:docMk/>
            <pc:sldMk cId="2522728506" sldId="257"/>
            <ac:spMk id="107" creationId="{420551B3-B4DA-48EE-988C-4FAEAEB5CE98}"/>
          </ac:spMkLst>
        </pc:spChg>
        <pc:spChg chg="add del">
          <ac:chgData name="Melody Oduca" userId="S::moduca@stu.chino.k12.ca.us::c776853c-e55c-46ec-9267-6c956e296f02" providerId="AD" clId="Web-{D032643A-83CE-41C7-B98B-99EB7CB1DEFA}" dt="2023-01-12T00:16:37.244" v="19"/>
          <ac:spMkLst>
            <pc:docMk/>
            <pc:sldMk cId="2522728506" sldId="257"/>
            <ac:spMk id="108" creationId="{DB4A12B6-EF0D-43E8-8C17-4FAD4D2766E4}"/>
          </ac:spMkLst>
        </pc:spChg>
        <pc:spChg chg="add del">
          <ac:chgData name="Melody Oduca" userId="S::moduca@stu.chino.k12.ca.us::c776853c-e55c-46ec-9267-6c956e296f02" providerId="AD" clId="Web-{D032643A-83CE-41C7-B98B-99EB7CB1DEFA}" dt="2023-01-12T00:16:37.244" v="19"/>
          <ac:spMkLst>
            <pc:docMk/>
            <pc:sldMk cId="2522728506" sldId="257"/>
            <ac:spMk id="109" creationId="{AE107525-0C02-447F-8A3F-553320A7230E}"/>
          </ac:spMkLst>
        </pc:spChg>
        <pc:spChg chg="add del">
          <ac:chgData name="Melody Oduca" userId="S::moduca@stu.chino.k12.ca.us::c776853c-e55c-46ec-9267-6c956e296f02" providerId="AD" clId="Web-{D032643A-83CE-41C7-B98B-99EB7CB1DEFA}" dt="2023-01-12T00:16:37.244" v="19"/>
          <ac:spMkLst>
            <pc:docMk/>
            <pc:sldMk cId="2522728506" sldId="257"/>
            <ac:spMk id="110" creationId="{AB7A42E3-05D8-4A0B-9D4E-20EF581E57C0}"/>
          </ac:spMkLst>
        </pc:spChg>
        <pc:spChg chg="add del">
          <ac:chgData name="Melody Oduca" userId="S::moduca@stu.chino.k12.ca.us::c776853c-e55c-46ec-9267-6c956e296f02" providerId="AD" clId="Web-{D032643A-83CE-41C7-B98B-99EB7CB1DEFA}" dt="2023-01-12T00:16:39.854" v="21"/>
          <ac:spMkLst>
            <pc:docMk/>
            <pc:sldMk cId="2522728506" sldId="257"/>
            <ac:spMk id="115" creationId="{904DB13E-F722-4ED6-BB00-556651E95281}"/>
          </ac:spMkLst>
        </pc:spChg>
        <pc:spChg chg="add del">
          <ac:chgData name="Melody Oduca" userId="S::moduca@stu.chino.k12.ca.us::c776853c-e55c-46ec-9267-6c956e296f02" providerId="AD" clId="Web-{D032643A-83CE-41C7-B98B-99EB7CB1DEFA}" dt="2023-01-12T00:16:39.854" v="21"/>
          <ac:spMkLst>
            <pc:docMk/>
            <pc:sldMk cId="2522728506" sldId="257"/>
            <ac:spMk id="116" creationId="{1419E3D9-C5FB-41A9-B6D2-DFB210BB6211}"/>
          </ac:spMkLst>
        </pc:spChg>
        <pc:spChg chg="add del">
          <ac:chgData name="Melody Oduca" userId="S::moduca@stu.chino.k12.ca.us::c776853c-e55c-46ec-9267-6c956e296f02" providerId="AD" clId="Web-{D032643A-83CE-41C7-B98B-99EB7CB1DEFA}" dt="2023-01-12T00:16:39.854" v="21"/>
          <ac:spMkLst>
            <pc:docMk/>
            <pc:sldMk cId="2522728506" sldId="257"/>
            <ac:spMk id="117" creationId="{367909BF-1DF7-4ACE-8F58-6CF719BB27E5}"/>
          </ac:spMkLst>
        </pc:spChg>
        <pc:spChg chg="add del">
          <ac:chgData name="Melody Oduca" userId="S::moduca@stu.chino.k12.ca.us::c776853c-e55c-46ec-9267-6c956e296f02" providerId="AD" clId="Web-{D032643A-83CE-41C7-B98B-99EB7CB1DEFA}" dt="2023-01-12T00:16:39.854" v="21"/>
          <ac:spMkLst>
            <pc:docMk/>
            <pc:sldMk cId="2522728506" sldId="257"/>
            <ac:spMk id="118" creationId="{89E8BEDB-0BBC-4F21-9CFB-8530D664C343}"/>
          </ac:spMkLst>
        </pc:spChg>
        <pc:spChg chg="add del">
          <ac:chgData name="Melody Oduca" userId="S::moduca@stu.chino.k12.ca.us::c776853c-e55c-46ec-9267-6c956e296f02" providerId="AD" clId="Web-{D032643A-83CE-41C7-B98B-99EB7CB1DEFA}" dt="2023-01-12T00:16:39.854" v="21"/>
          <ac:spMkLst>
            <pc:docMk/>
            <pc:sldMk cId="2522728506" sldId="257"/>
            <ac:spMk id="120" creationId="{420551B3-B4DA-48EE-988C-4FAEAEB5CE98}"/>
          </ac:spMkLst>
        </pc:spChg>
        <pc:spChg chg="add del">
          <ac:chgData name="Melody Oduca" userId="S::moduca@stu.chino.k12.ca.us::c776853c-e55c-46ec-9267-6c956e296f02" providerId="AD" clId="Web-{D032643A-83CE-41C7-B98B-99EB7CB1DEFA}" dt="2023-01-12T00:16:39.854" v="21"/>
          <ac:spMkLst>
            <pc:docMk/>
            <pc:sldMk cId="2522728506" sldId="257"/>
            <ac:spMk id="121" creationId="{2644B391-9BFE-445C-A9EC-F544BB85FBC7}"/>
          </ac:spMkLst>
        </pc:spChg>
        <pc:spChg chg="add del">
          <ac:chgData name="Melody Oduca" userId="S::moduca@stu.chino.k12.ca.us::c776853c-e55c-46ec-9267-6c956e296f02" providerId="AD" clId="Web-{D032643A-83CE-41C7-B98B-99EB7CB1DEFA}" dt="2023-01-12T00:16:39.854" v="21"/>
          <ac:spMkLst>
            <pc:docMk/>
            <pc:sldMk cId="2522728506" sldId="257"/>
            <ac:spMk id="122" creationId="{80F26E69-87D9-4655-AE7B-280A87AA3CAD}"/>
          </ac:spMkLst>
        </pc:spChg>
        <pc:spChg chg="add del">
          <ac:chgData name="Melody Oduca" userId="S::moduca@stu.chino.k12.ca.us::c776853c-e55c-46ec-9267-6c956e296f02" providerId="AD" clId="Web-{D032643A-83CE-41C7-B98B-99EB7CB1DEFA}" dt="2023-01-12T00:16:46.510" v="23"/>
          <ac:spMkLst>
            <pc:docMk/>
            <pc:sldMk cId="2522728506" sldId="257"/>
            <ac:spMk id="124" creationId="{904DB13E-F722-4ED6-BB00-556651E95281}"/>
          </ac:spMkLst>
        </pc:spChg>
        <pc:spChg chg="add del">
          <ac:chgData name="Melody Oduca" userId="S::moduca@stu.chino.k12.ca.us::c776853c-e55c-46ec-9267-6c956e296f02" providerId="AD" clId="Web-{D032643A-83CE-41C7-B98B-99EB7CB1DEFA}" dt="2023-01-12T00:16:46.510" v="23"/>
          <ac:spMkLst>
            <pc:docMk/>
            <pc:sldMk cId="2522728506" sldId="257"/>
            <ac:spMk id="125" creationId="{1419E3D9-C5FB-41A9-B6D2-DFB210BB6211}"/>
          </ac:spMkLst>
        </pc:spChg>
        <pc:spChg chg="add del">
          <ac:chgData name="Melody Oduca" userId="S::moduca@stu.chino.k12.ca.us::c776853c-e55c-46ec-9267-6c956e296f02" providerId="AD" clId="Web-{D032643A-83CE-41C7-B98B-99EB7CB1DEFA}" dt="2023-01-12T00:16:46.510" v="23"/>
          <ac:spMkLst>
            <pc:docMk/>
            <pc:sldMk cId="2522728506" sldId="257"/>
            <ac:spMk id="126" creationId="{367909BF-1DF7-4ACE-8F58-6CF719BB27E5}"/>
          </ac:spMkLst>
        </pc:spChg>
        <pc:spChg chg="add del">
          <ac:chgData name="Melody Oduca" userId="S::moduca@stu.chino.k12.ca.us::c776853c-e55c-46ec-9267-6c956e296f02" providerId="AD" clId="Web-{D032643A-83CE-41C7-B98B-99EB7CB1DEFA}" dt="2023-01-12T00:16:46.510" v="23"/>
          <ac:spMkLst>
            <pc:docMk/>
            <pc:sldMk cId="2522728506" sldId="257"/>
            <ac:spMk id="127" creationId="{89E8BEDB-0BBC-4F21-9CFB-8530D664C343}"/>
          </ac:spMkLst>
        </pc:spChg>
        <pc:spChg chg="add del">
          <ac:chgData name="Melody Oduca" userId="S::moduca@stu.chino.k12.ca.us::c776853c-e55c-46ec-9267-6c956e296f02" providerId="AD" clId="Web-{D032643A-83CE-41C7-B98B-99EB7CB1DEFA}" dt="2023-01-12T00:16:46.510" v="23"/>
          <ac:spMkLst>
            <pc:docMk/>
            <pc:sldMk cId="2522728506" sldId="257"/>
            <ac:spMk id="129" creationId="{420551B3-B4DA-48EE-988C-4FAEAEB5CE98}"/>
          </ac:spMkLst>
        </pc:spChg>
        <pc:spChg chg="add del">
          <ac:chgData name="Melody Oduca" userId="S::moduca@stu.chino.k12.ca.us::c776853c-e55c-46ec-9267-6c956e296f02" providerId="AD" clId="Web-{D032643A-83CE-41C7-B98B-99EB7CB1DEFA}" dt="2023-01-12T00:16:46.510" v="23"/>
          <ac:spMkLst>
            <pc:docMk/>
            <pc:sldMk cId="2522728506" sldId="257"/>
            <ac:spMk id="130" creationId="{DB4A12B6-EF0D-43E8-8C17-4FAD4D2766E4}"/>
          </ac:spMkLst>
        </pc:spChg>
        <pc:spChg chg="add del">
          <ac:chgData name="Melody Oduca" userId="S::moduca@stu.chino.k12.ca.us::c776853c-e55c-46ec-9267-6c956e296f02" providerId="AD" clId="Web-{D032643A-83CE-41C7-B98B-99EB7CB1DEFA}" dt="2023-01-12T00:16:46.510" v="23"/>
          <ac:spMkLst>
            <pc:docMk/>
            <pc:sldMk cId="2522728506" sldId="257"/>
            <ac:spMk id="131" creationId="{AE107525-0C02-447F-8A3F-553320A7230E}"/>
          </ac:spMkLst>
        </pc:spChg>
        <pc:spChg chg="add del">
          <ac:chgData name="Melody Oduca" userId="S::moduca@stu.chino.k12.ca.us::c776853c-e55c-46ec-9267-6c956e296f02" providerId="AD" clId="Web-{D032643A-83CE-41C7-B98B-99EB7CB1DEFA}" dt="2023-01-12T00:16:46.510" v="23"/>
          <ac:spMkLst>
            <pc:docMk/>
            <pc:sldMk cId="2522728506" sldId="257"/>
            <ac:spMk id="132" creationId="{AB7A42E3-05D8-4A0B-9D4E-20EF581E57C0}"/>
          </ac:spMkLst>
        </pc:spChg>
        <pc:grpChg chg="add del">
          <ac:chgData name="Melody Oduca" userId="S::moduca@stu.chino.k12.ca.us::c776853c-e55c-46ec-9267-6c956e296f02" providerId="AD" clId="Web-{D032643A-83CE-41C7-B98B-99EB7CB1DEFA}" dt="2023-01-12T00:16:13.650" v="11"/>
          <ac:grpSpMkLst>
            <pc:docMk/>
            <pc:sldMk cId="2522728506" sldId="257"/>
            <ac:grpSpMk id="59" creationId="{E26428D7-C6F3-473D-A360-A3F5C3E8728C}"/>
          </ac:grpSpMkLst>
        </pc:grpChg>
        <pc:grpChg chg="add del">
          <ac:chgData name="Melody Oduca" userId="S::moduca@stu.chino.k12.ca.us::c776853c-e55c-46ec-9267-6c956e296f02" providerId="AD" clId="Web-{D032643A-83CE-41C7-B98B-99EB7CB1DEFA}" dt="2023-01-12T00:16:24.306" v="13"/>
          <ac:grpSpMkLst>
            <pc:docMk/>
            <pc:sldMk cId="2522728506" sldId="257"/>
            <ac:grpSpMk id="84" creationId="{E26428D7-C6F3-473D-A360-A3F5C3E8728C}"/>
          </ac:grpSpMkLst>
        </pc:grpChg>
        <pc:grpChg chg="add del">
          <ac:chgData name="Melody Oduca" userId="S::moduca@stu.chino.k12.ca.us::c776853c-e55c-46ec-9267-6c956e296f02" providerId="AD" clId="Web-{D032643A-83CE-41C7-B98B-99EB7CB1DEFA}" dt="2023-01-12T00:16:29.275" v="17"/>
          <ac:grpSpMkLst>
            <pc:docMk/>
            <pc:sldMk cId="2522728506" sldId="257"/>
            <ac:grpSpMk id="97" creationId="{E26428D7-C6F3-473D-A360-A3F5C3E8728C}"/>
          </ac:grpSpMkLst>
        </pc:grpChg>
        <pc:grpChg chg="add del">
          <ac:chgData name="Melody Oduca" userId="S::moduca@stu.chino.k12.ca.us::c776853c-e55c-46ec-9267-6c956e296f02" providerId="AD" clId="Web-{D032643A-83CE-41C7-B98B-99EB7CB1DEFA}" dt="2023-01-12T00:16:37.244" v="19"/>
          <ac:grpSpMkLst>
            <pc:docMk/>
            <pc:sldMk cId="2522728506" sldId="257"/>
            <ac:grpSpMk id="106" creationId="{E26428D7-C6F3-473D-A360-A3F5C3E8728C}"/>
          </ac:grpSpMkLst>
        </pc:grpChg>
        <pc:grpChg chg="add del">
          <ac:chgData name="Melody Oduca" userId="S::moduca@stu.chino.k12.ca.us::c776853c-e55c-46ec-9267-6c956e296f02" providerId="AD" clId="Web-{D032643A-83CE-41C7-B98B-99EB7CB1DEFA}" dt="2023-01-12T00:16:39.854" v="21"/>
          <ac:grpSpMkLst>
            <pc:docMk/>
            <pc:sldMk cId="2522728506" sldId="257"/>
            <ac:grpSpMk id="119" creationId="{E26428D7-C6F3-473D-A360-A3F5C3E8728C}"/>
          </ac:grpSpMkLst>
        </pc:grpChg>
        <pc:grpChg chg="add del">
          <ac:chgData name="Melody Oduca" userId="S::moduca@stu.chino.k12.ca.us::c776853c-e55c-46ec-9267-6c956e296f02" providerId="AD" clId="Web-{D032643A-83CE-41C7-B98B-99EB7CB1DEFA}" dt="2023-01-12T00:16:46.510" v="23"/>
          <ac:grpSpMkLst>
            <pc:docMk/>
            <pc:sldMk cId="2522728506" sldId="257"/>
            <ac:grpSpMk id="128" creationId="{E26428D7-C6F3-473D-A360-A3F5C3E8728C}"/>
          </ac:grpSpMkLst>
        </pc:grpChg>
        <pc:graphicFrameChg chg="add del mod modGraphic">
          <ac:chgData name="Melody Oduca" userId="S::moduca@stu.chino.k12.ca.us::c776853c-e55c-46ec-9267-6c956e296f02" providerId="AD" clId="Web-{D032643A-83CE-41C7-B98B-99EB7CB1DEFA}" dt="2023-01-12T00:16:59.604" v="27"/>
          <ac:graphicFrameMkLst>
            <pc:docMk/>
            <pc:sldMk cId="2522728506" sldId="257"/>
            <ac:graphicFrameMk id="4" creationId="{910519A6-1FF8-63A2-6C24-75078C3D0A0B}"/>
          </ac:graphicFrameMkLst>
        </pc:graphicFrameChg>
        <pc:picChg chg="add del mod ord">
          <ac:chgData name="Melody Oduca" userId="S::moduca@stu.chino.k12.ca.us::c776853c-e55c-46ec-9267-6c956e296f02" providerId="AD" clId="Web-{D032643A-83CE-41C7-B98B-99EB7CB1DEFA}" dt="2023-01-12T00:17:02.432" v="31"/>
          <ac:picMkLst>
            <pc:docMk/>
            <pc:sldMk cId="2522728506" sldId="257"/>
            <ac:picMk id="18" creationId="{F7602142-DD46-17DD-311B-5925EC801DB9}"/>
          </ac:picMkLst>
        </pc:picChg>
        <pc:cxnChg chg="add del">
          <ac:chgData name="Melody Oduca" userId="S::moduca@stu.chino.k12.ca.us::c776853c-e55c-46ec-9267-6c956e296f02" providerId="AD" clId="Web-{D032643A-83CE-41C7-B98B-99EB7CB1DEFA}" dt="2023-01-12T00:16:13.650" v="11"/>
          <ac:cxnSpMkLst>
            <pc:docMk/>
            <pc:sldMk cId="2522728506" sldId="257"/>
            <ac:cxnSpMk id="72" creationId="{D6E86CC6-13EA-4A88-86AD-CF27BF52CC95}"/>
          </ac:cxnSpMkLst>
        </pc:cxnChg>
        <pc:cxnChg chg="add del">
          <ac:chgData name="Melody Oduca" userId="S::moduca@stu.chino.k12.ca.us::c776853c-e55c-46ec-9267-6c956e296f02" providerId="AD" clId="Web-{D032643A-83CE-41C7-B98B-99EB7CB1DEFA}" dt="2023-01-12T00:16:13.650" v="11"/>
          <ac:cxnSpMkLst>
            <pc:docMk/>
            <pc:sldMk cId="2522728506" sldId="257"/>
            <ac:cxnSpMk id="74" creationId="{3F80B441-4F7D-4B40-8A13-FED03A1F3A16}"/>
          </ac:cxnSpMkLst>
        </pc:cxnChg>
        <pc:cxnChg chg="add del">
          <ac:chgData name="Melody Oduca" userId="S::moduca@stu.chino.k12.ca.us::c776853c-e55c-46ec-9267-6c956e296f02" providerId="AD" clId="Web-{D032643A-83CE-41C7-B98B-99EB7CB1DEFA}" dt="2023-01-12T00:16:13.650" v="11"/>
          <ac:cxnSpMkLst>
            <pc:docMk/>
            <pc:sldMk cId="2522728506" sldId="257"/>
            <ac:cxnSpMk id="76" creationId="{70C7FD1A-44B1-4E4C-B0C9-A8103DCCDCC2}"/>
          </ac:cxnSpMkLst>
        </pc:cxnChg>
        <pc:cxnChg chg="add del">
          <ac:chgData name="Melody Oduca" userId="S::moduca@stu.chino.k12.ca.us::c776853c-e55c-46ec-9267-6c956e296f02" providerId="AD" clId="Web-{D032643A-83CE-41C7-B98B-99EB7CB1DEFA}" dt="2023-01-12T00:16:24.306" v="13"/>
          <ac:cxnSpMkLst>
            <pc:docMk/>
            <pc:sldMk cId="2522728506" sldId="257"/>
            <ac:cxnSpMk id="78" creationId="{F8D93CCA-A85E-4529-A6F0-8BB54D27BCD1}"/>
          </ac:cxnSpMkLst>
        </pc:cxnChg>
        <pc:cxnChg chg="add del">
          <ac:chgData name="Melody Oduca" userId="S::moduca@stu.chino.k12.ca.us::c776853c-e55c-46ec-9267-6c956e296f02" providerId="AD" clId="Web-{D032643A-83CE-41C7-B98B-99EB7CB1DEFA}" dt="2023-01-12T00:16:24.306" v="13"/>
          <ac:cxnSpMkLst>
            <pc:docMk/>
            <pc:sldMk cId="2522728506" sldId="257"/>
            <ac:cxnSpMk id="80" creationId="{1ECFA516-C18C-41AE-AFF2-A0D0A59C9E90}"/>
          </ac:cxnSpMkLst>
        </pc:cxnChg>
        <pc:cxnChg chg="add del">
          <ac:chgData name="Melody Oduca" userId="S::moduca@stu.chino.k12.ca.us::c776853c-e55c-46ec-9267-6c956e296f02" providerId="AD" clId="Web-{D032643A-83CE-41C7-B98B-99EB7CB1DEFA}" dt="2023-01-12T00:16:24.306" v="13"/>
          <ac:cxnSpMkLst>
            <pc:docMk/>
            <pc:sldMk cId="2522728506" sldId="257"/>
            <ac:cxnSpMk id="91" creationId="{C2686EF3-81CC-419F-96C3-002A75880309}"/>
          </ac:cxnSpMkLst>
        </pc:cxnChg>
        <pc:cxnChg chg="add del">
          <ac:chgData name="Melody Oduca" userId="S::moduca@stu.chino.k12.ca.us::c776853c-e55c-46ec-9267-6c956e296f02" providerId="AD" clId="Web-{D032643A-83CE-41C7-B98B-99EB7CB1DEFA}" dt="2023-01-12T00:16:37.244" v="19"/>
          <ac:cxnSpMkLst>
            <pc:docMk/>
            <pc:sldMk cId="2522728506" sldId="257"/>
            <ac:cxnSpMk id="111" creationId="{6EE9A54B-189D-4645-8254-FDC4210EC6DB}"/>
          </ac:cxnSpMkLst>
        </pc:cxnChg>
        <pc:cxnChg chg="add del">
          <ac:chgData name="Melody Oduca" userId="S::moduca@stu.chino.k12.ca.us::c776853c-e55c-46ec-9267-6c956e296f02" providerId="AD" clId="Web-{D032643A-83CE-41C7-B98B-99EB7CB1DEFA}" dt="2023-01-12T00:16:37.244" v="19"/>
          <ac:cxnSpMkLst>
            <pc:docMk/>
            <pc:sldMk cId="2522728506" sldId="257"/>
            <ac:cxnSpMk id="112" creationId="{511CE48F-D5E4-4520-AF1E-8F85CFBDA596}"/>
          </ac:cxnSpMkLst>
        </pc:cxnChg>
        <pc:cxnChg chg="add del">
          <ac:chgData name="Melody Oduca" userId="S::moduca@stu.chino.k12.ca.us::c776853c-e55c-46ec-9267-6c956e296f02" providerId="AD" clId="Web-{D032643A-83CE-41C7-B98B-99EB7CB1DEFA}" dt="2023-01-12T00:16:37.244" v="19"/>
          <ac:cxnSpMkLst>
            <pc:docMk/>
            <pc:sldMk cId="2522728506" sldId="257"/>
            <ac:cxnSpMk id="113" creationId="{41448851-39AD-4943-BF9C-C50704E08377}"/>
          </ac:cxnSpMkLst>
        </pc:cxnChg>
        <pc:cxnChg chg="add del">
          <ac:chgData name="Melody Oduca" userId="S::moduca@stu.chino.k12.ca.us::c776853c-e55c-46ec-9267-6c956e296f02" providerId="AD" clId="Web-{D032643A-83CE-41C7-B98B-99EB7CB1DEFA}" dt="2023-01-12T00:16:46.510" v="23"/>
          <ac:cxnSpMkLst>
            <pc:docMk/>
            <pc:sldMk cId="2522728506" sldId="257"/>
            <ac:cxnSpMk id="133" creationId="{6EE9A54B-189D-4645-8254-FDC4210EC6DB}"/>
          </ac:cxnSpMkLst>
        </pc:cxnChg>
        <pc:cxnChg chg="add del">
          <ac:chgData name="Melody Oduca" userId="S::moduca@stu.chino.k12.ca.us::c776853c-e55c-46ec-9267-6c956e296f02" providerId="AD" clId="Web-{D032643A-83CE-41C7-B98B-99EB7CB1DEFA}" dt="2023-01-12T00:16:46.510" v="23"/>
          <ac:cxnSpMkLst>
            <pc:docMk/>
            <pc:sldMk cId="2522728506" sldId="257"/>
            <ac:cxnSpMk id="134" creationId="{511CE48F-D5E4-4520-AF1E-8F85CFBDA596}"/>
          </ac:cxnSpMkLst>
        </pc:cxnChg>
        <pc:cxnChg chg="add del">
          <ac:chgData name="Melody Oduca" userId="S::moduca@stu.chino.k12.ca.us::c776853c-e55c-46ec-9267-6c956e296f02" providerId="AD" clId="Web-{D032643A-83CE-41C7-B98B-99EB7CB1DEFA}" dt="2023-01-12T00:16:46.510" v="23"/>
          <ac:cxnSpMkLst>
            <pc:docMk/>
            <pc:sldMk cId="2522728506" sldId="257"/>
            <ac:cxnSpMk id="135" creationId="{41448851-39AD-4943-BF9C-C50704E08377}"/>
          </ac:cxnSpMkLst>
        </pc:cxnChg>
      </pc:sldChg>
      <pc:sldChg chg="modSp">
        <pc:chgData name="Melody Oduca" userId="S::moduca@stu.chino.k12.ca.us::c776853c-e55c-46ec-9267-6c956e296f02" providerId="AD" clId="Web-{D032643A-83CE-41C7-B98B-99EB7CB1DEFA}" dt="2023-01-12T00:25:36.061" v="136" actId="20577"/>
        <pc:sldMkLst>
          <pc:docMk/>
          <pc:sldMk cId="3746813889" sldId="258"/>
        </pc:sldMkLst>
        <pc:spChg chg="mod">
          <ac:chgData name="Melody Oduca" userId="S::moduca@stu.chino.k12.ca.us::c776853c-e55c-46ec-9267-6c956e296f02" providerId="AD" clId="Web-{D032643A-83CE-41C7-B98B-99EB7CB1DEFA}" dt="2023-01-12T00:25:36.061" v="136" actId="20577"/>
          <ac:spMkLst>
            <pc:docMk/>
            <pc:sldMk cId="3746813889" sldId="258"/>
            <ac:spMk id="3" creationId="{7CEE226C-2EAB-F8C9-D4A0-8E2E10A43BCE}"/>
          </ac:spMkLst>
        </pc:spChg>
      </pc:sldChg>
      <pc:sldChg chg="modSp">
        <pc:chgData name="Melody Oduca" userId="S::moduca@stu.chino.k12.ca.us::c776853c-e55c-46ec-9267-6c956e296f02" providerId="AD" clId="Web-{D032643A-83CE-41C7-B98B-99EB7CB1DEFA}" dt="2023-01-12T00:23:27.885" v="131" actId="20577"/>
        <pc:sldMkLst>
          <pc:docMk/>
          <pc:sldMk cId="3210804931" sldId="262"/>
        </pc:sldMkLst>
        <pc:spChg chg="mod">
          <ac:chgData name="Melody Oduca" userId="S::moduca@stu.chino.k12.ca.us::c776853c-e55c-46ec-9267-6c956e296f02" providerId="AD" clId="Web-{D032643A-83CE-41C7-B98B-99EB7CB1DEFA}" dt="2023-01-12T00:17:37.668" v="39" actId="20577"/>
          <ac:spMkLst>
            <pc:docMk/>
            <pc:sldMk cId="3210804931" sldId="262"/>
            <ac:spMk id="2" creationId="{992B3B89-1F87-6286-0C10-BB0ADA7867C8}"/>
          </ac:spMkLst>
        </pc:spChg>
        <pc:spChg chg="mod">
          <ac:chgData name="Melody Oduca" userId="S::moduca@stu.chino.k12.ca.us::c776853c-e55c-46ec-9267-6c956e296f02" providerId="AD" clId="Web-{D032643A-83CE-41C7-B98B-99EB7CB1DEFA}" dt="2023-01-12T00:23:27.885" v="131" actId="20577"/>
          <ac:spMkLst>
            <pc:docMk/>
            <pc:sldMk cId="3210804931" sldId="262"/>
            <ac:spMk id="3" creationId="{EF6BFBFB-05D3-3114-1B7D-2334D2E0E9A4}"/>
          </ac:spMkLst>
        </pc:spChg>
      </pc:sldChg>
    </pc:docChg>
  </pc:docChgLst>
  <pc:docChgLst>
    <pc:chgData name="Melody Oduca" userId="S::moduca@stu.chino.k12.ca.us::c776853c-e55c-46ec-9267-6c956e296f02" providerId="AD" clId="Web-{24EF2A59-5717-84AD-A31C-92C47A813F4B}"/>
    <pc:docChg chg="addSld modSld">
      <pc:chgData name="Melody Oduca" userId="S::moduca@stu.chino.k12.ca.us::c776853c-e55c-46ec-9267-6c956e296f02" providerId="AD" clId="Web-{24EF2A59-5717-84AD-A31C-92C47A813F4B}" dt="2023-01-11T17:18:22.009" v="1114" actId="20577"/>
      <pc:docMkLst>
        <pc:docMk/>
      </pc:docMkLst>
      <pc:sldChg chg="addSp delSp modSp">
        <pc:chgData name="Melody Oduca" userId="S::moduca@stu.chino.k12.ca.us::c776853c-e55c-46ec-9267-6c956e296f02" providerId="AD" clId="Web-{24EF2A59-5717-84AD-A31C-92C47A813F4B}" dt="2023-01-11T16:41:38.562" v="117" actId="14100"/>
        <pc:sldMkLst>
          <pc:docMk/>
          <pc:sldMk cId="2522728506" sldId="257"/>
        </pc:sldMkLst>
        <pc:spChg chg="mod">
          <ac:chgData name="Melody Oduca" userId="S::moduca@stu.chino.k12.ca.us::c776853c-e55c-46ec-9267-6c956e296f02" providerId="AD" clId="Web-{24EF2A59-5717-84AD-A31C-92C47A813F4B}" dt="2023-01-11T16:41:38.562" v="117" actId="14100"/>
          <ac:spMkLst>
            <pc:docMk/>
            <pc:sldMk cId="2522728506" sldId="257"/>
            <ac:spMk id="2" creationId="{256D7F64-2187-D5E9-818D-DD1EC2831F6D}"/>
          </ac:spMkLst>
        </pc:spChg>
        <pc:spChg chg="del mod">
          <ac:chgData name="Melody Oduca" userId="S::moduca@stu.chino.k12.ca.us::c776853c-e55c-46ec-9267-6c956e296f02" providerId="AD" clId="Web-{24EF2A59-5717-84AD-A31C-92C47A813F4B}" dt="2023-01-11T16:38:13.291" v="16"/>
          <ac:spMkLst>
            <pc:docMk/>
            <pc:sldMk cId="2522728506" sldId="257"/>
            <ac:spMk id="3" creationId="{7558919A-9304-0352-EDEA-88B12B31685C}"/>
          </ac:spMkLst>
        </pc:spChg>
        <pc:graphicFrameChg chg="add mod ord modGraphic">
          <ac:chgData name="Melody Oduca" userId="S::moduca@stu.chino.k12.ca.us::c776853c-e55c-46ec-9267-6c956e296f02" providerId="AD" clId="Web-{24EF2A59-5717-84AD-A31C-92C47A813F4B}" dt="2023-01-11T16:38:24.197" v="17" actId="14100"/>
          <ac:graphicFrameMkLst>
            <pc:docMk/>
            <pc:sldMk cId="2522728506" sldId="257"/>
            <ac:graphicFrameMk id="4" creationId="{910519A6-1FF8-63A2-6C24-75078C3D0A0B}"/>
          </ac:graphicFrameMkLst>
        </pc:graphicFrameChg>
      </pc:sldChg>
      <pc:sldChg chg="addSp delSp modSp new">
        <pc:chgData name="Melody Oduca" userId="S::moduca@stu.chino.k12.ca.us::c776853c-e55c-46ec-9267-6c956e296f02" providerId="AD" clId="Web-{24EF2A59-5717-84AD-A31C-92C47A813F4B}" dt="2023-01-11T16:52:38.063" v="382" actId="20577"/>
        <pc:sldMkLst>
          <pc:docMk/>
          <pc:sldMk cId="3746813889" sldId="258"/>
        </pc:sldMkLst>
        <pc:spChg chg="mod">
          <ac:chgData name="Melody Oduca" userId="S::moduca@stu.chino.k12.ca.us::c776853c-e55c-46ec-9267-6c956e296f02" providerId="AD" clId="Web-{24EF2A59-5717-84AD-A31C-92C47A813F4B}" dt="2023-01-11T16:43:59.753" v="154" actId="20577"/>
          <ac:spMkLst>
            <pc:docMk/>
            <pc:sldMk cId="3746813889" sldId="258"/>
            <ac:spMk id="2" creationId="{1A4039AC-4326-037A-4B32-632EFDA884ED}"/>
          </ac:spMkLst>
        </pc:spChg>
        <pc:spChg chg="add del mod">
          <ac:chgData name="Melody Oduca" userId="S::moduca@stu.chino.k12.ca.us::c776853c-e55c-46ec-9267-6c956e296f02" providerId="AD" clId="Web-{24EF2A59-5717-84AD-A31C-92C47A813F4B}" dt="2023-01-11T16:50:08.450" v="340" actId="20577"/>
          <ac:spMkLst>
            <pc:docMk/>
            <pc:sldMk cId="3746813889" sldId="258"/>
            <ac:spMk id="3" creationId="{7CEE226C-2EAB-F8C9-D4A0-8E2E10A43BCE}"/>
          </ac:spMkLst>
        </pc:spChg>
        <pc:spChg chg="add mod">
          <ac:chgData name="Melody Oduca" userId="S::moduca@stu.chino.k12.ca.us::c776853c-e55c-46ec-9267-6c956e296f02" providerId="AD" clId="Web-{24EF2A59-5717-84AD-A31C-92C47A813F4B}" dt="2023-01-11T16:52:38.063" v="382" actId="20577"/>
          <ac:spMkLst>
            <pc:docMk/>
            <pc:sldMk cId="3746813889" sldId="258"/>
            <ac:spMk id="66" creationId="{2F5C043C-A582-EDDD-BA6A-C0C40A87AA6B}"/>
          </ac:spMkLst>
        </pc:spChg>
        <pc:spChg chg="add mod">
          <ac:chgData name="Melody Oduca" userId="S::moduca@stu.chino.k12.ca.us::c776853c-e55c-46ec-9267-6c956e296f02" providerId="AD" clId="Web-{24EF2A59-5717-84AD-A31C-92C47A813F4B}" dt="2023-01-11T16:52:31.844" v="381" actId="20577"/>
          <ac:spMkLst>
            <pc:docMk/>
            <pc:sldMk cId="3746813889" sldId="258"/>
            <ac:spMk id="69" creationId="{9062DC72-B18C-7F7B-FAB9-13F4262972EB}"/>
          </ac:spMkLst>
        </pc:spChg>
        <pc:spChg chg="add del mod">
          <ac:chgData name="Melody Oduca" userId="S::moduca@stu.chino.k12.ca.us::c776853c-e55c-46ec-9267-6c956e296f02" providerId="AD" clId="Web-{24EF2A59-5717-84AD-A31C-92C47A813F4B}" dt="2023-01-11T16:52:09.734" v="363"/>
          <ac:spMkLst>
            <pc:docMk/>
            <pc:sldMk cId="3746813889" sldId="258"/>
            <ac:spMk id="72" creationId="{006D7FE5-3999-FE78-4694-9BF08B5EE2F5}"/>
          </ac:spMkLst>
        </pc:spChg>
        <pc:graphicFrameChg chg="add del mod ord modGraphic">
          <ac:chgData name="Melody Oduca" userId="S::moduca@stu.chino.k12.ca.us::c776853c-e55c-46ec-9267-6c956e296f02" providerId="AD" clId="Web-{24EF2A59-5717-84AD-A31C-92C47A813F4B}" dt="2023-01-11T16:43:14.314" v="135"/>
          <ac:graphicFrameMkLst>
            <pc:docMk/>
            <pc:sldMk cId="3746813889" sldId="258"/>
            <ac:graphicFrameMk id="4" creationId="{BB78E8B1-918C-2AE2-7893-8A80E84759B5}"/>
          </ac:graphicFrameMkLst>
        </pc:graphicFrameChg>
        <pc:picChg chg="add mod">
          <ac:chgData name="Melody Oduca" userId="S::moduca@stu.chino.k12.ca.us::c776853c-e55c-46ec-9267-6c956e296f02" providerId="AD" clId="Web-{24EF2A59-5717-84AD-A31C-92C47A813F4B}" dt="2023-01-11T16:51:54.109" v="357" actId="1076"/>
          <ac:picMkLst>
            <pc:docMk/>
            <pc:sldMk cId="3746813889" sldId="258"/>
            <ac:picMk id="65" creationId="{9A2EB768-E188-F685-1BBD-46873435675A}"/>
          </ac:picMkLst>
        </pc:picChg>
        <pc:picChg chg="add mod">
          <ac:chgData name="Melody Oduca" userId="S::moduca@stu.chino.k12.ca.us::c776853c-e55c-46ec-9267-6c956e296f02" providerId="AD" clId="Web-{24EF2A59-5717-84AD-A31C-92C47A813F4B}" dt="2023-01-11T16:51:57.500" v="358" actId="1076"/>
          <ac:picMkLst>
            <pc:docMk/>
            <pc:sldMk cId="3746813889" sldId="258"/>
            <ac:picMk id="68" creationId="{C1A0A903-59A7-D799-6CE6-22667FFA1C7B}"/>
          </ac:picMkLst>
        </pc:picChg>
        <pc:picChg chg="add mod">
          <ac:chgData name="Melody Oduca" userId="S::moduca@stu.chino.k12.ca.us::c776853c-e55c-46ec-9267-6c956e296f02" providerId="AD" clId="Web-{24EF2A59-5717-84AD-A31C-92C47A813F4B}" dt="2023-01-11T16:51:46.343" v="355" actId="14100"/>
          <ac:picMkLst>
            <pc:docMk/>
            <pc:sldMk cId="3746813889" sldId="258"/>
            <ac:picMk id="71" creationId="{8C325D67-C94A-8F37-76E9-AB535CFF3316}"/>
          </ac:picMkLst>
        </pc:picChg>
      </pc:sldChg>
      <pc:sldChg chg="addSp modSp new">
        <pc:chgData name="Melody Oduca" userId="S::moduca@stu.chino.k12.ca.us::c776853c-e55c-46ec-9267-6c956e296f02" providerId="AD" clId="Web-{24EF2A59-5717-84AD-A31C-92C47A813F4B}" dt="2023-01-11T17:00:43.295" v="584" actId="20577"/>
        <pc:sldMkLst>
          <pc:docMk/>
          <pc:sldMk cId="2128771351" sldId="259"/>
        </pc:sldMkLst>
        <pc:spChg chg="mod">
          <ac:chgData name="Melody Oduca" userId="S::moduca@stu.chino.k12.ca.us::c776853c-e55c-46ec-9267-6c956e296f02" providerId="AD" clId="Web-{24EF2A59-5717-84AD-A31C-92C47A813F4B}" dt="2023-01-11T16:54:05.769" v="395" actId="14100"/>
          <ac:spMkLst>
            <pc:docMk/>
            <pc:sldMk cId="2128771351" sldId="259"/>
            <ac:spMk id="2" creationId="{8A793180-252D-8F97-80D1-C49A6F823108}"/>
          </ac:spMkLst>
        </pc:spChg>
        <pc:spChg chg="mod">
          <ac:chgData name="Melody Oduca" userId="S::moduca@stu.chino.k12.ca.us::c776853c-e55c-46ec-9267-6c956e296f02" providerId="AD" clId="Web-{24EF2A59-5717-84AD-A31C-92C47A813F4B}" dt="2023-01-11T16:58:18.400" v="521" actId="14100"/>
          <ac:spMkLst>
            <pc:docMk/>
            <pc:sldMk cId="2128771351" sldId="259"/>
            <ac:spMk id="3" creationId="{AAF8D67A-0868-B151-5856-2CACD9D2E78A}"/>
          </ac:spMkLst>
        </pc:spChg>
        <pc:spChg chg="add mod">
          <ac:chgData name="Melody Oduca" userId="S::moduca@stu.chino.k12.ca.us::c776853c-e55c-46ec-9267-6c956e296f02" providerId="AD" clId="Web-{24EF2A59-5717-84AD-A31C-92C47A813F4B}" dt="2023-01-11T16:58:50.901" v="523" actId="14100"/>
          <ac:spMkLst>
            <pc:docMk/>
            <pc:sldMk cId="2128771351" sldId="259"/>
            <ac:spMk id="4" creationId="{0CBCA7FB-B83E-80A1-7F87-C6A0003ACE9E}"/>
          </ac:spMkLst>
        </pc:spChg>
        <pc:spChg chg="add mod">
          <ac:chgData name="Melody Oduca" userId="S::moduca@stu.chino.k12.ca.us::c776853c-e55c-46ec-9267-6c956e296f02" providerId="AD" clId="Web-{24EF2A59-5717-84AD-A31C-92C47A813F4B}" dt="2023-01-11T17:00:43.295" v="584" actId="20577"/>
          <ac:spMkLst>
            <pc:docMk/>
            <pc:sldMk cId="2128771351" sldId="259"/>
            <ac:spMk id="6" creationId="{A66D560E-204E-480E-A725-708B4A6CC605}"/>
          </ac:spMkLst>
        </pc:spChg>
        <pc:spChg chg="add mod">
          <ac:chgData name="Melody Oduca" userId="S::moduca@stu.chino.k12.ca.us::c776853c-e55c-46ec-9267-6c956e296f02" providerId="AD" clId="Web-{24EF2A59-5717-84AD-A31C-92C47A813F4B}" dt="2023-01-11T17:00:34.997" v="560" actId="20577"/>
          <ac:spMkLst>
            <pc:docMk/>
            <pc:sldMk cId="2128771351" sldId="259"/>
            <ac:spMk id="9" creationId="{DFE7BB5D-C088-CEE9-8B19-1A3CF76E7D4D}"/>
          </ac:spMkLst>
        </pc:spChg>
        <pc:picChg chg="add mod">
          <ac:chgData name="Melody Oduca" userId="S::moduca@stu.chino.k12.ca.us::c776853c-e55c-46ec-9267-6c956e296f02" providerId="AD" clId="Web-{24EF2A59-5717-84AD-A31C-92C47A813F4B}" dt="2023-01-11T17:00:28.528" v="536" actId="14100"/>
          <ac:picMkLst>
            <pc:docMk/>
            <pc:sldMk cId="2128771351" sldId="259"/>
            <ac:picMk id="5" creationId="{81286941-CF0F-011F-96CC-09FC0767C345}"/>
          </ac:picMkLst>
        </pc:picChg>
        <pc:picChg chg="add mod">
          <ac:chgData name="Melody Oduca" userId="S::moduca@stu.chino.k12.ca.us::c776853c-e55c-46ec-9267-6c956e296f02" providerId="AD" clId="Web-{24EF2A59-5717-84AD-A31C-92C47A813F4B}" dt="2023-01-11T17:00:20.388" v="533" actId="14100"/>
          <ac:picMkLst>
            <pc:docMk/>
            <pc:sldMk cId="2128771351" sldId="259"/>
            <ac:picMk id="8" creationId="{95E5ECA3-D6AD-6253-2CAC-41DAE1B0E1D7}"/>
          </ac:picMkLst>
        </pc:picChg>
      </pc:sldChg>
      <pc:sldChg chg="addSp delSp modSp new">
        <pc:chgData name="Melody Oduca" userId="S::moduca@stu.chino.k12.ca.us::c776853c-e55c-46ec-9267-6c956e296f02" providerId="AD" clId="Web-{24EF2A59-5717-84AD-A31C-92C47A813F4B}" dt="2023-01-11T17:09:19.058" v="864" actId="1076"/>
        <pc:sldMkLst>
          <pc:docMk/>
          <pc:sldMk cId="3828986795" sldId="260"/>
        </pc:sldMkLst>
        <pc:spChg chg="mod">
          <ac:chgData name="Melody Oduca" userId="S::moduca@stu.chino.k12.ca.us::c776853c-e55c-46ec-9267-6c956e296f02" providerId="AD" clId="Web-{24EF2A59-5717-84AD-A31C-92C47A813F4B}" dt="2023-01-11T17:01:44.937" v="594" actId="20577"/>
          <ac:spMkLst>
            <pc:docMk/>
            <pc:sldMk cId="3828986795" sldId="260"/>
            <ac:spMk id="2" creationId="{D4F9115D-5F17-4C23-7F3B-E31AEB90CB77}"/>
          </ac:spMkLst>
        </pc:spChg>
        <pc:spChg chg="mod">
          <ac:chgData name="Melody Oduca" userId="S::moduca@stu.chino.k12.ca.us::c776853c-e55c-46ec-9267-6c956e296f02" providerId="AD" clId="Web-{24EF2A59-5717-84AD-A31C-92C47A813F4B}" dt="2023-01-11T17:07:31.633" v="778" actId="20577"/>
          <ac:spMkLst>
            <pc:docMk/>
            <pc:sldMk cId="3828986795" sldId="260"/>
            <ac:spMk id="3" creationId="{173C4949-232B-8578-308C-E5749CB3C99A}"/>
          </ac:spMkLst>
        </pc:spChg>
        <pc:spChg chg="add mod">
          <ac:chgData name="Melody Oduca" userId="S::moduca@stu.chino.k12.ca.us::c776853c-e55c-46ec-9267-6c956e296f02" providerId="AD" clId="Web-{24EF2A59-5717-84AD-A31C-92C47A813F4B}" dt="2023-01-11T17:09:10.792" v="862" actId="20577"/>
          <ac:spMkLst>
            <pc:docMk/>
            <pc:sldMk cId="3828986795" sldId="260"/>
            <ac:spMk id="5" creationId="{C607CED7-155C-0C31-3089-A178A71CA572}"/>
          </ac:spMkLst>
        </pc:spChg>
        <pc:spChg chg="add mod">
          <ac:chgData name="Melody Oduca" userId="S::moduca@stu.chino.k12.ca.us::c776853c-e55c-46ec-9267-6c956e296f02" providerId="AD" clId="Web-{24EF2A59-5717-84AD-A31C-92C47A813F4B}" dt="2023-01-11T17:09:04.307" v="839" actId="1076"/>
          <ac:spMkLst>
            <pc:docMk/>
            <pc:sldMk cId="3828986795" sldId="260"/>
            <ac:spMk id="8" creationId="{15BE6A26-F433-F22F-61E1-23A6F37151CF}"/>
          </ac:spMkLst>
        </pc:spChg>
        <pc:spChg chg="add mod">
          <ac:chgData name="Melody Oduca" userId="S::moduca@stu.chino.k12.ca.us::c776853c-e55c-46ec-9267-6c956e296f02" providerId="AD" clId="Web-{24EF2A59-5717-84AD-A31C-92C47A813F4B}" dt="2023-01-11T17:08:49.057" v="817" actId="20577"/>
          <ac:spMkLst>
            <pc:docMk/>
            <pc:sldMk cId="3828986795" sldId="260"/>
            <ac:spMk id="11" creationId="{96C2360F-329C-87F1-7252-E68B83E485BD}"/>
          </ac:spMkLst>
        </pc:spChg>
        <pc:picChg chg="add mod">
          <ac:chgData name="Melody Oduca" userId="S::moduca@stu.chino.k12.ca.us::c776853c-e55c-46ec-9267-6c956e296f02" providerId="AD" clId="Web-{24EF2A59-5717-84AD-A31C-92C47A813F4B}" dt="2023-01-11T17:09:19.058" v="864" actId="1076"/>
          <ac:picMkLst>
            <pc:docMk/>
            <pc:sldMk cId="3828986795" sldId="260"/>
            <ac:picMk id="4" creationId="{73C5875B-93A5-FC9C-91F3-DE9CA3EB4846}"/>
          </ac:picMkLst>
        </pc:picChg>
        <pc:picChg chg="add del mod">
          <ac:chgData name="Melody Oduca" userId="S::moduca@stu.chino.k12.ca.us::c776853c-e55c-46ec-9267-6c956e296f02" providerId="AD" clId="Web-{24EF2A59-5717-84AD-A31C-92C47A813F4B}" dt="2023-01-11T17:09:16.058" v="863"/>
          <ac:picMkLst>
            <pc:docMk/>
            <pc:sldMk cId="3828986795" sldId="260"/>
            <ac:picMk id="7" creationId="{F67D5767-F02A-15DC-F2A6-2F35A98783F6}"/>
          </ac:picMkLst>
        </pc:picChg>
        <pc:picChg chg="add mod">
          <ac:chgData name="Melody Oduca" userId="S::moduca@stu.chino.k12.ca.us::c776853c-e55c-46ec-9267-6c956e296f02" providerId="AD" clId="Web-{24EF2A59-5717-84AD-A31C-92C47A813F4B}" dt="2023-01-11T17:08:35.682" v="791" actId="1076"/>
          <ac:picMkLst>
            <pc:docMk/>
            <pc:sldMk cId="3828986795" sldId="260"/>
            <ac:picMk id="10" creationId="{D4B5E32C-92BC-2F92-6191-21A349864819}"/>
          </ac:picMkLst>
        </pc:picChg>
      </pc:sldChg>
      <pc:sldChg chg="addSp delSp modSp new">
        <pc:chgData name="Melody Oduca" userId="S::moduca@stu.chino.k12.ca.us::c776853c-e55c-46ec-9267-6c956e296f02" providerId="AD" clId="Web-{24EF2A59-5717-84AD-A31C-92C47A813F4B}" dt="2023-01-11T17:17:39.399" v="1105"/>
        <pc:sldMkLst>
          <pc:docMk/>
          <pc:sldMk cId="497173768" sldId="261"/>
        </pc:sldMkLst>
        <pc:spChg chg="mod">
          <ac:chgData name="Melody Oduca" userId="S::moduca@stu.chino.k12.ca.us::c776853c-e55c-46ec-9267-6c956e296f02" providerId="AD" clId="Web-{24EF2A59-5717-84AD-A31C-92C47A813F4B}" dt="2023-01-11T17:10:58.404" v="875" actId="20577"/>
          <ac:spMkLst>
            <pc:docMk/>
            <pc:sldMk cId="497173768" sldId="261"/>
            <ac:spMk id="2" creationId="{7E4D5211-7822-DB99-B365-C9AFC6A9F7FD}"/>
          </ac:spMkLst>
        </pc:spChg>
        <pc:spChg chg="mod">
          <ac:chgData name="Melody Oduca" userId="S::moduca@stu.chino.k12.ca.us::c776853c-e55c-46ec-9267-6c956e296f02" providerId="AD" clId="Web-{24EF2A59-5717-84AD-A31C-92C47A813F4B}" dt="2023-01-11T17:15:22.692" v="1051" actId="20577"/>
          <ac:spMkLst>
            <pc:docMk/>
            <pc:sldMk cId="497173768" sldId="261"/>
            <ac:spMk id="3" creationId="{4C906366-2FAF-4CEB-5829-27F47687135D}"/>
          </ac:spMkLst>
        </pc:spChg>
        <pc:spChg chg="add del mod">
          <ac:chgData name="Melody Oduca" userId="S::moduca@stu.chino.k12.ca.us::c776853c-e55c-46ec-9267-6c956e296f02" providerId="AD" clId="Web-{24EF2A59-5717-84AD-A31C-92C47A813F4B}" dt="2023-01-11T17:17:39.399" v="1105"/>
          <ac:spMkLst>
            <pc:docMk/>
            <pc:sldMk cId="497173768" sldId="261"/>
            <ac:spMk id="5" creationId="{06379381-CDFC-8615-4CCD-33A5DBFA41F1}"/>
          </ac:spMkLst>
        </pc:spChg>
        <pc:spChg chg="add mod">
          <ac:chgData name="Melody Oduca" userId="S::moduca@stu.chino.k12.ca.us::c776853c-e55c-46ec-9267-6c956e296f02" providerId="AD" clId="Web-{24EF2A59-5717-84AD-A31C-92C47A813F4B}" dt="2023-01-11T17:17:26.305" v="1102" actId="20577"/>
          <ac:spMkLst>
            <pc:docMk/>
            <pc:sldMk cId="497173768" sldId="261"/>
            <ac:spMk id="8" creationId="{5122BAE8-D957-DA9C-6EFA-7C296B301083}"/>
          </ac:spMkLst>
        </pc:spChg>
        <pc:spChg chg="add del mod">
          <ac:chgData name="Melody Oduca" userId="S::moduca@stu.chino.k12.ca.us::c776853c-e55c-46ec-9267-6c956e296f02" providerId="AD" clId="Web-{24EF2A59-5717-84AD-A31C-92C47A813F4B}" dt="2023-01-11T17:17:19.148" v="1076"/>
          <ac:spMkLst>
            <pc:docMk/>
            <pc:sldMk cId="497173768" sldId="261"/>
            <ac:spMk id="11" creationId="{E64B7A7F-60DA-3379-0057-2621E5BEC097}"/>
          </ac:spMkLst>
        </pc:spChg>
        <pc:spChg chg="add del mod">
          <ac:chgData name="Melody Oduca" userId="S::moduca@stu.chino.k12.ca.us::c776853c-e55c-46ec-9267-6c956e296f02" providerId="AD" clId="Web-{24EF2A59-5717-84AD-A31C-92C47A813F4B}" dt="2023-01-11T17:17:36.571" v="1104"/>
          <ac:spMkLst>
            <pc:docMk/>
            <pc:sldMk cId="497173768" sldId="261"/>
            <ac:spMk id="14" creationId="{0A8C83A1-A44D-A6CB-C434-DBB27DBE196E}"/>
          </ac:spMkLst>
        </pc:spChg>
        <pc:picChg chg="add mod">
          <ac:chgData name="Melody Oduca" userId="S::moduca@stu.chino.k12.ca.us::c776853c-e55c-46ec-9267-6c956e296f02" providerId="AD" clId="Web-{24EF2A59-5717-84AD-A31C-92C47A813F4B}" dt="2023-01-11T17:16:38.475" v="1059" actId="1076"/>
          <ac:picMkLst>
            <pc:docMk/>
            <pc:sldMk cId="497173768" sldId="261"/>
            <ac:picMk id="4" creationId="{9FD6C61B-FB50-ECDB-6292-5AAABB280955}"/>
          </ac:picMkLst>
        </pc:picChg>
        <pc:picChg chg="add mod">
          <ac:chgData name="Melody Oduca" userId="S::moduca@stu.chino.k12.ca.us::c776853c-e55c-46ec-9267-6c956e296f02" providerId="AD" clId="Web-{24EF2A59-5717-84AD-A31C-92C47A813F4B}" dt="2023-01-11T17:17:05.460" v="1072" actId="1076"/>
          <ac:picMkLst>
            <pc:docMk/>
            <pc:sldMk cId="497173768" sldId="261"/>
            <ac:picMk id="7" creationId="{60FFE999-D2BC-088B-03D5-337019A822FB}"/>
          </ac:picMkLst>
        </pc:picChg>
        <pc:picChg chg="add mod">
          <ac:chgData name="Melody Oduca" userId="S::moduca@stu.chino.k12.ca.us::c776853c-e55c-46ec-9267-6c956e296f02" providerId="AD" clId="Web-{24EF2A59-5717-84AD-A31C-92C47A813F4B}" dt="2023-01-11T17:17:15.023" v="1075" actId="1076"/>
          <ac:picMkLst>
            <pc:docMk/>
            <pc:sldMk cId="497173768" sldId="261"/>
            <ac:picMk id="10" creationId="{48E5DA85-7837-1E9D-1D63-9E0406D1880F}"/>
          </ac:picMkLst>
        </pc:picChg>
        <pc:picChg chg="add mod">
          <ac:chgData name="Melody Oduca" userId="S::moduca@stu.chino.k12.ca.us::c776853c-e55c-46ec-9267-6c956e296f02" providerId="AD" clId="Web-{24EF2A59-5717-84AD-A31C-92C47A813F4B}" dt="2023-01-11T17:17:10.976" v="1073" actId="1076"/>
          <ac:picMkLst>
            <pc:docMk/>
            <pc:sldMk cId="497173768" sldId="261"/>
            <ac:picMk id="13" creationId="{9E823910-2E20-A378-80AF-EB4B80E47A47}"/>
          </ac:picMkLst>
        </pc:picChg>
      </pc:sldChg>
      <pc:sldChg chg="modSp new">
        <pc:chgData name="Melody Oduca" userId="S::moduca@stu.chino.k12.ca.us::c776853c-e55c-46ec-9267-6c956e296f02" providerId="AD" clId="Web-{24EF2A59-5717-84AD-A31C-92C47A813F4B}" dt="2023-01-11T17:18:22.009" v="1114" actId="20577"/>
        <pc:sldMkLst>
          <pc:docMk/>
          <pc:sldMk cId="3210804931" sldId="262"/>
        </pc:sldMkLst>
        <pc:spChg chg="mod">
          <ac:chgData name="Melody Oduca" userId="S::moduca@stu.chino.k12.ca.us::c776853c-e55c-46ec-9267-6c956e296f02" providerId="AD" clId="Web-{24EF2A59-5717-84AD-A31C-92C47A813F4B}" dt="2023-01-11T17:18:22.009" v="1114" actId="20577"/>
          <ac:spMkLst>
            <pc:docMk/>
            <pc:sldMk cId="3210804931" sldId="262"/>
            <ac:spMk id="2" creationId="{992B3B89-1F87-6286-0C10-BB0ADA7867C8}"/>
          </ac:spMkLst>
        </pc:spChg>
      </pc:sldChg>
    </pc:docChg>
  </pc:docChgLst>
  <pc:docChgLst>
    <pc:chgData name="Melody Oduca" userId="S::moduca@stu.chino.k12.ca.us::c776853c-e55c-46ec-9267-6c956e296f02" providerId="AD" clId="Web-{A318CE98-9896-2F56-EFC3-AD92495ACA40}"/>
    <pc:docChg chg="modSld">
      <pc:chgData name="Melody Oduca" userId="S::moduca@stu.chino.k12.ca.us::c776853c-e55c-46ec-9267-6c956e296f02" providerId="AD" clId="Web-{A318CE98-9896-2F56-EFC3-AD92495ACA40}" dt="2023-02-22T00:42:45.396" v="17" actId="20577"/>
      <pc:docMkLst>
        <pc:docMk/>
      </pc:docMkLst>
      <pc:sldChg chg="addSp delSp modSp mod setBg">
        <pc:chgData name="Melody Oduca" userId="S::moduca@stu.chino.k12.ca.us::c776853c-e55c-46ec-9267-6c956e296f02" providerId="AD" clId="Web-{A318CE98-9896-2F56-EFC3-AD92495ACA40}" dt="2023-02-22T00:42:45.396" v="17" actId="20577"/>
        <pc:sldMkLst>
          <pc:docMk/>
          <pc:sldMk cId="2128771351" sldId="259"/>
        </pc:sldMkLst>
        <pc:spChg chg="mod">
          <ac:chgData name="Melody Oduca" userId="S::moduca@stu.chino.k12.ca.us::c776853c-e55c-46ec-9267-6c956e296f02" providerId="AD" clId="Web-{A318CE98-9896-2F56-EFC3-AD92495ACA40}" dt="2023-02-22T00:42:29.927" v="15"/>
          <ac:spMkLst>
            <pc:docMk/>
            <pc:sldMk cId="2128771351" sldId="259"/>
            <ac:spMk id="2" creationId="{8A793180-252D-8F97-80D1-C49A6F823108}"/>
          </ac:spMkLst>
        </pc:spChg>
        <pc:spChg chg="mod">
          <ac:chgData name="Melody Oduca" userId="S::moduca@stu.chino.k12.ca.us::c776853c-e55c-46ec-9267-6c956e296f02" providerId="AD" clId="Web-{A318CE98-9896-2F56-EFC3-AD92495ACA40}" dt="2023-02-22T00:42:45.396" v="17" actId="20577"/>
          <ac:spMkLst>
            <pc:docMk/>
            <pc:sldMk cId="2128771351" sldId="259"/>
            <ac:spMk id="3" creationId="{AAF8D67A-0868-B151-5856-2CACD9D2E78A}"/>
          </ac:spMkLst>
        </pc:spChg>
        <pc:spChg chg="add del">
          <ac:chgData name="Melody Oduca" userId="S::moduca@stu.chino.k12.ca.us::c776853c-e55c-46ec-9267-6c956e296f02" providerId="AD" clId="Web-{A318CE98-9896-2F56-EFC3-AD92495ACA40}" dt="2023-02-22T00:42:22.442" v="12"/>
          <ac:spMkLst>
            <pc:docMk/>
            <pc:sldMk cId="2128771351" sldId="259"/>
            <ac:spMk id="17" creationId="{95B1FC96-0749-41C9-BAED-E089E77149FA}"/>
          </ac:spMkLst>
        </pc:spChg>
        <pc:spChg chg="add del">
          <ac:chgData name="Melody Oduca" userId="S::moduca@stu.chino.k12.ca.us::c776853c-e55c-46ec-9267-6c956e296f02" providerId="AD" clId="Web-{A318CE98-9896-2F56-EFC3-AD92495ACA40}" dt="2023-02-22T00:42:22.442" v="12"/>
          <ac:spMkLst>
            <pc:docMk/>
            <pc:sldMk cId="2128771351" sldId="259"/>
            <ac:spMk id="19" creationId="{63C1A86C-B1A8-4AEC-B001-595C91716E77}"/>
          </ac:spMkLst>
        </pc:spChg>
        <pc:spChg chg="add del">
          <ac:chgData name="Melody Oduca" userId="S::moduca@stu.chino.k12.ca.us::c776853c-e55c-46ec-9267-6c956e296f02" providerId="AD" clId="Web-{A318CE98-9896-2F56-EFC3-AD92495ACA40}" dt="2023-02-22T00:42:29.927" v="14"/>
          <ac:spMkLst>
            <pc:docMk/>
            <pc:sldMk cId="2128771351" sldId="259"/>
            <ac:spMk id="21" creationId="{2172A0AC-3DCE-4672-BCAF-28FEF91F6020}"/>
          </ac:spMkLst>
        </pc:spChg>
        <pc:spChg chg="add del">
          <ac:chgData name="Melody Oduca" userId="S::moduca@stu.chino.k12.ca.us::c776853c-e55c-46ec-9267-6c956e296f02" providerId="AD" clId="Web-{A318CE98-9896-2F56-EFC3-AD92495ACA40}" dt="2023-02-22T00:42:29.927" v="14"/>
          <ac:spMkLst>
            <pc:docMk/>
            <pc:sldMk cId="2128771351" sldId="259"/>
            <ac:spMk id="22" creationId="{AE6F1C77-EDC9-4C5F-8C1C-62DD46BDA3C3}"/>
          </ac:spMkLst>
        </pc:spChg>
        <pc:spChg chg="add">
          <ac:chgData name="Melody Oduca" userId="S::moduca@stu.chino.k12.ca.us::c776853c-e55c-46ec-9267-6c956e296f02" providerId="AD" clId="Web-{A318CE98-9896-2F56-EFC3-AD92495ACA40}" dt="2023-02-22T00:42:29.927" v="15"/>
          <ac:spMkLst>
            <pc:docMk/>
            <pc:sldMk cId="2128771351" sldId="259"/>
            <ac:spMk id="23" creationId="{75C56826-D4E5-42ED-8529-079651CB3005}"/>
          </ac:spMkLst>
        </pc:spChg>
        <pc:spChg chg="add">
          <ac:chgData name="Melody Oduca" userId="S::moduca@stu.chino.k12.ca.us::c776853c-e55c-46ec-9267-6c956e296f02" providerId="AD" clId="Web-{A318CE98-9896-2F56-EFC3-AD92495ACA40}" dt="2023-02-22T00:42:29.927" v="15"/>
          <ac:spMkLst>
            <pc:docMk/>
            <pc:sldMk cId="2128771351" sldId="259"/>
            <ac:spMk id="24" creationId="{231BF440-39FA-4087-84CC-2EEC0BBDAF29}"/>
          </ac:spMkLst>
        </pc:spChg>
        <pc:spChg chg="add">
          <ac:chgData name="Melody Oduca" userId="S::moduca@stu.chino.k12.ca.us::c776853c-e55c-46ec-9267-6c956e296f02" providerId="AD" clId="Web-{A318CE98-9896-2F56-EFC3-AD92495ACA40}" dt="2023-02-22T00:42:29.927" v="15"/>
          <ac:spMkLst>
            <pc:docMk/>
            <pc:sldMk cId="2128771351" sldId="259"/>
            <ac:spMk id="25" creationId="{82095FCE-EF05-4443-B97A-85DEE3A5CA17}"/>
          </ac:spMkLst>
        </pc:spChg>
        <pc:spChg chg="add">
          <ac:chgData name="Melody Oduca" userId="S::moduca@stu.chino.k12.ca.us::c776853c-e55c-46ec-9267-6c956e296f02" providerId="AD" clId="Web-{A318CE98-9896-2F56-EFC3-AD92495ACA40}" dt="2023-02-22T00:42:29.927" v="15"/>
          <ac:spMkLst>
            <pc:docMk/>
            <pc:sldMk cId="2128771351" sldId="259"/>
            <ac:spMk id="26" creationId="{F04E4CBA-303B-48BD-8451-C2701CB0EEBF}"/>
          </ac:spMkLst>
        </pc:spChg>
        <pc:spChg chg="add">
          <ac:chgData name="Melody Oduca" userId="S::moduca@stu.chino.k12.ca.us::c776853c-e55c-46ec-9267-6c956e296f02" providerId="AD" clId="Web-{A318CE98-9896-2F56-EFC3-AD92495ACA40}" dt="2023-02-22T00:42:29.927" v="15"/>
          <ac:spMkLst>
            <pc:docMk/>
            <pc:sldMk cId="2128771351" sldId="259"/>
            <ac:spMk id="27" creationId="{CA00AE6B-AA30-4CF8-BA6F-339B780AD76C}"/>
          </ac:spMkLst>
        </pc:spChg>
        <pc:spChg chg="add">
          <ac:chgData name="Melody Oduca" userId="S::moduca@stu.chino.k12.ca.us::c776853c-e55c-46ec-9267-6c956e296f02" providerId="AD" clId="Web-{A318CE98-9896-2F56-EFC3-AD92495ACA40}" dt="2023-02-22T00:42:29.927" v="15"/>
          <ac:spMkLst>
            <pc:docMk/>
            <pc:sldMk cId="2128771351" sldId="259"/>
            <ac:spMk id="28" creationId="{F6CA58B3-AFCC-4A40-9882-50D5080879B0}"/>
          </ac:spMkLst>
        </pc:spChg>
        <pc:picChg chg="del">
          <ac:chgData name="Melody Oduca" userId="S::moduca@stu.chino.k12.ca.us::c776853c-e55c-46ec-9267-6c956e296f02" providerId="AD" clId="Web-{A318CE98-9896-2F56-EFC3-AD92495ACA40}" dt="2023-02-22T00:41:42.066" v="5"/>
          <ac:picMkLst>
            <pc:docMk/>
            <pc:sldMk cId="2128771351" sldId="259"/>
            <ac:picMk id="5" creationId="{81286941-CF0F-011F-96CC-09FC0767C345}"/>
          </ac:picMkLst>
        </pc:picChg>
        <pc:picChg chg="mod ord">
          <ac:chgData name="Melody Oduca" userId="S::moduca@stu.chino.k12.ca.us::c776853c-e55c-46ec-9267-6c956e296f02" providerId="AD" clId="Web-{A318CE98-9896-2F56-EFC3-AD92495ACA40}" dt="2023-02-22T00:42:29.927" v="15"/>
          <ac:picMkLst>
            <pc:docMk/>
            <pc:sldMk cId="2128771351" sldId="259"/>
            <ac:picMk id="7" creationId="{BBAD6A68-7682-A3CE-7805-12CB2F3A7E40}"/>
          </ac:picMkLst>
        </pc:picChg>
        <pc:picChg chg="del">
          <ac:chgData name="Melody Oduca" userId="S::moduca@stu.chino.k12.ca.us::c776853c-e55c-46ec-9267-6c956e296f02" providerId="AD" clId="Web-{A318CE98-9896-2F56-EFC3-AD92495ACA40}" dt="2023-02-22T00:41:44.379" v="6"/>
          <ac:picMkLst>
            <pc:docMk/>
            <pc:sldMk cId="2128771351" sldId="259"/>
            <ac:picMk id="8" creationId="{95E5ECA3-D6AD-6253-2CAC-41DAE1B0E1D7}"/>
          </ac:picMkLst>
        </pc:picChg>
        <pc:picChg chg="mod ord">
          <ac:chgData name="Melody Oduca" userId="S::moduca@stu.chino.k12.ca.us::c776853c-e55c-46ec-9267-6c956e296f02" providerId="AD" clId="Web-{A318CE98-9896-2F56-EFC3-AD92495ACA40}" dt="2023-02-22T00:42:29.927" v="15"/>
          <ac:picMkLst>
            <pc:docMk/>
            <pc:sldMk cId="2128771351" sldId="259"/>
            <ac:picMk id="12" creationId="{D617248E-CF6E-01C6-16B3-F4EDA7CBA356}"/>
          </ac:picMkLst>
        </pc:picChg>
      </pc:sldChg>
      <pc:sldChg chg="modSp">
        <pc:chgData name="Melody Oduca" userId="S::moduca@stu.chino.k12.ca.us::c776853c-e55c-46ec-9267-6c956e296f02" providerId="AD" clId="Web-{A318CE98-9896-2F56-EFC3-AD92495ACA40}" dt="2023-02-22T00:41:32.832" v="4" actId="20577"/>
        <pc:sldMkLst>
          <pc:docMk/>
          <pc:sldMk cId="3528879913" sldId="268"/>
        </pc:sldMkLst>
        <pc:spChg chg="mod">
          <ac:chgData name="Melody Oduca" userId="S::moduca@stu.chino.k12.ca.us::c776853c-e55c-46ec-9267-6c956e296f02" providerId="AD" clId="Web-{A318CE98-9896-2F56-EFC3-AD92495ACA40}" dt="2023-02-22T00:41:32.832" v="4" actId="20577"/>
          <ac:spMkLst>
            <pc:docMk/>
            <pc:sldMk cId="3528879913" sldId="268"/>
            <ac:spMk id="2" creationId="{CD8128A4-D1F4-EDEA-C55F-D2931CB05A8C}"/>
          </ac:spMkLst>
        </pc:spChg>
      </pc:sldChg>
    </pc:docChg>
  </pc:docChgLst>
  <pc:docChgLst>
    <pc:chgData name="Melody Oduca" userId="S::moduca@stu.chino.k12.ca.us::c776853c-e55c-46ec-9267-6c956e296f02" providerId="AD" clId="Web-{0D8BBA4C-79B6-6102-4615-369D40FC98BF}"/>
    <pc:docChg chg="modSld">
      <pc:chgData name="Melody Oduca" userId="S::moduca@stu.chino.k12.ca.us::c776853c-e55c-46ec-9267-6c956e296f02" providerId="AD" clId="Web-{0D8BBA4C-79B6-6102-4615-369D40FC98BF}" dt="2023-01-12T17:07:14.169" v="107" actId="20577"/>
      <pc:docMkLst>
        <pc:docMk/>
      </pc:docMkLst>
      <pc:sldChg chg="delSp modSp">
        <pc:chgData name="Melody Oduca" userId="S::moduca@stu.chino.k12.ca.us::c776853c-e55c-46ec-9267-6c956e296f02" providerId="AD" clId="Web-{0D8BBA4C-79B6-6102-4615-369D40FC98BF}" dt="2023-01-12T17:07:14.169" v="107" actId="20577"/>
        <pc:sldMkLst>
          <pc:docMk/>
          <pc:sldMk cId="109857222" sldId="256"/>
        </pc:sldMkLst>
        <pc:spChg chg="mod">
          <ac:chgData name="Melody Oduca" userId="S::moduca@stu.chino.k12.ca.us::c776853c-e55c-46ec-9267-6c956e296f02" providerId="AD" clId="Web-{0D8BBA4C-79B6-6102-4615-369D40FC98BF}" dt="2023-01-12T17:07:14.169" v="107" actId="20577"/>
          <ac:spMkLst>
            <pc:docMk/>
            <pc:sldMk cId="109857222" sldId="256"/>
            <ac:spMk id="3" creationId="{00000000-0000-0000-0000-000000000000}"/>
          </ac:spMkLst>
        </pc:spChg>
        <pc:spChg chg="del">
          <ac:chgData name="Melody Oduca" userId="S::moduca@stu.chino.k12.ca.us::c776853c-e55c-46ec-9267-6c956e296f02" providerId="AD" clId="Web-{0D8BBA4C-79B6-6102-4615-369D40FC98BF}" dt="2023-01-12T16:55:54.182" v="9"/>
          <ac:spMkLst>
            <pc:docMk/>
            <pc:sldMk cId="109857222" sldId="256"/>
            <ac:spMk id="8" creationId="{5ECB793C-CD54-44C6-53A3-47F66C1ECE00}"/>
          </ac:spMkLst>
        </pc:spChg>
      </pc:sldChg>
      <pc:sldChg chg="addSp delSp modSp">
        <pc:chgData name="Melody Oduca" userId="S::moduca@stu.chino.k12.ca.us::c776853c-e55c-46ec-9267-6c956e296f02" providerId="AD" clId="Web-{0D8BBA4C-79B6-6102-4615-369D40FC98BF}" dt="2023-01-12T17:00:17.267" v="36"/>
        <pc:sldMkLst>
          <pc:docMk/>
          <pc:sldMk cId="3746813889" sldId="258"/>
        </pc:sldMkLst>
        <pc:spChg chg="add del mod">
          <ac:chgData name="Melody Oduca" userId="S::moduca@stu.chino.k12.ca.us::c776853c-e55c-46ec-9267-6c956e296f02" providerId="AD" clId="Web-{0D8BBA4C-79B6-6102-4615-369D40FC98BF}" dt="2023-01-12T17:00:14.111" v="34"/>
          <ac:spMkLst>
            <pc:docMk/>
            <pc:sldMk cId="3746813889" sldId="258"/>
            <ac:spMk id="5" creationId="{73E5E958-E871-7B17-745D-83AA28982C8C}"/>
          </ac:spMkLst>
        </pc:spChg>
        <pc:spChg chg="del">
          <ac:chgData name="Melody Oduca" userId="S::moduca@stu.chino.k12.ca.us::c776853c-e55c-46ec-9267-6c956e296f02" providerId="AD" clId="Web-{0D8BBA4C-79B6-6102-4615-369D40FC98BF}" dt="2023-01-12T17:00:17.267" v="36"/>
          <ac:spMkLst>
            <pc:docMk/>
            <pc:sldMk cId="3746813889" sldId="258"/>
            <ac:spMk id="66" creationId="{2F5C043C-A582-EDDD-BA6A-C0C40A87AA6B}"/>
          </ac:spMkLst>
        </pc:spChg>
        <pc:picChg chg="add del mod">
          <ac:chgData name="Melody Oduca" userId="S::moduca@stu.chino.k12.ca.us::c776853c-e55c-46ec-9267-6c956e296f02" providerId="AD" clId="Web-{0D8BBA4C-79B6-6102-4615-369D40FC98BF}" dt="2023-01-12T17:00:14.111" v="35"/>
          <ac:picMkLst>
            <pc:docMk/>
            <pc:sldMk cId="3746813889" sldId="258"/>
            <ac:picMk id="4" creationId="{596B9E57-1565-9800-8B56-6F90BE1B063A}"/>
          </ac:picMkLst>
        </pc:picChg>
      </pc:sldChg>
      <pc:sldChg chg="addSp delSp modSp">
        <pc:chgData name="Melody Oduca" userId="S::moduca@stu.chino.k12.ca.us::c776853c-e55c-46ec-9267-6c956e296f02" providerId="AD" clId="Web-{0D8BBA4C-79B6-6102-4615-369D40FC98BF}" dt="2023-01-12T16:56:30.730" v="17"/>
        <pc:sldMkLst>
          <pc:docMk/>
          <pc:sldMk cId="2128771351" sldId="259"/>
        </pc:sldMkLst>
        <pc:spChg chg="add del">
          <ac:chgData name="Melody Oduca" userId="S::moduca@stu.chino.k12.ca.us::c776853c-e55c-46ec-9267-6c956e296f02" providerId="AD" clId="Web-{0D8BBA4C-79B6-6102-4615-369D40FC98BF}" dt="2023-01-12T16:55:46.416" v="8"/>
          <ac:spMkLst>
            <pc:docMk/>
            <pc:sldMk cId="2128771351" sldId="259"/>
            <ac:spMk id="10" creationId="{5BA73550-56C3-67D9-08FE-70ED2EA723AD}"/>
          </ac:spMkLst>
        </pc:spChg>
        <pc:spChg chg="del mod">
          <ac:chgData name="Melody Oduca" userId="S::moduca@stu.chino.k12.ca.us::c776853c-e55c-46ec-9267-6c956e296f02" providerId="AD" clId="Web-{0D8BBA4C-79B6-6102-4615-369D40FC98BF}" dt="2023-01-12T16:55:42.744" v="7"/>
          <ac:spMkLst>
            <pc:docMk/>
            <pc:sldMk cId="2128771351" sldId="259"/>
            <ac:spMk id="13" creationId="{8C15DBDF-80F8-AF25-0D1A-6DF1457C8939}"/>
          </ac:spMkLst>
        </pc:spChg>
        <pc:spChg chg="add del mod">
          <ac:chgData name="Melody Oduca" userId="S::moduca@stu.chino.k12.ca.us::c776853c-e55c-46ec-9267-6c956e296f02" providerId="AD" clId="Web-{0D8BBA4C-79B6-6102-4615-369D40FC98BF}" dt="2023-01-12T16:56:30.730" v="16"/>
          <ac:spMkLst>
            <pc:docMk/>
            <pc:sldMk cId="2128771351" sldId="259"/>
            <ac:spMk id="14" creationId="{D9422D80-A4B0-B4EA-CA78-1CB5B4C0C11B}"/>
          </ac:spMkLst>
        </pc:spChg>
        <pc:picChg chg="add del mod">
          <ac:chgData name="Melody Oduca" userId="S::moduca@stu.chino.k12.ca.us::c776853c-e55c-46ec-9267-6c956e296f02" providerId="AD" clId="Web-{0D8BBA4C-79B6-6102-4615-369D40FC98BF}" dt="2023-01-12T16:55:23.666" v="4" actId="1076"/>
          <ac:picMkLst>
            <pc:docMk/>
            <pc:sldMk cId="2128771351" sldId="259"/>
            <ac:picMk id="7" creationId="{BBAD6A68-7682-A3CE-7805-12CB2F3A7E40}"/>
          </ac:picMkLst>
        </pc:picChg>
        <pc:picChg chg="add del mod">
          <ac:chgData name="Melody Oduca" userId="S::moduca@stu.chino.k12.ca.us::c776853c-e55c-46ec-9267-6c956e296f02" providerId="AD" clId="Web-{0D8BBA4C-79B6-6102-4615-369D40FC98BF}" dt="2023-01-12T16:56:30.730" v="17"/>
          <ac:picMkLst>
            <pc:docMk/>
            <pc:sldMk cId="2128771351" sldId="259"/>
            <ac:picMk id="11" creationId="{A45A9612-9A2B-BA97-1F6A-186157D6FEB0}"/>
          </ac:picMkLst>
        </pc:picChg>
      </pc:sldChg>
      <pc:sldChg chg="addSp delSp modSp">
        <pc:chgData name="Melody Oduca" userId="S::moduca@stu.chino.k12.ca.us::c776853c-e55c-46ec-9267-6c956e296f02" providerId="AD" clId="Web-{0D8BBA4C-79B6-6102-4615-369D40FC98BF}" dt="2023-01-12T16:58:37.858" v="29" actId="1076"/>
        <pc:sldMkLst>
          <pc:docMk/>
          <pc:sldMk cId="3828986795" sldId="260"/>
        </pc:sldMkLst>
        <pc:spChg chg="add del mod">
          <ac:chgData name="Melody Oduca" userId="S::moduca@stu.chino.k12.ca.us::c776853c-e55c-46ec-9267-6c956e296f02" providerId="AD" clId="Web-{0D8BBA4C-79B6-6102-4615-369D40FC98BF}" dt="2023-01-12T16:58:34.796" v="28"/>
          <ac:spMkLst>
            <pc:docMk/>
            <pc:sldMk cId="3828986795" sldId="260"/>
            <ac:spMk id="7" creationId="{6F732A57-0647-51D5-E240-E076664436E8}"/>
          </ac:spMkLst>
        </pc:spChg>
        <pc:picChg chg="add del mod">
          <ac:chgData name="Melody Oduca" userId="S::moduca@stu.chino.k12.ca.us::c776853c-e55c-46ec-9267-6c956e296f02" providerId="AD" clId="Web-{0D8BBA4C-79B6-6102-4615-369D40FC98BF}" dt="2023-01-12T16:58:37.858" v="29" actId="1076"/>
          <ac:picMkLst>
            <pc:docMk/>
            <pc:sldMk cId="3828986795" sldId="260"/>
            <ac:picMk id="6" creationId="{341D18A4-E47A-E6CF-75E9-DF9C1106DDFF}"/>
          </ac:picMkLst>
        </pc:picChg>
      </pc:sldChg>
      <pc:sldChg chg="addSp delSp modSp">
        <pc:chgData name="Melody Oduca" userId="S::moduca@stu.chino.k12.ca.us::c776853c-e55c-46ec-9267-6c956e296f02" providerId="AD" clId="Web-{0D8BBA4C-79B6-6102-4615-369D40FC98BF}" dt="2023-01-12T17:06:32.887" v="94" actId="14100"/>
        <pc:sldMkLst>
          <pc:docMk/>
          <pc:sldMk cId="3210804931" sldId="262"/>
        </pc:sldMkLst>
        <pc:spChg chg="mod">
          <ac:chgData name="Melody Oduca" userId="S::moduca@stu.chino.k12.ca.us::c776853c-e55c-46ec-9267-6c956e296f02" providerId="AD" clId="Web-{0D8BBA4C-79B6-6102-4615-369D40FC98BF}" dt="2023-01-12T17:04:56.181" v="74" actId="20577"/>
          <ac:spMkLst>
            <pc:docMk/>
            <pc:sldMk cId="3210804931" sldId="262"/>
            <ac:spMk id="3" creationId="{EF6BFBFB-05D3-3114-1B7D-2334D2E0E9A4}"/>
          </ac:spMkLst>
        </pc:spChg>
        <pc:spChg chg="add del mod">
          <ac:chgData name="Melody Oduca" userId="S::moduca@stu.chino.k12.ca.us::c776853c-e55c-46ec-9267-6c956e296f02" providerId="AD" clId="Web-{0D8BBA4C-79B6-6102-4615-369D40FC98BF}" dt="2023-01-12T17:06:09.667" v="89"/>
          <ac:spMkLst>
            <pc:docMk/>
            <pc:sldMk cId="3210804931" sldId="262"/>
            <ac:spMk id="5" creationId="{CDE5DC87-069E-53E9-4CC5-C3AA293EF02F}"/>
          </ac:spMkLst>
        </pc:spChg>
        <pc:picChg chg="add mod">
          <ac:chgData name="Melody Oduca" userId="S::moduca@stu.chino.k12.ca.us::c776853c-e55c-46ec-9267-6c956e296f02" providerId="AD" clId="Web-{0D8BBA4C-79B6-6102-4615-369D40FC98BF}" dt="2023-01-12T17:06:32.887" v="94" actId="14100"/>
          <ac:picMkLst>
            <pc:docMk/>
            <pc:sldMk cId="3210804931" sldId="262"/>
            <ac:picMk id="4" creationId="{52B16179-0859-3DD6-0B7D-F24945755698}"/>
          </ac:picMkLst>
        </pc:picChg>
      </pc:sldChg>
    </pc:docChg>
  </pc:docChgLst>
  <pc:docChgLst>
    <pc:chgData clId="Web-{24EF2A59-5717-84AD-A31C-92C47A813F4B}"/>
    <pc:docChg chg="modSld">
      <pc:chgData name="" userId="" providerId="" clId="Web-{24EF2A59-5717-84AD-A31C-92C47A813F4B}" dt="2023-01-11T16:36:56.570" v="0" actId="1076"/>
      <pc:docMkLst>
        <pc:docMk/>
      </pc:docMkLst>
      <pc:sldChg chg="modSp">
        <pc:chgData name="" userId="" providerId="" clId="Web-{24EF2A59-5717-84AD-A31C-92C47A813F4B}" dt="2023-01-11T16:36:56.570" v="0" actId="1076"/>
        <pc:sldMkLst>
          <pc:docMk/>
          <pc:sldMk cId="2522728506" sldId="257"/>
        </pc:sldMkLst>
        <pc:spChg chg="mod">
          <ac:chgData name="" userId="" providerId="" clId="Web-{24EF2A59-5717-84AD-A31C-92C47A813F4B}" dt="2023-01-11T16:36:56.570" v="0" actId="1076"/>
          <ac:spMkLst>
            <pc:docMk/>
            <pc:sldMk cId="2522728506" sldId="257"/>
            <ac:spMk id="2" creationId="{256D7F64-2187-D5E9-818D-DD1EC2831F6D}"/>
          </ac:spMkLst>
        </pc:spChg>
      </pc:sldChg>
    </pc:docChg>
  </pc:docChgLst>
  <pc:docChgLst>
    <pc:chgData name="Melody Oduca" userId="S::moduca@stu.chino.k12.ca.us::c776853c-e55c-46ec-9267-6c956e296f02" providerId="AD" clId="Web-{B3AD0C75-B764-E6ED-92BE-FB8072FE07B1}"/>
    <pc:docChg chg="addSld delSld modSld sldOrd addMainMaster delMainMaster">
      <pc:chgData name="Melody Oduca" userId="S::moduca@stu.chino.k12.ca.us::c776853c-e55c-46ec-9267-6c956e296f02" providerId="AD" clId="Web-{B3AD0C75-B764-E6ED-92BE-FB8072FE07B1}" dt="2023-01-13T19:41:10.752" v="474"/>
      <pc:docMkLst>
        <pc:docMk/>
      </pc:docMkLst>
      <pc:sldChg chg="delSp modSp mod modClrScheme delDesignElem chgLayout">
        <pc:chgData name="Melody Oduca" userId="S::moduca@stu.chino.k12.ca.us::c776853c-e55c-46ec-9267-6c956e296f02" providerId="AD" clId="Web-{B3AD0C75-B764-E6ED-92BE-FB8072FE07B1}" dt="2023-01-13T18:02:38.749" v="2"/>
        <pc:sldMkLst>
          <pc:docMk/>
          <pc:sldMk cId="109857222" sldId="256"/>
        </pc:sldMkLst>
        <pc:spChg chg="mod ord">
          <ac:chgData name="Melody Oduca" userId="S::moduca@stu.chino.k12.ca.us::c776853c-e55c-46ec-9267-6c956e296f02" providerId="AD" clId="Web-{B3AD0C75-B764-E6ED-92BE-FB8072FE07B1}" dt="2023-01-13T18:02:38.749" v="2"/>
          <ac:spMkLst>
            <pc:docMk/>
            <pc:sldMk cId="109857222" sldId="256"/>
            <ac:spMk id="2" creationId="{00000000-0000-0000-0000-000000000000}"/>
          </ac:spMkLst>
        </pc:spChg>
        <pc:spChg chg="mod ord">
          <ac:chgData name="Melody Oduca" userId="S::moduca@stu.chino.k12.ca.us::c776853c-e55c-46ec-9267-6c956e296f02" providerId="AD" clId="Web-{B3AD0C75-B764-E6ED-92BE-FB8072FE07B1}" dt="2023-01-13T18:02:38.749" v="2"/>
          <ac:spMkLst>
            <pc:docMk/>
            <pc:sldMk cId="109857222" sldId="256"/>
            <ac:spMk id="3" creationId="{00000000-0000-0000-0000-000000000000}"/>
          </ac:spMkLst>
        </pc:spChg>
        <pc:spChg chg="del">
          <ac:chgData name="Melody Oduca" userId="S::moduca@stu.chino.k12.ca.us::c776853c-e55c-46ec-9267-6c956e296f02" providerId="AD" clId="Web-{B3AD0C75-B764-E6ED-92BE-FB8072FE07B1}" dt="2023-01-13T18:02:38.749" v="2"/>
          <ac:spMkLst>
            <pc:docMk/>
            <pc:sldMk cId="109857222" sldId="256"/>
            <ac:spMk id="66" creationId="{6F40FBDA-CEB1-40F0-9AB9-BD9C402D70FE}"/>
          </ac:spMkLst>
        </pc:spChg>
        <pc:spChg chg="del">
          <ac:chgData name="Melody Oduca" userId="S::moduca@stu.chino.k12.ca.us::c776853c-e55c-46ec-9267-6c956e296f02" providerId="AD" clId="Web-{B3AD0C75-B764-E6ED-92BE-FB8072FE07B1}" dt="2023-01-13T18:02:38.749" v="2"/>
          <ac:spMkLst>
            <pc:docMk/>
            <pc:sldMk cId="109857222" sldId="256"/>
            <ac:spMk id="68" creationId="{0344D4FE-ABEF-4230-9E4E-AD5782FC78AC}"/>
          </ac:spMkLst>
        </pc:spChg>
        <pc:spChg chg="del">
          <ac:chgData name="Melody Oduca" userId="S::moduca@stu.chino.k12.ca.us::c776853c-e55c-46ec-9267-6c956e296f02" providerId="AD" clId="Web-{B3AD0C75-B764-E6ED-92BE-FB8072FE07B1}" dt="2023-01-13T18:02:38.749" v="2"/>
          <ac:spMkLst>
            <pc:docMk/>
            <pc:sldMk cId="109857222" sldId="256"/>
            <ac:spMk id="70" creationId="{9325F979-D3F9-4926-81B7-7ACCB31A501B}"/>
          </ac:spMkLst>
        </pc:spChg>
      </pc:sldChg>
      <pc:sldChg chg="modSp mod modClrScheme chgLayout">
        <pc:chgData name="Melody Oduca" userId="S::moduca@stu.chino.k12.ca.us::c776853c-e55c-46ec-9267-6c956e296f02" providerId="AD" clId="Web-{B3AD0C75-B764-E6ED-92BE-FB8072FE07B1}" dt="2023-01-13T18:02:38.749" v="2"/>
        <pc:sldMkLst>
          <pc:docMk/>
          <pc:sldMk cId="3746813889" sldId="258"/>
        </pc:sldMkLst>
        <pc:spChg chg="mod ord">
          <ac:chgData name="Melody Oduca" userId="S::moduca@stu.chino.k12.ca.us::c776853c-e55c-46ec-9267-6c956e296f02" providerId="AD" clId="Web-{B3AD0C75-B764-E6ED-92BE-FB8072FE07B1}" dt="2023-01-13T18:02:38.749" v="2"/>
          <ac:spMkLst>
            <pc:docMk/>
            <pc:sldMk cId="3746813889" sldId="258"/>
            <ac:spMk id="2" creationId="{1A4039AC-4326-037A-4B32-632EFDA884ED}"/>
          </ac:spMkLst>
        </pc:spChg>
        <pc:spChg chg="mod ord">
          <ac:chgData name="Melody Oduca" userId="S::moduca@stu.chino.k12.ca.us::c776853c-e55c-46ec-9267-6c956e296f02" providerId="AD" clId="Web-{B3AD0C75-B764-E6ED-92BE-FB8072FE07B1}" dt="2023-01-13T18:02:38.749" v="2"/>
          <ac:spMkLst>
            <pc:docMk/>
            <pc:sldMk cId="3746813889" sldId="258"/>
            <ac:spMk id="3" creationId="{7CEE226C-2EAB-F8C9-D4A0-8E2E10A43BCE}"/>
          </ac:spMkLst>
        </pc:spChg>
        <pc:picChg chg="mod">
          <ac:chgData name="Melody Oduca" userId="S::moduca@stu.chino.k12.ca.us::c776853c-e55c-46ec-9267-6c956e296f02" providerId="AD" clId="Web-{B3AD0C75-B764-E6ED-92BE-FB8072FE07B1}" dt="2023-01-13T17:20:45.219" v="0" actId="1076"/>
          <ac:picMkLst>
            <pc:docMk/>
            <pc:sldMk cId="3746813889" sldId="258"/>
            <ac:picMk id="65" creationId="{9A2EB768-E188-F685-1BBD-46873435675A}"/>
          </ac:picMkLst>
        </pc:picChg>
      </pc:sldChg>
      <pc:sldChg chg="modSp mod modClrScheme chgLayout">
        <pc:chgData name="Melody Oduca" userId="S::moduca@stu.chino.k12.ca.us::c776853c-e55c-46ec-9267-6c956e296f02" providerId="AD" clId="Web-{B3AD0C75-B764-E6ED-92BE-FB8072FE07B1}" dt="2023-01-13T18:02:38.749" v="2"/>
        <pc:sldMkLst>
          <pc:docMk/>
          <pc:sldMk cId="2128771351" sldId="259"/>
        </pc:sldMkLst>
        <pc:spChg chg="mod ord">
          <ac:chgData name="Melody Oduca" userId="S::moduca@stu.chino.k12.ca.us::c776853c-e55c-46ec-9267-6c956e296f02" providerId="AD" clId="Web-{B3AD0C75-B764-E6ED-92BE-FB8072FE07B1}" dt="2023-01-13T18:02:38.749" v="2"/>
          <ac:spMkLst>
            <pc:docMk/>
            <pc:sldMk cId="2128771351" sldId="259"/>
            <ac:spMk id="2" creationId="{8A793180-252D-8F97-80D1-C49A6F823108}"/>
          </ac:spMkLst>
        </pc:spChg>
        <pc:spChg chg="mod ord">
          <ac:chgData name="Melody Oduca" userId="S::moduca@stu.chino.k12.ca.us::c776853c-e55c-46ec-9267-6c956e296f02" providerId="AD" clId="Web-{B3AD0C75-B764-E6ED-92BE-FB8072FE07B1}" dt="2023-01-13T18:02:38.749" v="2"/>
          <ac:spMkLst>
            <pc:docMk/>
            <pc:sldMk cId="2128771351" sldId="259"/>
            <ac:spMk id="3" creationId="{AAF8D67A-0868-B151-5856-2CACD9D2E78A}"/>
          </ac:spMkLst>
        </pc:spChg>
        <pc:picChg chg="mod">
          <ac:chgData name="Melody Oduca" userId="S::moduca@stu.chino.k12.ca.us::c776853c-e55c-46ec-9267-6c956e296f02" providerId="AD" clId="Web-{B3AD0C75-B764-E6ED-92BE-FB8072FE07B1}" dt="2023-01-13T17:20:59.313" v="1" actId="1076"/>
          <ac:picMkLst>
            <pc:docMk/>
            <pc:sldMk cId="2128771351" sldId="259"/>
            <ac:picMk id="7" creationId="{BBAD6A68-7682-A3CE-7805-12CB2F3A7E40}"/>
          </ac:picMkLst>
        </pc:picChg>
      </pc:sldChg>
      <pc:sldChg chg="addSp delSp modSp mod setBg modClrScheme setClrOvrMap chgLayout">
        <pc:chgData name="Melody Oduca" userId="S::moduca@stu.chino.k12.ca.us::c776853c-e55c-46ec-9267-6c956e296f02" providerId="AD" clId="Web-{B3AD0C75-B764-E6ED-92BE-FB8072FE07B1}" dt="2023-01-13T19:02:24.409" v="8"/>
        <pc:sldMkLst>
          <pc:docMk/>
          <pc:sldMk cId="3828986795" sldId="260"/>
        </pc:sldMkLst>
        <pc:spChg chg="mod ord">
          <ac:chgData name="Melody Oduca" userId="S::moduca@stu.chino.k12.ca.us::c776853c-e55c-46ec-9267-6c956e296f02" providerId="AD" clId="Web-{B3AD0C75-B764-E6ED-92BE-FB8072FE07B1}" dt="2023-01-13T19:02:24.409" v="8"/>
          <ac:spMkLst>
            <pc:docMk/>
            <pc:sldMk cId="3828986795" sldId="260"/>
            <ac:spMk id="2" creationId="{D4F9115D-5F17-4C23-7F3B-E31AEB90CB77}"/>
          </ac:spMkLst>
        </pc:spChg>
        <pc:spChg chg="mod ord">
          <ac:chgData name="Melody Oduca" userId="S::moduca@stu.chino.k12.ca.us::c776853c-e55c-46ec-9267-6c956e296f02" providerId="AD" clId="Web-{B3AD0C75-B764-E6ED-92BE-FB8072FE07B1}" dt="2023-01-13T19:02:24.409" v="8"/>
          <ac:spMkLst>
            <pc:docMk/>
            <pc:sldMk cId="3828986795" sldId="260"/>
            <ac:spMk id="3" creationId="{173C4949-232B-8578-308C-E5749CB3C99A}"/>
          </ac:spMkLst>
        </pc:spChg>
        <pc:spChg chg="ord">
          <ac:chgData name="Melody Oduca" userId="S::moduca@stu.chino.k12.ca.us::c776853c-e55c-46ec-9267-6c956e296f02" providerId="AD" clId="Web-{B3AD0C75-B764-E6ED-92BE-FB8072FE07B1}" dt="2023-01-13T19:01:30.438" v="4"/>
          <ac:spMkLst>
            <pc:docMk/>
            <pc:sldMk cId="3828986795" sldId="260"/>
            <ac:spMk id="11" creationId="{96C2360F-329C-87F1-7252-E68B83E485BD}"/>
          </ac:spMkLst>
        </pc:spChg>
        <pc:spChg chg="add del">
          <ac:chgData name="Melody Oduca" userId="S::moduca@stu.chino.k12.ca.us::c776853c-e55c-46ec-9267-6c956e296f02" providerId="AD" clId="Web-{B3AD0C75-B764-E6ED-92BE-FB8072FE07B1}" dt="2023-01-13T19:01:30.438" v="4"/>
          <ac:spMkLst>
            <pc:docMk/>
            <pc:sldMk cId="3828986795" sldId="260"/>
            <ac:spMk id="16" creationId="{C99A8FB7-A79B-4BC9-9D56-B79587F6AA3E}"/>
          </ac:spMkLst>
        </pc:spChg>
        <pc:spChg chg="add del">
          <ac:chgData name="Melody Oduca" userId="S::moduca@stu.chino.k12.ca.us::c776853c-e55c-46ec-9267-6c956e296f02" providerId="AD" clId="Web-{B3AD0C75-B764-E6ED-92BE-FB8072FE07B1}" dt="2023-01-13T19:01:30.438" v="4"/>
          <ac:spMkLst>
            <pc:docMk/>
            <pc:sldMk cId="3828986795" sldId="260"/>
            <ac:spMk id="18" creationId="{B23893E2-3349-46D7-A7AA-B9E447957FB1}"/>
          </ac:spMkLst>
        </pc:spChg>
        <pc:spChg chg="add del">
          <ac:chgData name="Melody Oduca" userId="S::moduca@stu.chino.k12.ca.us::c776853c-e55c-46ec-9267-6c956e296f02" providerId="AD" clId="Web-{B3AD0C75-B764-E6ED-92BE-FB8072FE07B1}" dt="2023-01-13T19:01:30.438" v="4"/>
          <ac:spMkLst>
            <pc:docMk/>
            <pc:sldMk cId="3828986795" sldId="260"/>
            <ac:spMk id="20" creationId="{2B7592FE-10D1-4664-B623-353F47C8DF7F}"/>
          </ac:spMkLst>
        </pc:spChg>
        <pc:spChg chg="add del">
          <ac:chgData name="Melody Oduca" userId="S::moduca@stu.chino.k12.ca.us::c776853c-e55c-46ec-9267-6c956e296f02" providerId="AD" clId="Web-{B3AD0C75-B764-E6ED-92BE-FB8072FE07B1}" dt="2023-01-13T19:02:24.409" v="8"/>
          <ac:spMkLst>
            <pc:docMk/>
            <pc:sldMk cId="3828986795" sldId="260"/>
            <ac:spMk id="22" creationId="{B3684CCF-CEBB-4D8E-A366-95E43D4C790B}"/>
          </ac:spMkLst>
        </pc:spChg>
        <pc:spChg chg="add del">
          <ac:chgData name="Melody Oduca" userId="S::moduca@stu.chino.k12.ca.us::c776853c-e55c-46ec-9267-6c956e296f02" providerId="AD" clId="Web-{B3AD0C75-B764-E6ED-92BE-FB8072FE07B1}" dt="2023-01-13T19:02:24.409" v="8"/>
          <ac:spMkLst>
            <pc:docMk/>
            <pc:sldMk cId="3828986795" sldId="260"/>
            <ac:spMk id="23" creationId="{70BEB1E7-2F88-40BC-B73D-42E5B6F80BFC}"/>
          </ac:spMkLst>
        </pc:spChg>
        <pc:spChg chg="add del">
          <ac:chgData name="Melody Oduca" userId="S::moduca@stu.chino.k12.ca.us::c776853c-e55c-46ec-9267-6c956e296f02" providerId="AD" clId="Web-{B3AD0C75-B764-E6ED-92BE-FB8072FE07B1}" dt="2023-01-13T19:02:24.393" v="7"/>
          <ac:spMkLst>
            <pc:docMk/>
            <pc:sldMk cId="3828986795" sldId="260"/>
            <ac:spMk id="28" creationId="{09C509D2-0C1A-47B8-89C1-D3AB17D45256}"/>
          </ac:spMkLst>
        </pc:spChg>
        <pc:spChg chg="add">
          <ac:chgData name="Melody Oduca" userId="S::moduca@stu.chino.k12.ca.us::c776853c-e55c-46ec-9267-6c956e296f02" providerId="AD" clId="Web-{B3AD0C75-B764-E6ED-92BE-FB8072FE07B1}" dt="2023-01-13T19:02:24.409" v="8"/>
          <ac:spMkLst>
            <pc:docMk/>
            <pc:sldMk cId="3828986795" sldId="260"/>
            <ac:spMk id="30" creationId="{33F94DB1-BC5D-454D-845C-7BA3A1F46999}"/>
          </ac:spMkLst>
        </pc:spChg>
        <pc:spChg chg="add">
          <ac:chgData name="Melody Oduca" userId="S::moduca@stu.chino.k12.ca.us::c776853c-e55c-46ec-9267-6c956e296f02" providerId="AD" clId="Web-{B3AD0C75-B764-E6ED-92BE-FB8072FE07B1}" dt="2023-01-13T19:02:24.409" v="8"/>
          <ac:spMkLst>
            <pc:docMk/>
            <pc:sldMk cId="3828986795" sldId="260"/>
            <ac:spMk id="31" creationId="{B43B9CA2-4B31-4ACD-9A9F-B8E6C6420386}"/>
          </ac:spMkLst>
        </pc:spChg>
        <pc:spChg chg="add">
          <ac:chgData name="Melody Oduca" userId="S::moduca@stu.chino.k12.ca.us::c776853c-e55c-46ec-9267-6c956e296f02" providerId="AD" clId="Web-{B3AD0C75-B764-E6ED-92BE-FB8072FE07B1}" dt="2023-01-13T19:02:24.409" v="8"/>
          <ac:spMkLst>
            <pc:docMk/>
            <pc:sldMk cId="3828986795" sldId="260"/>
            <ac:spMk id="32" creationId="{5676B86F-860B-4586-BCAA-C0650C09B7B9}"/>
          </ac:spMkLst>
        </pc:spChg>
        <pc:spChg chg="add">
          <ac:chgData name="Melody Oduca" userId="S::moduca@stu.chino.k12.ca.us::c776853c-e55c-46ec-9267-6c956e296f02" providerId="AD" clId="Web-{B3AD0C75-B764-E6ED-92BE-FB8072FE07B1}" dt="2023-01-13T19:02:24.409" v="8"/>
          <ac:spMkLst>
            <pc:docMk/>
            <pc:sldMk cId="3828986795" sldId="260"/>
            <ac:spMk id="34" creationId="{8C818ED5-2F56-4171-9445-3AA4F4462396}"/>
          </ac:spMkLst>
        </pc:spChg>
        <pc:spChg chg="add">
          <ac:chgData name="Melody Oduca" userId="S::moduca@stu.chino.k12.ca.us::c776853c-e55c-46ec-9267-6c956e296f02" providerId="AD" clId="Web-{B3AD0C75-B764-E6ED-92BE-FB8072FE07B1}" dt="2023-01-13T19:02:24.409" v="8"/>
          <ac:spMkLst>
            <pc:docMk/>
            <pc:sldMk cId="3828986795" sldId="260"/>
            <ac:spMk id="36" creationId="{DE74FCE8-866C-4AFA-B45C-FACE2A6094E4}"/>
          </ac:spMkLst>
        </pc:spChg>
        <pc:picChg chg="mod ord">
          <ac:chgData name="Melody Oduca" userId="S::moduca@stu.chino.k12.ca.us::c776853c-e55c-46ec-9267-6c956e296f02" providerId="AD" clId="Web-{B3AD0C75-B764-E6ED-92BE-FB8072FE07B1}" dt="2023-01-13T19:02:24.409" v="8"/>
          <ac:picMkLst>
            <pc:docMk/>
            <pc:sldMk cId="3828986795" sldId="260"/>
            <ac:picMk id="4" creationId="{73C5875B-93A5-FC9C-91F3-DE9CA3EB4846}"/>
          </ac:picMkLst>
        </pc:picChg>
        <pc:picChg chg="mod ord">
          <ac:chgData name="Melody Oduca" userId="S::moduca@stu.chino.k12.ca.us::c776853c-e55c-46ec-9267-6c956e296f02" providerId="AD" clId="Web-{B3AD0C75-B764-E6ED-92BE-FB8072FE07B1}" dt="2023-01-13T19:02:24.409" v="8"/>
          <ac:picMkLst>
            <pc:docMk/>
            <pc:sldMk cId="3828986795" sldId="260"/>
            <ac:picMk id="6" creationId="{341D18A4-E47A-E6CF-75E9-DF9C1106DDFF}"/>
          </ac:picMkLst>
        </pc:picChg>
        <pc:picChg chg="mod ord">
          <ac:chgData name="Melody Oduca" userId="S::moduca@stu.chino.k12.ca.us::c776853c-e55c-46ec-9267-6c956e296f02" providerId="AD" clId="Web-{B3AD0C75-B764-E6ED-92BE-FB8072FE07B1}" dt="2023-01-13T19:02:24.409" v="8"/>
          <ac:picMkLst>
            <pc:docMk/>
            <pc:sldMk cId="3828986795" sldId="260"/>
            <ac:picMk id="10" creationId="{D4B5E32C-92BC-2F92-6191-21A349864819}"/>
          </ac:picMkLst>
        </pc:picChg>
      </pc:sldChg>
      <pc:sldChg chg="modSp mod modClrScheme chgLayout">
        <pc:chgData name="Melody Oduca" userId="S::moduca@stu.chino.k12.ca.us::c776853c-e55c-46ec-9267-6c956e296f02" providerId="AD" clId="Web-{B3AD0C75-B764-E6ED-92BE-FB8072FE07B1}" dt="2023-01-13T19:03:32.989" v="20" actId="1076"/>
        <pc:sldMkLst>
          <pc:docMk/>
          <pc:sldMk cId="497173768" sldId="261"/>
        </pc:sldMkLst>
        <pc:spChg chg="mod ord">
          <ac:chgData name="Melody Oduca" userId="S::moduca@stu.chino.k12.ca.us::c776853c-e55c-46ec-9267-6c956e296f02" providerId="AD" clId="Web-{B3AD0C75-B764-E6ED-92BE-FB8072FE07B1}" dt="2023-01-13T18:02:38.749" v="2"/>
          <ac:spMkLst>
            <pc:docMk/>
            <pc:sldMk cId="497173768" sldId="261"/>
            <ac:spMk id="2" creationId="{7E4D5211-7822-DB99-B365-C9AFC6A9F7FD}"/>
          </ac:spMkLst>
        </pc:spChg>
        <pc:spChg chg="mod ord">
          <ac:chgData name="Melody Oduca" userId="S::moduca@stu.chino.k12.ca.us::c776853c-e55c-46ec-9267-6c956e296f02" providerId="AD" clId="Web-{B3AD0C75-B764-E6ED-92BE-FB8072FE07B1}" dt="2023-01-13T18:02:38.749" v="2"/>
          <ac:spMkLst>
            <pc:docMk/>
            <pc:sldMk cId="497173768" sldId="261"/>
            <ac:spMk id="3" creationId="{4C906366-2FAF-4CEB-5829-27F47687135D}"/>
          </ac:spMkLst>
        </pc:spChg>
        <pc:picChg chg="mod">
          <ac:chgData name="Melody Oduca" userId="S::moduca@stu.chino.k12.ca.us::c776853c-e55c-46ec-9267-6c956e296f02" providerId="AD" clId="Web-{B3AD0C75-B764-E6ED-92BE-FB8072FE07B1}" dt="2023-01-13T19:03:24.270" v="17" actId="1076"/>
          <ac:picMkLst>
            <pc:docMk/>
            <pc:sldMk cId="497173768" sldId="261"/>
            <ac:picMk id="4" creationId="{9FD6C61B-FB50-ECDB-6292-5AAABB280955}"/>
          </ac:picMkLst>
        </pc:picChg>
        <pc:picChg chg="mod">
          <ac:chgData name="Melody Oduca" userId="S::moduca@stu.chino.k12.ca.us::c776853c-e55c-46ec-9267-6c956e296f02" providerId="AD" clId="Web-{B3AD0C75-B764-E6ED-92BE-FB8072FE07B1}" dt="2023-01-13T19:03:26.645" v="18" actId="1076"/>
          <ac:picMkLst>
            <pc:docMk/>
            <pc:sldMk cId="497173768" sldId="261"/>
            <ac:picMk id="7" creationId="{60FFE999-D2BC-088B-03D5-337019A822FB}"/>
          </ac:picMkLst>
        </pc:picChg>
        <pc:picChg chg="mod">
          <ac:chgData name="Melody Oduca" userId="S::moduca@stu.chino.k12.ca.us::c776853c-e55c-46ec-9267-6c956e296f02" providerId="AD" clId="Web-{B3AD0C75-B764-E6ED-92BE-FB8072FE07B1}" dt="2023-01-13T19:03:29.285" v="19" actId="1076"/>
          <ac:picMkLst>
            <pc:docMk/>
            <pc:sldMk cId="497173768" sldId="261"/>
            <ac:picMk id="10" creationId="{48E5DA85-7837-1E9D-1D63-9E0406D1880F}"/>
          </ac:picMkLst>
        </pc:picChg>
        <pc:picChg chg="mod">
          <ac:chgData name="Melody Oduca" userId="S::moduca@stu.chino.k12.ca.us::c776853c-e55c-46ec-9267-6c956e296f02" providerId="AD" clId="Web-{B3AD0C75-B764-E6ED-92BE-FB8072FE07B1}" dt="2023-01-13T19:03:32.989" v="20" actId="1076"/>
          <ac:picMkLst>
            <pc:docMk/>
            <pc:sldMk cId="497173768" sldId="261"/>
            <ac:picMk id="13" creationId="{9E823910-2E20-A378-80AF-EB4B80E47A47}"/>
          </ac:picMkLst>
        </pc:picChg>
      </pc:sldChg>
      <pc:sldChg chg="addSp delSp modSp mod ord modTransition setBg modClrScheme addAnim modAnim chgLayout">
        <pc:chgData name="Melody Oduca" userId="S::moduca@stu.chino.k12.ca.us::c776853c-e55c-46ec-9267-6c956e296f02" providerId="AD" clId="Web-{B3AD0C75-B764-E6ED-92BE-FB8072FE07B1}" dt="2023-01-13T19:32:05.878" v="375" actId="1076"/>
        <pc:sldMkLst>
          <pc:docMk/>
          <pc:sldMk cId="1448968972" sldId="262"/>
        </pc:sldMkLst>
        <pc:spChg chg="mod ord">
          <ac:chgData name="Melody Oduca" userId="S::moduca@stu.chino.k12.ca.us::c776853c-e55c-46ec-9267-6c956e296f02" providerId="AD" clId="Web-{B3AD0C75-B764-E6ED-92BE-FB8072FE07B1}" dt="2023-01-13T19:32:00.331" v="374" actId="14100"/>
          <ac:spMkLst>
            <pc:docMk/>
            <pc:sldMk cId="1448968972" sldId="262"/>
            <ac:spMk id="2" creationId="{9409D681-378A-B364-AADB-1370F2C16758}"/>
          </ac:spMkLst>
        </pc:spChg>
        <pc:spChg chg="mod">
          <ac:chgData name="Melody Oduca" userId="S::moduca@stu.chino.k12.ca.us::c776853c-e55c-46ec-9267-6c956e296f02" providerId="AD" clId="Web-{B3AD0C75-B764-E6ED-92BE-FB8072FE07B1}" dt="2023-01-13T19:31:17.580" v="364" actId="1076"/>
          <ac:spMkLst>
            <pc:docMk/>
            <pc:sldMk cId="1448968972" sldId="262"/>
            <ac:spMk id="4" creationId="{4EECC596-F799-6FF1-83B3-615649DE1284}"/>
          </ac:spMkLst>
        </pc:spChg>
        <pc:spChg chg="add del mod">
          <ac:chgData name="Melody Oduca" userId="S::moduca@stu.chino.k12.ca.us::c776853c-e55c-46ec-9267-6c956e296f02" providerId="AD" clId="Web-{B3AD0C75-B764-E6ED-92BE-FB8072FE07B1}" dt="2023-01-13T19:07:19.495" v="32"/>
          <ac:spMkLst>
            <pc:docMk/>
            <pc:sldMk cId="1448968972" sldId="262"/>
            <ac:spMk id="5" creationId="{46CCF24D-F8E9-4644-D45C-113D2A4AB283}"/>
          </ac:spMkLst>
        </pc:spChg>
        <pc:spChg chg="add mod">
          <ac:chgData name="Melody Oduca" userId="S::moduca@stu.chino.k12.ca.us::c776853c-e55c-46ec-9267-6c956e296f02" providerId="AD" clId="Web-{B3AD0C75-B764-E6ED-92BE-FB8072FE07B1}" dt="2023-01-13T19:31:24.174" v="366" actId="1076"/>
          <ac:spMkLst>
            <pc:docMk/>
            <pc:sldMk cId="1448968972" sldId="262"/>
            <ac:spMk id="7" creationId="{DC700815-97F9-4EB1-6866-43EC6B17854E}"/>
          </ac:spMkLst>
        </pc:spChg>
        <pc:spChg chg="add mod">
          <ac:chgData name="Melody Oduca" userId="S::moduca@stu.chino.k12.ca.us::c776853c-e55c-46ec-9267-6c956e296f02" providerId="AD" clId="Web-{B3AD0C75-B764-E6ED-92BE-FB8072FE07B1}" dt="2023-01-13T19:31:27.799" v="367" actId="1076"/>
          <ac:spMkLst>
            <pc:docMk/>
            <pc:sldMk cId="1448968972" sldId="262"/>
            <ac:spMk id="8" creationId="{EF230428-0D43-3AC4-4F6B-6B54C77F8CBE}"/>
          </ac:spMkLst>
        </pc:spChg>
        <pc:spChg chg="add mod">
          <ac:chgData name="Melody Oduca" userId="S::moduca@stu.chino.k12.ca.us::c776853c-e55c-46ec-9267-6c956e296f02" providerId="AD" clId="Web-{B3AD0C75-B764-E6ED-92BE-FB8072FE07B1}" dt="2023-01-13T19:31:42.987" v="371" actId="1076"/>
          <ac:spMkLst>
            <pc:docMk/>
            <pc:sldMk cId="1448968972" sldId="262"/>
            <ac:spMk id="9" creationId="{1859D2FD-BBBF-512D-35C4-69B393751ED3}"/>
          </ac:spMkLst>
        </pc:spChg>
        <pc:spChg chg="add del">
          <ac:chgData name="Melody Oduca" userId="S::moduca@stu.chino.k12.ca.us::c776853c-e55c-46ec-9267-6c956e296f02" providerId="AD" clId="Web-{B3AD0C75-B764-E6ED-92BE-FB8072FE07B1}" dt="2023-01-13T19:07:18.979" v="29"/>
          <ac:spMkLst>
            <pc:docMk/>
            <pc:sldMk cId="1448968972" sldId="262"/>
            <ac:spMk id="10" creationId="{AB45A142-4255-493C-8284-5D566C121B10}"/>
          </ac:spMkLst>
        </pc:spChg>
        <pc:spChg chg="add del mod">
          <ac:chgData name="Melody Oduca" userId="S::moduca@stu.chino.k12.ca.us::c776853c-e55c-46ec-9267-6c956e296f02" providerId="AD" clId="Web-{B3AD0C75-B764-E6ED-92BE-FB8072FE07B1}" dt="2023-01-13T19:14:22.334" v="168"/>
          <ac:spMkLst>
            <pc:docMk/>
            <pc:sldMk cId="1448968972" sldId="262"/>
            <ac:spMk id="13" creationId="{E3E156D3-2DB7-472F-D082-AC0338B0D4A6}"/>
          </ac:spMkLst>
        </pc:spChg>
        <pc:spChg chg="add del">
          <ac:chgData name="Melody Oduca" userId="S::moduca@stu.chino.k12.ca.us::c776853c-e55c-46ec-9267-6c956e296f02" providerId="AD" clId="Web-{B3AD0C75-B764-E6ED-92BE-FB8072FE07B1}" dt="2023-01-13T19:14:11.568" v="166"/>
          <ac:spMkLst>
            <pc:docMk/>
            <pc:sldMk cId="1448968972" sldId="262"/>
            <ac:spMk id="15" creationId="{A0256B37-4AA6-B0EB-1360-6751F2E24A74}"/>
          </ac:spMkLst>
        </pc:spChg>
        <pc:spChg chg="add del mod">
          <ac:chgData name="Melody Oduca" userId="S::moduca@stu.chino.k12.ca.us::c776853c-e55c-46ec-9267-6c956e296f02" providerId="AD" clId="Web-{B3AD0C75-B764-E6ED-92BE-FB8072FE07B1}" dt="2023-01-13T19:15:33.476" v="192"/>
          <ac:spMkLst>
            <pc:docMk/>
            <pc:sldMk cId="1448968972" sldId="262"/>
            <ac:spMk id="17" creationId="{7312ECAD-637F-03EF-9CD5-CE14729DBC79}"/>
          </ac:spMkLst>
        </pc:spChg>
        <pc:spChg chg="add del mod">
          <ac:chgData name="Melody Oduca" userId="S::moduca@stu.chino.k12.ca.us::c776853c-e55c-46ec-9267-6c956e296f02" providerId="AD" clId="Web-{B3AD0C75-B764-E6ED-92BE-FB8072FE07B1}" dt="2023-01-13T19:15:31.133" v="191"/>
          <ac:spMkLst>
            <pc:docMk/>
            <pc:sldMk cId="1448968972" sldId="262"/>
            <ac:spMk id="20" creationId="{D4E02CCE-5D44-0B84-DB03-9832A90661B5}"/>
          </ac:spMkLst>
        </pc:spChg>
        <pc:spChg chg="add del mod">
          <ac:chgData name="Melody Oduca" userId="S::moduca@stu.chino.k12.ca.us::c776853c-e55c-46ec-9267-6c956e296f02" providerId="AD" clId="Web-{B3AD0C75-B764-E6ED-92BE-FB8072FE07B1}" dt="2023-01-13T19:16:36.916" v="204"/>
          <ac:spMkLst>
            <pc:docMk/>
            <pc:sldMk cId="1448968972" sldId="262"/>
            <ac:spMk id="22" creationId="{47C59926-BB7C-B232-D044-7C577314EC6F}"/>
          </ac:spMkLst>
        </pc:spChg>
        <pc:spChg chg="add del mod">
          <ac:chgData name="Melody Oduca" userId="S::moduca@stu.chino.k12.ca.us::c776853c-e55c-46ec-9267-6c956e296f02" providerId="AD" clId="Web-{B3AD0C75-B764-E6ED-92BE-FB8072FE07B1}" dt="2023-01-13T19:17:44.949" v="222"/>
          <ac:spMkLst>
            <pc:docMk/>
            <pc:sldMk cId="1448968972" sldId="262"/>
            <ac:spMk id="23" creationId="{0376C6D7-577A-ADB3-4DC6-D8BF21AA672D}"/>
          </ac:spMkLst>
        </pc:spChg>
        <pc:spChg chg="add del mod">
          <ac:chgData name="Melody Oduca" userId="S::moduca@stu.chino.k12.ca.us::c776853c-e55c-46ec-9267-6c956e296f02" providerId="AD" clId="Web-{B3AD0C75-B764-E6ED-92BE-FB8072FE07B1}" dt="2023-01-13T19:19:27.967" v="270"/>
          <ac:spMkLst>
            <pc:docMk/>
            <pc:sldMk cId="1448968972" sldId="262"/>
            <ac:spMk id="25" creationId="{55057134-27FA-9C3A-64A6-304BAC63ADE0}"/>
          </ac:spMkLst>
        </pc:spChg>
        <pc:spChg chg="add del mod">
          <ac:chgData name="Melody Oduca" userId="S::moduca@stu.chino.k12.ca.us::c776853c-e55c-46ec-9267-6c956e296f02" providerId="AD" clId="Web-{B3AD0C75-B764-E6ED-92BE-FB8072FE07B1}" dt="2023-01-13T19:19:37.874" v="274"/>
          <ac:spMkLst>
            <pc:docMk/>
            <pc:sldMk cId="1448968972" sldId="262"/>
            <ac:spMk id="28" creationId="{5342A233-A981-3158-6977-2303F3C0C76A}"/>
          </ac:spMkLst>
        </pc:spChg>
        <pc:spChg chg="add del mod">
          <ac:chgData name="Melody Oduca" userId="S::moduca@stu.chino.k12.ca.us::c776853c-e55c-46ec-9267-6c956e296f02" providerId="AD" clId="Web-{B3AD0C75-B764-E6ED-92BE-FB8072FE07B1}" dt="2023-01-13T19:19:39.983" v="275"/>
          <ac:spMkLst>
            <pc:docMk/>
            <pc:sldMk cId="1448968972" sldId="262"/>
            <ac:spMk id="31" creationId="{4EA08A40-CCAF-3E1F-1100-5DC6961303C4}"/>
          </ac:spMkLst>
        </pc:spChg>
        <pc:spChg chg="add del mod">
          <ac:chgData name="Melody Oduca" userId="S::moduca@stu.chino.k12.ca.us::c776853c-e55c-46ec-9267-6c956e296f02" providerId="AD" clId="Web-{B3AD0C75-B764-E6ED-92BE-FB8072FE07B1}" dt="2023-01-13T19:19:35.780" v="273"/>
          <ac:spMkLst>
            <pc:docMk/>
            <pc:sldMk cId="1448968972" sldId="262"/>
            <ac:spMk id="34" creationId="{F9702400-9F7F-9A62-B215-BA8C8423070B}"/>
          </ac:spMkLst>
        </pc:spChg>
        <pc:spChg chg="add del mod">
          <ac:chgData name="Melody Oduca" userId="S::moduca@stu.chino.k12.ca.us::c776853c-e55c-46ec-9267-6c956e296f02" providerId="AD" clId="Web-{B3AD0C75-B764-E6ED-92BE-FB8072FE07B1}" dt="2023-01-13T19:19:32.983" v="272"/>
          <ac:spMkLst>
            <pc:docMk/>
            <pc:sldMk cId="1448968972" sldId="262"/>
            <ac:spMk id="37" creationId="{A9303FC6-2591-F177-3C5C-83B11A7D2946}"/>
          </ac:spMkLst>
        </pc:spChg>
        <pc:spChg chg="add del mod">
          <ac:chgData name="Melody Oduca" userId="S::moduca@stu.chino.k12.ca.us::c776853c-e55c-46ec-9267-6c956e296f02" providerId="AD" clId="Web-{B3AD0C75-B764-E6ED-92BE-FB8072FE07B1}" dt="2023-01-13T19:19:03.326" v="261"/>
          <ac:spMkLst>
            <pc:docMk/>
            <pc:sldMk cId="1448968972" sldId="262"/>
            <ac:spMk id="40" creationId="{95F38FEA-302A-3CBD-5E8C-3F1F9DB439BF}"/>
          </ac:spMkLst>
        </pc:spChg>
        <pc:spChg chg="add del mod">
          <ac:chgData name="Melody Oduca" userId="S::moduca@stu.chino.k12.ca.us::c776853c-e55c-46ec-9267-6c956e296f02" providerId="AD" clId="Web-{B3AD0C75-B764-E6ED-92BE-FB8072FE07B1}" dt="2023-01-13T19:19:29.920" v="271"/>
          <ac:spMkLst>
            <pc:docMk/>
            <pc:sldMk cId="1448968972" sldId="262"/>
            <ac:spMk id="43" creationId="{8B4DAEF4-2EC6-C989-6867-57CD6C9AB6CB}"/>
          </ac:spMkLst>
        </pc:spChg>
        <pc:spChg chg="add del mod">
          <ac:chgData name="Melody Oduca" userId="S::moduca@stu.chino.k12.ca.us::c776853c-e55c-46ec-9267-6c956e296f02" providerId="AD" clId="Web-{B3AD0C75-B764-E6ED-92BE-FB8072FE07B1}" dt="2023-01-13T19:18:58.013" v="259"/>
          <ac:spMkLst>
            <pc:docMk/>
            <pc:sldMk cId="1448968972" sldId="262"/>
            <ac:spMk id="47" creationId="{E9C93C5D-0A66-E8F0-2DC8-DC1C29BC99B1}"/>
          </ac:spMkLst>
        </pc:spChg>
        <pc:spChg chg="add mod">
          <ac:chgData name="Melody Oduca" userId="S::moduca@stu.chino.k12.ca.us::c776853c-e55c-46ec-9267-6c956e296f02" providerId="AD" clId="Web-{B3AD0C75-B764-E6ED-92BE-FB8072FE07B1}" dt="2023-01-13T19:32:05.878" v="375" actId="1076"/>
          <ac:spMkLst>
            <pc:docMk/>
            <pc:sldMk cId="1448968972" sldId="262"/>
            <ac:spMk id="49" creationId="{F9044D9A-6B07-6E9F-6C5A-F0ECFC99DC94}"/>
          </ac:spMkLst>
        </pc:spChg>
        <pc:picChg chg="add del mod">
          <ac:chgData name="Melody Oduca" userId="S::moduca@stu.chino.k12.ca.us::c776853c-e55c-46ec-9267-6c956e296f02" providerId="AD" clId="Web-{B3AD0C75-B764-E6ED-92BE-FB8072FE07B1}" dt="2023-01-13T19:07:19.495" v="33"/>
          <ac:picMkLst>
            <pc:docMk/>
            <pc:sldMk cId="1448968972" sldId="262"/>
            <ac:picMk id="3" creationId="{4EBA8B98-0458-DA8B-FED4-61C5DBC9260C}"/>
          </ac:picMkLst>
        </pc:picChg>
        <pc:picChg chg="add mod">
          <ac:chgData name="Melody Oduca" userId="S::moduca@stu.chino.k12.ca.us::c776853c-e55c-46ec-9267-6c956e296f02" providerId="AD" clId="Web-{B3AD0C75-B764-E6ED-92BE-FB8072FE07B1}" dt="2023-01-13T19:31:36.846" v="369" actId="1076"/>
          <ac:picMkLst>
            <pc:docMk/>
            <pc:sldMk cId="1448968972" sldId="262"/>
            <ac:picMk id="11" creationId="{CC2745C2-2CA8-EBC9-C1E1-81F42B419204}"/>
          </ac:picMkLst>
        </pc:picChg>
        <pc:picChg chg="add mod">
          <ac:chgData name="Melody Oduca" userId="S::moduca@stu.chino.k12.ca.us::c776853c-e55c-46ec-9267-6c956e296f02" providerId="AD" clId="Web-{B3AD0C75-B764-E6ED-92BE-FB8072FE07B1}" dt="2023-01-13T19:31:32.346" v="368" actId="1076"/>
          <ac:picMkLst>
            <pc:docMk/>
            <pc:sldMk cId="1448968972" sldId="262"/>
            <ac:picMk id="16" creationId="{73B0B945-15E6-F1AF-3BB2-1ED2A4DB35A4}"/>
          </ac:picMkLst>
        </pc:picChg>
        <pc:picChg chg="add mod">
          <ac:chgData name="Melody Oduca" userId="S::moduca@stu.chino.k12.ca.us::c776853c-e55c-46ec-9267-6c956e296f02" providerId="AD" clId="Web-{B3AD0C75-B764-E6ED-92BE-FB8072FE07B1}" dt="2023-01-13T19:31:39.674" v="370" actId="1076"/>
          <ac:picMkLst>
            <pc:docMk/>
            <pc:sldMk cId="1448968972" sldId="262"/>
            <ac:picMk id="19" creationId="{7D08128B-7CA8-3916-31B5-C8DBB73199FE}"/>
          </ac:picMkLst>
        </pc:picChg>
        <pc:picChg chg="add mod">
          <ac:chgData name="Melody Oduca" userId="S::moduca@stu.chino.k12.ca.us::c776853c-e55c-46ec-9267-6c956e296f02" providerId="AD" clId="Web-{B3AD0C75-B764-E6ED-92BE-FB8072FE07B1}" dt="2023-01-13T19:21:16.189" v="305" actId="14100"/>
          <ac:picMkLst>
            <pc:docMk/>
            <pc:sldMk cId="1448968972" sldId="262"/>
            <ac:picMk id="24" creationId="{767D2DE1-0FC5-09A1-B835-D3D4334B4E40}"/>
          </ac:picMkLst>
        </pc:picChg>
        <pc:picChg chg="add del mod">
          <ac:chgData name="Melody Oduca" userId="S::moduca@stu.chino.k12.ca.us::c776853c-e55c-46ec-9267-6c956e296f02" providerId="AD" clId="Web-{B3AD0C75-B764-E6ED-92BE-FB8072FE07B1}" dt="2023-01-13T19:20:08.187" v="284"/>
          <ac:picMkLst>
            <pc:docMk/>
            <pc:sldMk cId="1448968972" sldId="262"/>
            <ac:picMk id="27" creationId="{24221691-70E2-216E-E750-DA82869EC9B5}"/>
          </ac:picMkLst>
        </pc:picChg>
        <pc:picChg chg="add mod">
          <ac:chgData name="Melody Oduca" userId="S::moduca@stu.chino.k12.ca.us::c776853c-e55c-46ec-9267-6c956e296f02" providerId="AD" clId="Web-{B3AD0C75-B764-E6ED-92BE-FB8072FE07B1}" dt="2023-01-13T19:26:11.993" v="349" actId="14100"/>
          <ac:picMkLst>
            <pc:docMk/>
            <pc:sldMk cId="1448968972" sldId="262"/>
            <ac:picMk id="30" creationId="{5BA77242-CF4A-0FCB-312D-263586C276B5}"/>
          </ac:picMkLst>
        </pc:picChg>
        <pc:picChg chg="add mod">
          <ac:chgData name="Melody Oduca" userId="S::moduca@stu.chino.k12.ca.us::c776853c-e55c-46ec-9267-6c956e296f02" providerId="AD" clId="Web-{B3AD0C75-B764-E6ED-92BE-FB8072FE07B1}" dt="2023-01-13T19:21:19.798" v="306" actId="14100"/>
          <ac:picMkLst>
            <pc:docMk/>
            <pc:sldMk cId="1448968972" sldId="262"/>
            <ac:picMk id="33" creationId="{940D35C9-B794-CA8F-EBC8-1546D32D8CDA}"/>
          </ac:picMkLst>
        </pc:picChg>
        <pc:picChg chg="add del mod">
          <ac:chgData name="Melody Oduca" userId="S::moduca@stu.chino.k12.ca.us::c776853c-e55c-46ec-9267-6c956e296f02" providerId="AD" clId="Web-{B3AD0C75-B764-E6ED-92BE-FB8072FE07B1}" dt="2023-01-13T19:20:27.344" v="290"/>
          <ac:picMkLst>
            <pc:docMk/>
            <pc:sldMk cId="1448968972" sldId="262"/>
            <ac:picMk id="36" creationId="{D1DD25EE-CB14-53BF-95B7-45D18C3B3C6A}"/>
          </ac:picMkLst>
        </pc:picChg>
        <pc:picChg chg="add del mod">
          <ac:chgData name="Melody Oduca" userId="S::moduca@stu.chino.k12.ca.us::c776853c-e55c-46ec-9267-6c956e296f02" providerId="AD" clId="Web-{B3AD0C75-B764-E6ED-92BE-FB8072FE07B1}" dt="2023-01-13T19:21:09.423" v="304"/>
          <ac:picMkLst>
            <pc:docMk/>
            <pc:sldMk cId="1448968972" sldId="262"/>
            <ac:picMk id="39" creationId="{42531A17-FE7C-8086-7D43-E1510A4BD325}"/>
          </ac:picMkLst>
        </pc:picChg>
        <pc:picChg chg="add mod">
          <ac:chgData name="Melody Oduca" userId="S::moduca@stu.chino.k12.ca.us::c776853c-e55c-46ec-9267-6c956e296f02" providerId="AD" clId="Web-{B3AD0C75-B764-E6ED-92BE-FB8072FE07B1}" dt="2023-01-13T19:26:31.103" v="353" actId="14100"/>
          <ac:picMkLst>
            <pc:docMk/>
            <pc:sldMk cId="1448968972" sldId="262"/>
            <ac:picMk id="42" creationId="{0899B668-CF97-39D6-8362-C868D9C57BBE}"/>
          </ac:picMkLst>
        </pc:picChg>
        <pc:picChg chg="add mod">
          <ac:chgData name="Melody Oduca" userId="S::moduca@stu.chino.k12.ca.us::c776853c-e55c-46ec-9267-6c956e296f02" providerId="AD" clId="Web-{B3AD0C75-B764-E6ED-92BE-FB8072FE07B1}" dt="2023-01-13T19:26:20.322" v="351" actId="14100"/>
          <ac:picMkLst>
            <pc:docMk/>
            <pc:sldMk cId="1448968972" sldId="262"/>
            <ac:picMk id="45" creationId="{7EAB6055-5F6D-5AE7-9335-D0C7BBC4F271}"/>
          </ac:picMkLst>
        </pc:picChg>
        <pc:picChg chg="add mod">
          <ac:chgData name="Melody Oduca" userId="S::moduca@stu.chino.k12.ca.us::c776853c-e55c-46ec-9267-6c956e296f02" providerId="AD" clId="Web-{B3AD0C75-B764-E6ED-92BE-FB8072FE07B1}" dt="2023-01-13T19:20:52.454" v="298" actId="1076"/>
          <ac:picMkLst>
            <pc:docMk/>
            <pc:sldMk cId="1448968972" sldId="262"/>
            <ac:picMk id="46" creationId="{1942296F-8697-5F16-C7FB-D3BB39AF1397}"/>
          </ac:picMkLst>
        </pc:picChg>
        <pc:cxnChg chg="add del">
          <ac:chgData name="Melody Oduca" userId="S::moduca@stu.chino.k12.ca.us::c776853c-e55c-46ec-9267-6c956e296f02" providerId="AD" clId="Web-{B3AD0C75-B764-E6ED-92BE-FB8072FE07B1}" dt="2023-01-13T19:07:18.979" v="29"/>
          <ac:cxnSpMkLst>
            <pc:docMk/>
            <pc:sldMk cId="1448968972" sldId="262"/>
            <ac:cxnSpMk id="12" creationId="{38FB9660-F42F-4313-BBC4-47C007FE484C}"/>
          </ac:cxnSpMkLst>
        </pc:cxnChg>
      </pc:sldChg>
      <pc:sldChg chg="addSp delSp modSp new">
        <pc:chgData name="Melody Oduca" userId="S::moduca@stu.chino.k12.ca.us::c776853c-e55c-46ec-9267-6c956e296f02" providerId="AD" clId="Web-{B3AD0C75-B764-E6ED-92BE-FB8072FE07B1}" dt="2023-01-13T19:39:37.546" v="468" actId="1076"/>
        <pc:sldMkLst>
          <pc:docMk/>
          <pc:sldMk cId="2694054765" sldId="263"/>
        </pc:sldMkLst>
        <pc:spChg chg="del">
          <ac:chgData name="Melody Oduca" userId="S::moduca@stu.chino.k12.ca.us::c776853c-e55c-46ec-9267-6c956e296f02" providerId="AD" clId="Web-{B3AD0C75-B764-E6ED-92BE-FB8072FE07B1}" dt="2023-01-13T19:37:13.058" v="379"/>
          <ac:spMkLst>
            <pc:docMk/>
            <pc:sldMk cId="2694054765" sldId="263"/>
            <ac:spMk id="2" creationId="{7C917EF4-6CAA-45FF-1B78-5B99B57A2AE5}"/>
          </ac:spMkLst>
        </pc:spChg>
        <pc:spChg chg="del mod">
          <ac:chgData name="Melody Oduca" userId="S::moduca@stu.chino.k12.ca.us::c776853c-e55c-46ec-9267-6c956e296f02" providerId="AD" clId="Web-{B3AD0C75-B764-E6ED-92BE-FB8072FE07B1}" dt="2023-01-13T19:37:09.089" v="378"/>
          <ac:spMkLst>
            <pc:docMk/>
            <pc:sldMk cId="2694054765" sldId="263"/>
            <ac:spMk id="3" creationId="{68D8745C-24B6-EA7F-3285-6BCC47A9D0A1}"/>
          </ac:spMkLst>
        </pc:spChg>
        <pc:spChg chg="add del mod">
          <ac:chgData name="Melody Oduca" userId="S::moduca@stu.chino.k12.ca.us::c776853c-e55c-46ec-9267-6c956e296f02" providerId="AD" clId="Web-{B3AD0C75-B764-E6ED-92BE-FB8072FE07B1}" dt="2023-01-13T19:38:44.888" v="425"/>
          <ac:spMkLst>
            <pc:docMk/>
            <pc:sldMk cId="2694054765" sldId="263"/>
            <ac:spMk id="5" creationId="{100B9260-ED4A-1804-F129-473E0339A65E}"/>
          </ac:spMkLst>
        </pc:spChg>
        <pc:spChg chg="add del mod">
          <ac:chgData name="Melody Oduca" userId="S::moduca@stu.chino.k12.ca.us::c776853c-e55c-46ec-9267-6c956e296f02" providerId="AD" clId="Web-{B3AD0C75-B764-E6ED-92BE-FB8072FE07B1}" dt="2023-01-13T19:38:39.435" v="423"/>
          <ac:spMkLst>
            <pc:docMk/>
            <pc:sldMk cId="2694054765" sldId="263"/>
            <ac:spMk id="9" creationId="{06321096-1C77-D845-B3C4-88DD5776F9A9}"/>
          </ac:spMkLst>
        </pc:spChg>
        <pc:spChg chg="add del mod">
          <ac:chgData name="Melody Oduca" userId="S::moduca@stu.chino.k12.ca.us::c776853c-e55c-46ec-9267-6c956e296f02" providerId="AD" clId="Web-{B3AD0C75-B764-E6ED-92BE-FB8072FE07B1}" dt="2023-01-13T19:38:42.545" v="424"/>
          <ac:spMkLst>
            <pc:docMk/>
            <pc:sldMk cId="2694054765" sldId="263"/>
            <ac:spMk id="14" creationId="{9B648A43-3324-654F-B82B-A63A94A99AFD}"/>
          </ac:spMkLst>
        </pc:spChg>
        <pc:spChg chg="add del mod">
          <ac:chgData name="Melody Oduca" userId="S::moduca@stu.chino.k12.ca.us::c776853c-e55c-46ec-9267-6c956e296f02" providerId="AD" clId="Web-{B3AD0C75-B764-E6ED-92BE-FB8072FE07B1}" dt="2023-01-13T19:38:37.170" v="422"/>
          <ac:spMkLst>
            <pc:docMk/>
            <pc:sldMk cId="2694054765" sldId="263"/>
            <ac:spMk id="17" creationId="{6B46CD63-0D5D-5925-ADB8-3662FFBE2C15}"/>
          </ac:spMkLst>
        </pc:spChg>
        <pc:spChg chg="add del mod">
          <ac:chgData name="Melody Oduca" userId="S::moduca@stu.chino.k12.ca.us::c776853c-e55c-46ec-9267-6c956e296f02" providerId="AD" clId="Web-{B3AD0C75-B764-E6ED-92BE-FB8072FE07B1}" dt="2023-01-13T19:38:29.279" v="418"/>
          <ac:spMkLst>
            <pc:docMk/>
            <pc:sldMk cId="2694054765" sldId="263"/>
            <ac:spMk id="20" creationId="{47D9798A-D47B-FD79-F201-92A2ECBC8440}"/>
          </ac:spMkLst>
        </pc:spChg>
        <pc:spChg chg="add del mod">
          <ac:chgData name="Melody Oduca" userId="S::moduca@stu.chino.k12.ca.us::c776853c-e55c-46ec-9267-6c956e296f02" providerId="AD" clId="Web-{B3AD0C75-B764-E6ED-92BE-FB8072FE07B1}" dt="2023-01-13T19:38:25.466" v="417"/>
          <ac:spMkLst>
            <pc:docMk/>
            <pc:sldMk cId="2694054765" sldId="263"/>
            <ac:spMk id="23" creationId="{E25CECDD-B129-5DC0-D8AB-F80424726CED}"/>
          </ac:spMkLst>
        </pc:spChg>
        <pc:spChg chg="add mod">
          <ac:chgData name="Melody Oduca" userId="S::moduca@stu.chino.k12.ca.us::c776853c-e55c-46ec-9267-6c956e296f02" providerId="AD" clId="Web-{B3AD0C75-B764-E6ED-92BE-FB8072FE07B1}" dt="2023-01-13T19:39:37.546" v="468" actId="1076"/>
          <ac:spMkLst>
            <pc:docMk/>
            <pc:sldMk cId="2694054765" sldId="263"/>
            <ac:spMk id="25" creationId="{9DAA9AAA-90CB-FDAC-FAD7-812D7224A82B}"/>
          </ac:spMkLst>
        </pc:spChg>
        <pc:picChg chg="add mod">
          <ac:chgData name="Melody Oduca" userId="S::moduca@stu.chino.k12.ca.us::c776853c-e55c-46ec-9267-6c956e296f02" providerId="AD" clId="Web-{B3AD0C75-B764-E6ED-92BE-FB8072FE07B1}" dt="2023-01-13T19:38:01.450" v="407" actId="1076"/>
          <ac:picMkLst>
            <pc:docMk/>
            <pc:sldMk cId="2694054765" sldId="263"/>
            <ac:picMk id="4" creationId="{F66C8729-6AAC-A748-6A19-DC0A21203EE6}"/>
          </ac:picMkLst>
        </pc:picChg>
        <pc:picChg chg="add mod">
          <ac:chgData name="Melody Oduca" userId="S::moduca@stu.chino.k12.ca.us::c776853c-e55c-46ec-9267-6c956e296f02" providerId="AD" clId="Web-{B3AD0C75-B764-E6ED-92BE-FB8072FE07B1}" dt="2023-01-13T19:38:47.795" v="426" actId="1076"/>
          <ac:picMkLst>
            <pc:docMk/>
            <pc:sldMk cId="2694054765" sldId="263"/>
            <ac:picMk id="7" creationId="{9A7AA012-84C7-747E-0893-358E87A33FAB}"/>
          </ac:picMkLst>
        </pc:picChg>
        <pc:picChg chg="add mod">
          <ac:chgData name="Melody Oduca" userId="S::moduca@stu.chino.k12.ca.us::c776853c-e55c-46ec-9267-6c956e296f02" providerId="AD" clId="Web-{B3AD0C75-B764-E6ED-92BE-FB8072FE07B1}" dt="2023-01-13T19:38:57.045" v="429" actId="1076"/>
          <ac:picMkLst>
            <pc:docMk/>
            <pc:sldMk cId="2694054765" sldId="263"/>
            <ac:picMk id="8" creationId="{0311BE38-6EA8-98CC-706C-D57686B6EDE0}"/>
          </ac:picMkLst>
        </pc:picChg>
        <pc:picChg chg="add mod">
          <ac:chgData name="Melody Oduca" userId="S::moduca@stu.chino.k12.ca.us::c776853c-e55c-46ec-9267-6c956e296f02" providerId="AD" clId="Web-{B3AD0C75-B764-E6ED-92BE-FB8072FE07B1}" dt="2023-01-13T19:38:50.514" v="427" actId="1076"/>
          <ac:picMkLst>
            <pc:docMk/>
            <pc:sldMk cId="2694054765" sldId="263"/>
            <ac:picMk id="11" creationId="{413AE012-1737-EAFF-25AA-2227A36D9E69}"/>
          </ac:picMkLst>
        </pc:picChg>
        <pc:picChg chg="add mod">
          <ac:chgData name="Melody Oduca" userId="S::moduca@stu.chino.k12.ca.us::c776853c-e55c-46ec-9267-6c956e296f02" providerId="AD" clId="Web-{B3AD0C75-B764-E6ED-92BE-FB8072FE07B1}" dt="2023-01-13T19:38:18.528" v="413" actId="1076"/>
          <ac:picMkLst>
            <pc:docMk/>
            <pc:sldMk cId="2694054765" sldId="263"/>
            <ac:picMk id="12" creationId="{4F947F4A-D0C5-36A7-4A85-FBA8444C4956}"/>
          </ac:picMkLst>
        </pc:picChg>
        <pc:picChg chg="add mod">
          <ac:chgData name="Melody Oduca" userId="S::moduca@stu.chino.k12.ca.us::c776853c-e55c-46ec-9267-6c956e296f02" providerId="AD" clId="Web-{B3AD0C75-B764-E6ED-92BE-FB8072FE07B1}" dt="2023-01-13T19:38:14.060" v="412" actId="1076"/>
          <ac:picMkLst>
            <pc:docMk/>
            <pc:sldMk cId="2694054765" sldId="263"/>
            <ac:picMk id="13" creationId="{C6795BD5-627D-DFAD-DBD6-272B8946CA5F}"/>
          </ac:picMkLst>
        </pc:picChg>
        <pc:picChg chg="add mod">
          <ac:chgData name="Melody Oduca" userId="S::moduca@stu.chino.k12.ca.us::c776853c-e55c-46ec-9267-6c956e296f02" providerId="AD" clId="Web-{B3AD0C75-B764-E6ED-92BE-FB8072FE07B1}" dt="2023-01-13T19:38:09.622" v="410" actId="1076"/>
          <ac:picMkLst>
            <pc:docMk/>
            <pc:sldMk cId="2694054765" sldId="263"/>
            <ac:picMk id="16" creationId="{EB818909-D2AF-2E44-03E4-30F42C3CD40F}"/>
          </ac:picMkLst>
        </pc:picChg>
        <pc:picChg chg="add mod">
          <ac:chgData name="Melody Oduca" userId="S::moduca@stu.chino.k12.ca.us::c776853c-e55c-46ec-9267-6c956e296f02" providerId="AD" clId="Web-{B3AD0C75-B764-E6ED-92BE-FB8072FE07B1}" dt="2023-01-13T19:38:04.122" v="408" actId="1076"/>
          <ac:picMkLst>
            <pc:docMk/>
            <pc:sldMk cId="2694054765" sldId="263"/>
            <ac:picMk id="19" creationId="{CF34FB45-2554-C1BC-2AFC-B9F37CC396EB}"/>
          </ac:picMkLst>
        </pc:picChg>
        <pc:picChg chg="add mod">
          <ac:chgData name="Melody Oduca" userId="S::moduca@stu.chino.k12.ca.us::c776853c-e55c-46ec-9267-6c956e296f02" providerId="AD" clId="Web-{B3AD0C75-B764-E6ED-92BE-FB8072FE07B1}" dt="2023-01-13T19:38:06.950" v="409" actId="1076"/>
          <ac:picMkLst>
            <pc:docMk/>
            <pc:sldMk cId="2694054765" sldId="263"/>
            <ac:picMk id="22" creationId="{2B08F261-B592-5E6A-B4EC-615B321E8BBE}"/>
          </ac:picMkLst>
        </pc:picChg>
      </pc:sldChg>
      <pc:sldChg chg="new del">
        <pc:chgData name="Melody Oduca" userId="S::moduca@stu.chino.k12.ca.us::c776853c-e55c-46ec-9267-6c956e296f02" providerId="AD" clId="Web-{B3AD0C75-B764-E6ED-92BE-FB8072FE07B1}" dt="2023-01-13T19:40:00.094" v="470"/>
        <pc:sldMkLst>
          <pc:docMk/>
          <pc:sldMk cId="2862087624" sldId="264"/>
        </pc:sldMkLst>
      </pc:sldChg>
      <pc:sldChg chg="delSp new del">
        <pc:chgData name="Melody Oduca" userId="S::moduca@stu.chino.k12.ca.us::c776853c-e55c-46ec-9267-6c956e296f02" providerId="AD" clId="Web-{B3AD0C75-B764-E6ED-92BE-FB8072FE07B1}" dt="2023-01-13T19:41:10.752" v="474"/>
        <pc:sldMkLst>
          <pc:docMk/>
          <pc:sldMk cId="3347443760" sldId="264"/>
        </pc:sldMkLst>
        <pc:spChg chg="del">
          <ac:chgData name="Melody Oduca" userId="S::moduca@stu.chino.k12.ca.us::c776853c-e55c-46ec-9267-6c956e296f02" providerId="AD" clId="Web-{B3AD0C75-B764-E6ED-92BE-FB8072FE07B1}" dt="2023-01-13T19:40:22.532" v="472"/>
          <ac:spMkLst>
            <pc:docMk/>
            <pc:sldMk cId="3347443760" sldId="264"/>
            <ac:spMk id="2" creationId="{FF88B236-65DB-1A48-D65A-CD4455609D2E}"/>
          </ac:spMkLst>
        </pc:spChg>
        <pc:spChg chg="del">
          <ac:chgData name="Melody Oduca" userId="S::moduca@stu.chino.k12.ca.us::c776853c-e55c-46ec-9267-6c956e296f02" providerId="AD" clId="Web-{B3AD0C75-B764-E6ED-92BE-FB8072FE07B1}" dt="2023-01-13T19:40:24.047" v="473"/>
          <ac:spMkLst>
            <pc:docMk/>
            <pc:sldMk cId="3347443760" sldId="264"/>
            <ac:spMk id="3" creationId="{93513EC4-9450-0A9F-A22E-1DBA31661D89}"/>
          </ac:spMkLst>
        </pc:spChg>
      </pc:sldChg>
      <pc:sldMasterChg chg="del delSldLayout">
        <pc:chgData name="Melody Oduca" userId="S::moduca@stu.chino.k12.ca.us::c776853c-e55c-46ec-9267-6c956e296f02" providerId="AD" clId="Web-{B3AD0C75-B764-E6ED-92BE-FB8072FE07B1}" dt="2023-01-13T18:02:38.749" v="2"/>
        <pc:sldMasterMkLst>
          <pc:docMk/>
          <pc:sldMasterMk cId="945673125" sldId="2147483685"/>
        </pc:sldMasterMkLst>
        <pc:sldLayoutChg chg="del">
          <pc:chgData name="Melody Oduca" userId="S::moduca@stu.chino.k12.ca.us::c776853c-e55c-46ec-9267-6c956e296f02" providerId="AD" clId="Web-{B3AD0C75-B764-E6ED-92BE-FB8072FE07B1}" dt="2023-01-13T18:02:38.749" v="2"/>
          <pc:sldLayoutMkLst>
            <pc:docMk/>
            <pc:sldMasterMk cId="945673125" sldId="2147483685"/>
            <pc:sldLayoutMk cId="3108966091" sldId="2147483674"/>
          </pc:sldLayoutMkLst>
        </pc:sldLayoutChg>
        <pc:sldLayoutChg chg="del">
          <pc:chgData name="Melody Oduca" userId="S::moduca@stu.chino.k12.ca.us::c776853c-e55c-46ec-9267-6c956e296f02" providerId="AD" clId="Web-{B3AD0C75-B764-E6ED-92BE-FB8072FE07B1}" dt="2023-01-13T18:02:38.749" v="2"/>
          <pc:sldLayoutMkLst>
            <pc:docMk/>
            <pc:sldMasterMk cId="945673125" sldId="2147483685"/>
            <pc:sldLayoutMk cId="4209413481" sldId="2147483675"/>
          </pc:sldLayoutMkLst>
        </pc:sldLayoutChg>
        <pc:sldLayoutChg chg="del">
          <pc:chgData name="Melody Oduca" userId="S::moduca@stu.chino.k12.ca.us::c776853c-e55c-46ec-9267-6c956e296f02" providerId="AD" clId="Web-{B3AD0C75-B764-E6ED-92BE-FB8072FE07B1}" dt="2023-01-13T18:02:38.749" v="2"/>
          <pc:sldLayoutMkLst>
            <pc:docMk/>
            <pc:sldMasterMk cId="945673125" sldId="2147483685"/>
            <pc:sldLayoutMk cId="1379341545" sldId="2147483676"/>
          </pc:sldLayoutMkLst>
        </pc:sldLayoutChg>
        <pc:sldLayoutChg chg="del">
          <pc:chgData name="Melody Oduca" userId="S::moduca@stu.chino.k12.ca.us::c776853c-e55c-46ec-9267-6c956e296f02" providerId="AD" clId="Web-{B3AD0C75-B764-E6ED-92BE-FB8072FE07B1}" dt="2023-01-13T18:02:38.749" v="2"/>
          <pc:sldLayoutMkLst>
            <pc:docMk/>
            <pc:sldMasterMk cId="945673125" sldId="2147483685"/>
            <pc:sldLayoutMk cId="2293185841" sldId="2147483677"/>
          </pc:sldLayoutMkLst>
        </pc:sldLayoutChg>
        <pc:sldLayoutChg chg="del">
          <pc:chgData name="Melody Oduca" userId="S::moduca@stu.chino.k12.ca.us::c776853c-e55c-46ec-9267-6c956e296f02" providerId="AD" clId="Web-{B3AD0C75-B764-E6ED-92BE-FB8072FE07B1}" dt="2023-01-13T18:02:38.749" v="2"/>
          <pc:sldLayoutMkLst>
            <pc:docMk/>
            <pc:sldMasterMk cId="945673125" sldId="2147483685"/>
            <pc:sldLayoutMk cId="3430668153" sldId="2147483678"/>
          </pc:sldLayoutMkLst>
        </pc:sldLayoutChg>
        <pc:sldLayoutChg chg="del">
          <pc:chgData name="Melody Oduca" userId="S::moduca@stu.chino.k12.ca.us::c776853c-e55c-46ec-9267-6c956e296f02" providerId="AD" clId="Web-{B3AD0C75-B764-E6ED-92BE-FB8072FE07B1}" dt="2023-01-13T18:02:38.749" v="2"/>
          <pc:sldLayoutMkLst>
            <pc:docMk/>
            <pc:sldMasterMk cId="945673125" sldId="2147483685"/>
            <pc:sldLayoutMk cId="1112838316" sldId="2147483679"/>
          </pc:sldLayoutMkLst>
        </pc:sldLayoutChg>
        <pc:sldLayoutChg chg="del">
          <pc:chgData name="Melody Oduca" userId="S::moduca@stu.chino.k12.ca.us::c776853c-e55c-46ec-9267-6c956e296f02" providerId="AD" clId="Web-{B3AD0C75-B764-E6ED-92BE-FB8072FE07B1}" dt="2023-01-13T18:02:38.749" v="2"/>
          <pc:sldLayoutMkLst>
            <pc:docMk/>
            <pc:sldMasterMk cId="945673125" sldId="2147483685"/>
            <pc:sldLayoutMk cId="1251099989" sldId="2147483680"/>
          </pc:sldLayoutMkLst>
        </pc:sldLayoutChg>
        <pc:sldLayoutChg chg="del">
          <pc:chgData name="Melody Oduca" userId="S::moduca@stu.chino.k12.ca.us::c776853c-e55c-46ec-9267-6c956e296f02" providerId="AD" clId="Web-{B3AD0C75-B764-E6ED-92BE-FB8072FE07B1}" dt="2023-01-13T18:02:38.749" v="2"/>
          <pc:sldLayoutMkLst>
            <pc:docMk/>
            <pc:sldMasterMk cId="945673125" sldId="2147483685"/>
            <pc:sldLayoutMk cId="619124342" sldId="2147483681"/>
          </pc:sldLayoutMkLst>
        </pc:sldLayoutChg>
        <pc:sldLayoutChg chg="del">
          <pc:chgData name="Melody Oduca" userId="S::moduca@stu.chino.k12.ca.us::c776853c-e55c-46ec-9267-6c956e296f02" providerId="AD" clId="Web-{B3AD0C75-B764-E6ED-92BE-FB8072FE07B1}" dt="2023-01-13T18:02:38.749" v="2"/>
          <pc:sldLayoutMkLst>
            <pc:docMk/>
            <pc:sldMasterMk cId="945673125" sldId="2147483685"/>
            <pc:sldLayoutMk cId="992104868" sldId="2147483682"/>
          </pc:sldLayoutMkLst>
        </pc:sldLayoutChg>
        <pc:sldLayoutChg chg="del">
          <pc:chgData name="Melody Oduca" userId="S::moduca@stu.chino.k12.ca.us::c776853c-e55c-46ec-9267-6c956e296f02" providerId="AD" clId="Web-{B3AD0C75-B764-E6ED-92BE-FB8072FE07B1}" dt="2023-01-13T18:02:38.749" v="2"/>
          <pc:sldLayoutMkLst>
            <pc:docMk/>
            <pc:sldMasterMk cId="945673125" sldId="2147483685"/>
            <pc:sldLayoutMk cId="3806495286" sldId="2147483683"/>
          </pc:sldLayoutMkLst>
        </pc:sldLayoutChg>
        <pc:sldLayoutChg chg="del">
          <pc:chgData name="Melody Oduca" userId="S::moduca@stu.chino.k12.ca.us::c776853c-e55c-46ec-9267-6c956e296f02" providerId="AD" clId="Web-{B3AD0C75-B764-E6ED-92BE-FB8072FE07B1}" dt="2023-01-13T18:02:38.749" v="2"/>
          <pc:sldLayoutMkLst>
            <pc:docMk/>
            <pc:sldMasterMk cId="945673125" sldId="2147483685"/>
            <pc:sldLayoutMk cId="942443498" sldId="2147483684"/>
          </pc:sldLayoutMkLst>
        </pc:sldLayoutChg>
      </pc:sldMasterChg>
      <pc:sldMasterChg chg="add addSldLayout modSldLayout">
        <pc:chgData name="Melody Oduca" userId="S::moduca@stu.chino.k12.ca.us::c776853c-e55c-46ec-9267-6c956e296f02" providerId="AD" clId="Web-{B3AD0C75-B764-E6ED-92BE-FB8072FE07B1}" dt="2023-01-13T18:02:38.749" v="2"/>
        <pc:sldMasterMkLst>
          <pc:docMk/>
          <pc:sldMasterMk cId="2162278178" sldId="2147483686"/>
        </pc:sldMasterMkLst>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1071179843" sldId="2147483687"/>
          </pc:sldLayoutMkLst>
        </pc:sldLayoutChg>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2353240956" sldId="2147483688"/>
          </pc:sldLayoutMkLst>
        </pc:sldLayoutChg>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1851194476" sldId="2147483689"/>
          </pc:sldLayoutMkLst>
        </pc:sldLayoutChg>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3863966957" sldId="2147483690"/>
          </pc:sldLayoutMkLst>
        </pc:sldLayoutChg>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1061349030" sldId="2147483691"/>
          </pc:sldLayoutMkLst>
        </pc:sldLayoutChg>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1260431558" sldId="2147483692"/>
          </pc:sldLayoutMkLst>
        </pc:sldLayoutChg>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422171162" sldId="2147483693"/>
          </pc:sldLayoutMkLst>
        </pc:sldLayoutChg>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1054125103" sldId="2147483694"/>
          </pc:sldLayoutMkLst>
        </pc:sldLayoutChg>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2571779896" sldId="2147483695"/>
          </pc:sldLayoutMkLst>
        </pc:sldLayoutChg>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2555413006" sldId="2147483696"/>
          </pc:sldLayoutMkLst>
        </pc:sldLayoutChg>
        <pc:sldLayoutChg chg="add mod replId">
          <pc:chgData name="Melody Oduca" userId="S::moduca@stu.chino.k12.ca.us::c776853c-e55c-46ec-9267-6c956e296f02" providerId="AD" clId="Web-{B3AD0C75-B764-E6ED-92BE-FB8072FE07B1}" dt="2023-01-13T18:02:38.749" v="2"/>
          <pc:sldLayoutMkLst>
            <pc:docMk/>
            <pc:sldMasterMk cId="2162278178" sldId="2147483686"/>
            <pc:sldLayoutMk cId="2218619484" sldId="2147483697"/>
          </pc:sldLayoutMkLst>
        </pc:sldLayoutChg>
      </pc:sldMasterChg>
    </pc:docChg>
  </pc:docChgLst>
  <pc:docChgLst>
    <pc:chgData name="Melody Oduca" userId="S::moduca@stu.chino.k12.ca.us::c776853c-e55c-46ec-9267-6c956e296f02" providerId="AD" clId="Web-{30FB3ECB-15C4-D52D-8AB4-35E488D8E344}"/>
    <pc:docChg chg="addSld delSld modSld sldOrd">
      <pc:chgData name="Melody Oduca" userId="S::moduca@stu.chino.k12.ca.us::c776853c-e55c-46ec-9267-6c956e296f02" providerId="AD" clId="Web-{30FB3ECB-15C4-D52D-8AB4-35E488D8E344}" dt="2023-01-19T17:44:58.136" v="74"/>
      <pc:docMkLst>
        <pc:docMk/>
      </pc:docMkLst>
      <pc:sldChg chg="modTransition">
        <pc:chgData name="Melody Oduca" userId="S::moduca@stu.chino.k12.ca.us::c776853c-e55c-46ec-9267-6c956e296f02" providerId="AD" clId="Web-{30FB3ECB-15C4-D52D-8AB4-35E488D8E344}" dt="2023-01-19T17:36:36.303" v="61"/>
        <pc:sldMkLst>
          <pc:docMk/>
          <pc:sldMk cId="1881655966" sldId="267"/>
        </pc:sldMkLst>
      </pc:sldChg>
      <pc:sldChg chg="new del">
        <pc:chgData name="Melody Oduca" userId="S::moduca@stu.chino.k12.ca.us::c776853c-e55c-46ec-9267-6c956e296f02" providerId="AD" clId="Web-{30FB3ECB-15C4-D52D-8AB4-35E488D8E344}" dt="2023-01-19T17:29:44.774" v="1"/>
        <pc:sldMkLst>
          <pc:docMk/>
          <pc:sldMk cId="2774245973" sldId="268"/>
        </pc:sldMkLst>
      </pc:sldChg>
      <pc:sldChg chg="addSp delSp modSp new mod modTransition setBg addAnim delAnim modAnim setClrOvrMap">
        <pc:chgData name="Melody Oduca" userId="S::moduca@stu.chino.k12.ca.us::c776853c-e55c-46ec-9267-6c956e296f02" providerId="AD" clId="Web-{30FB3ECB-15C4-D52D-8AB4-35E488D8E344}" dt="2023-01-19T17:44:09.945" v="71"/>
        <pc:sldMkLst>
          <pc:docMk/>
          <pc:sldMk cId="3528879913" sldId="268"/>
        </pc:sldMkLst>
        <pc:spChg chg="mod ord">
          <ac:chgData name="Melody Oduca" userId="S::moduca@stu.chino.k12.ca.us::c776853c-e55c-46ec-9267-6c956e296f02" providerId="AD" clId="Web-{30FB3ECB-15C4-D52D-8AB4-35E488D8E344}" dt="2023-01-19T17:31:38.376" v="40"/>
          <ac:spMkLst>
            <pc:docMk/>
            <pc:sldMk cId="3528879913" sldId="268"/>
            <ac:spMk id="2" creationId="{CD8128A4-D1F4-EDEA-C55F-D2931CB05A8C}"/>
          </ac:spMkLst>
        </pc:spChg>
        <pc:spChg chg="add del mod">
          <ac:chgData name="Melody Oduca" userId="S::moduca@stu.chino.k12.ca.us::c776853c-e55c-46ec-9267-6c956e296f02" providerId="AD" clId="Web-{30FB3ECB-15C4-D52D-8AB4-35E488D8E344}" dt="2023-01-19T17:31:33.360" v="35"/>
          <ac:spMkLst>
            <pc:docMk/>
            <pc:sldMk cId="3528879913" sldId="268"/>
            <ac:spMk id="4" creationId="{77DBAEDA-2EF9-7A0A-C316-2B60F2A794CC}"/>
          </ac:spMkLst>
        </pc:spChg>
        <pc:spChg chg="add del mod">
          <ac:chgData name="Melody Oduca" userId="S::moduca@stu.chino.k12.ca.us::c776853c-e55c-46ec-9267-6c956e296f02" providerId="AD" clId="Web-{30FB3ECB-15C4-D52D-8AB4-35E488D8E344}" dt="2023-01-19T17:31:30.344" v="34"/>
          <ac:spMkLst>
            <pc:docMk/>
            <pc:sldMk cId="3528879913" sldId="268"/>
            <ac:spMk id="7" creationId="{70EC53F2-FF15-1E28-4F61-2441D969E5E5}"/>
          </ac:spMkLst>
        </pc:spChg>
        <pc:spChg chg="add">
          <ac:chgData name="Melody Oduca" userId="S::moduca@stu.chino.k12.ca.us::c776853c-e55c-46ec-9267-6c956e296f02" providerId="AD" clId="Web-{30FB3ECB-15C4-D52D-8AB4-35E488D8E344}" dt="2023-01-19T17:31:38.376" v="40"/>
          <ac:spMkLst>
            <pc:docMk/>
            <pc:sldMk cId="3528879913" sldId="268"/>
            <ac:spMk id="19" creationId="{A5711A0E-A428-4ED1-96CB-33D69FD842E4}"/>
          </ac:spMkLst>
        </pc:spChg>
        <pc:picChg chg="add mod">
          <ac:chgData name="Melody Oduca" userId="S::moduca@stu.chino.k12.ca.us::c776853c-e55c-46ec-9267-6c956e296f02" providerId="AD" clId="Web-{30FB3ECB-15C4-D52D-8AB4-35E488D8E344}" dt="2023-01-19T17:31:38.376" v="40"/>
          <ac:picMkLst>
            <pc:docMk/>
            <pc:sldMk cId="3528879913" sldId="268"/>
            <ac:picMk id="3" creationId="{4BB3C365-0643-3120-01E1-8AFFB8D92646}"/>
          </ac:picMkLst>
        </pc:picChg>
        <pc:picChg chg="add mod ord">
          <ac:chgData name="Melody Oduca" userId="S::moduca@stu.chino.k12.ca.us::c776853c-e55c-46ec-9267-6c956e296f02" providerId="AD" clId="Web-{30FB3ECB-15C4-D52D-8AB4-35E488D8E344}" dt="2023-01-19T17:31:38.376" v="40"/>
          <ac:picMkLst>
            <pc:docMk/>
            <pc:sldMk cId="3528879913" sldId="268"/>
            <ac:picMk id="6" creationId="{DA49A528-72A1-D131-5E8B-AFE2C88866D6}"/>
          </ac:picMkLst>
        </pc:picChg>
        <pc:cxnChg chg="add del">
          <ac:chgData name="Melody Oduca" userId="S::moduca@stu.chino.k12.ca.us::c776853c-e55c-46ec-9267-6c956e296f02" providerId="AD" clId="Web-{30FB3ECB-15C4-D52D-8AB4-35E488D8E344}" dt="2023-01-19T17:31:38.376" v="40"/>
          <ac:cxnSpMkLst>
            <pc:docMk/>
            <pc:sldMk cId="3528879913" sldId="268"/>
            <ac:cxnSpMk id="12" creationId="{B6375111-306C-49EA-9DD1-79A2ED78FA30}"/>
          </ac:cxnSpMkLst>
        </pc:cxnChg>
        <pc:cxnChg chg="add del">
          <ac:chgData name="Melody Oduca" userId="S::moduca@stu.chino.k12.ca.us::c776853c-e55c-46ec-9267-6c956e296f02" providerId="AD" clId="Web-{30FB3ECB-15C4-D52D-8AB4-35E488D8E344}" dt="2023-01-19T17:31:38.360" v="39"/>
          <ac:cxnSpMkLst>
            <pc:docMk/>
            <pc:sldMk cId="3528879913" sldId="268"/>
            <ac:cxnSpMk id="17" creationId="{B6375111-306C-49EA-9DD1-79A2ED78FA30}"/>
          </ac:cxnSpMkLst>
        </pc:cxnChg>
      </pc:sldChg>
      <pc:sldChg chg="addSp delSp modSp new mod ord modTransition setBg addAnim delAnim modAnim setClrOvrMap">
        <pc:chgData name="Melody Oduca" userId="S::moduca@stu.chino.k12.ca.us::c776853c-e55c-46ec-9267-6c956e296f02" providerId="AD" clId="Web-{30FB3ECB-15C4-D52D-8AB4-35E488D8E344}" dt="2023-01-19T17:44:58.136" v="74"/>
        <pc:sldMkLst>
          <pc:docMk/>
          <pc:sldMk cId="195081458" sldId="269"/>
        </pc:sldMkLst>
        <pc:spChg chg="del">
          <ac:chgData name="Melody Oduca" userId="S::moduca@stu.chino.k12.ca.us::c776853c-e55c-46ec-9267-6c956e296f02" providerId="AD" clId="Web-{30FB3ECB-15C4-D52D-8AB4-35E488D8E344}" dt="2023-01-19T17:33:09.554" v="44"/>
          <ac:spMkLst>
            <pc:docMk/>
            <pc:sldMk cId="195081458" sldId="269"/>
            <ac:spMk id="2" creationId="{E842664E-8A4C-F3E5-0CCA-8169A68814AE}"/>
          </ac:spMkLst>
        </pc:spChg>
        <pc:spChg chg="del">
          <ac:chgData name="Melody Oduca" userId="S::moduca@stu.chino.k12.ca.us::c776853c-e55c-46ec-9267-6c956e296f02" providerId="AD" clId="Web-{30FB3ECB-15C4-D52D-8AB4-35E488D8E344}" dt="2023-01-19T17:33:11.179" v="45"/>
          <ac:spMkLst>
            <pc:docMk/>
            <pc:sldMk cId="195081458" sldId="269"/>
            <ac:spMk id="3" creationId="{2B73430D-B303-B53E-E432-30266C7638E3}"/>
          </ac:spMkLst>
        </pc:spChg>
        <pc:spChg chg="add del mod">
          <ac:chgData name="Melody Oduca" userId="S::moduca@stu.chino.k12.ca.us::c776853c-e55c-46ec-9267-6c956e296f02" providerId="AD" clId="Web-{30FB3ECB-15C4-D52D-8AB4-35E488D8E344}" dt="2023-01-19T17:33:57.167" v="56"/>
          <ac:spMkLst>
            <pc:docMk/>
            <pc:sldMk cId="195081458" sldId="269"/>
            <ac:spMk id="5" creationId="{3F6E8294-42D9-1E4E-1D3A-CC3345FD5239}"/>
          </ac:spMkLst>
        </pc:spChg>
        <pc:spChg chg="add">
          <ac:chgData name="Melody Oduca" userId="S::moduca@stu.chino.k12.ca.us::c776853c-e55c-46ec-9267-6c956e296f02" providerId="AD" clId="Web-{30FB3ECB-15C4-D52D-8AB4-35E488D8E344}" dt="2023-01-19T17:33:51.791" v="54"/>
          <ac:spMkLst>
            <pc:docMk/>
            <pc:sldMk cId="195081458" sldId="269"/>
            <ac:spMk id="7" creationId="{42A4FC2C-047E-45A5-965D-8E1E3BF09BC6}"/>
          </ac:spMkLst>
        </pc:spChg>
        <pc:spChg chg="add del">
          <ac:chgData name="Melody Oduca" userId="S::moduca@stu.chino.k12.ca.us::c776853c-e55c-46ec-9267-6c956e296f02" providerId="AD" clId="Web-{30FB3ECB-15C4-D52D-8AB4-35E488D8E344}" dt="2023-01-19T17:33:49.510" v="51"/>
          <ac:spMkLst>
            <pc:docMk/>
            <pc:sldMk cId="195081458" sldId="269"/>
            <ac:spMk id="10" creationId="{42A4FC2C-047E-45A5-965D-8E1E3BF09BC6}"/>
          </ac:spMkLst>
        </pc:spChg>
        <pc:picChg chg="add mod">
          <ac:chgData name="Melody Oduca" userId="S::moduca@stu.chino.k12.ca.us::c776853c-e55c-46ec-9267-6c956e296f02" providerId="AD" clId="Web-{30FB3ECB-15C4-D52D-8AB4-35E488D8E344}" dt="2023-01-19T17:33:51.791" v="54"/>
          <ac:picMkLst>
            <pc:docMk/>
            <pc:sldMk cId="195081458" sldId="269"/>
            <ac:picMk id="4" creationId="{1D02C62A-AF1C-557B-AC72-B727E4071D08}"/>
          </ac:picMkLst>
        </pc:picChg>
      </pc:sldChg>
    </pc:docChg>
  </pc:docChgLst>
  <pc:docChgLst>
    <pc:chgData name="Melody Oduca" userId="S::moduca@stu.chino.k12.ca.us::c776853c-e55c-46ec-9267-6c956e296f02" providerId="AD" clId="Web-{D8AA7CB5-233A-DB81-9DE5-44DF35881A6A}"/>
    <pc:docChg chg="modSld">
      <pc:chgData name="Melody Oduca" userId="S::moduca@stu.chino.k12.ca.us::c776853c-e55c-46ec-9267-6c956e296f02" providerId="AD" clId="Web-{D8AA7CB5-233A-DB81-9DE5-44DF35881A6A}" dt="2023-01-18T18:53:12.458" v="30"/>
      <pc:docMkLst>
        <pc:docMk/>
      </pc:docMkLst>
      <pc:sldChg chg="addSp delSp modSp modTransition addAnim modAnim">
        <pc:chgData name="Melody Oduca" userId="S::moduca@stu.chino.k12.ca.us::c776853c-e55c-46ec-9267-6c956e296f02" providerId="AD" clId="Web-{D8AA7CB5-233A-DB81-9DE5-44DF35881A6A}" dt="2023-01-18T18:53:12.458" v="30"/>
        <pc:sldMkLst>
          <pc:docMk/>
          <pc:sldMk cId="560153449" sldId="266"/>
        </pc:sldMkLst>
        <pc:spChg chg="mod ord">
          <ac:chgData name="Melody Oduca" userId="S::moduca@stu.chino.k12.ca.us::c776853c-e55c-46ec-9267-6c956e296f02" providerId="AD" clId="Web-{D8AA7CB5-233A-DB81-9DE5-44DF35881A6A}" dt="2023-01-18T18:50:33.109" v="18" actId="20577"/>
          <ac:spMkLst>
            <pc:docMk/>
            <pc:sldMk cId="560153449" sldId="266"/>
            <ac:spMk id="2" creationId="{5534C439-D3A4-0FAD-7187-640F6863C594}"/>
          </ac:spMkLst>
        </pc:spChg>
        <pc:spChg chg="del">
          <ac:chgData name="Melody Oduca" userId="S::moduca@stu.chino.k12.ca.us::c776853c-e55c-46ec-9267-6c956e296f02" providerId="AD" clId="Web-{D8AA7CB5-233A-DB81-9DE5-44DF35881A6A}" dt="2023-01-18T18:49:54.154" v="6"/>
          <ac:spMkLst>
            <pc:docMk/>
            <pc:sldMk cId="560153449" sldId="266"/>
            <ac:spMk id="4" creationId="{AF42D1EA-82A5-CFCB-CD3C-EE3550CA889E}"/>
          </ac:spMkLst>
        </pc:spChg>
        <pc:spChg chg="del">
          <ac:chgData name="Melody Oduca" userId="S::moduca@stu.chino.k12.ca.us::c776853c-e55c-46ec-9267-6c956e296f02" providerId="AD" clId="Web-{D8AA7CB5-233A-DB81-9DE5-44DF35881A6A}" dt="2023-01-18T18:49:55.717" v="7"/>
          <ac:spMkLst>
            <pc:docMk/>
            <pc:sldMk cId="560153449" sldId="266"/>
            <ac:spMk id="7" creationId="{F04DEAA1-8CDD-8EBC-1D9E-6E90F22B281E}"/>
          </ac:spMkLst>
        </pc:spChg>
        <pc:spChg chg="del mod">
          <ac:chgData name="Melody Oduca" userId="S::moduca@stu.chino.k12.ca.us::c776853c-e55c-46ec-9267-6c956e296f02" providerId="AD" clId="Web-{D8AA7CB5-233A-DB81-9DE5-44DF35881A6A}" dt="2023-01-18T18:49:53.185" v="5"/>
          <ac:spMkLst>
            <pc:docMk/>
            <pc:sldMk cId="560153449" sldId="266"/>
            <ac:spMk id="10" creationId="{03449B3E-F4FD-8478-FC1B-DDE243C5073F}"/>
          </ac:spMkLst>
        </pc:spChg>
        <pc:spChg chg="del mod">
          <ac:chgData name="Melody Oduca" userId="S::moduca@stu.chino.k12.ca.us::c776853c-e55c-46ec-9267-6c956e296f02" providerId="AD" clId="Web-{D8AA7CB5-233A-DB81-9DE5-44DF35881A6A}" dt="2023-01-18T18:49:59.123" v="10"/>
          <ac:spMkLst>
            <pc:docMk/>
            <pc:sldMk cId="560153449" sldId="266"/>
            <ac:spMk id="13" creationId="{9320D1FD-1696-2919-156B-C95094CB51D7}"/>
          </ac:spMkLst>
        </pc:spChg>
        <pc:spChg chg="del mod">
          <ac:chgData name="Melody Oduca" userId="S::moduca@stu.chino.k12.ca.us::c776853c-e55c-46ec-9267-6c956e296f02" providerId="AD" clId="Web-{D8AA7CB5-233A-DB81-9DE5-44DF35881A6A}" dt="2023-01-18T18:49:57.139" v="8"/>
          <ac:spMkLst>
            <pc:docMk/>
            <pc:sldMk cId="560153449" sldId="266"/>
            <ac:spMk id="16" creationId="{BB674A91-A770-9359-5293-DFD7B01C87B7}"/>
          </ac:spMkLst>
        </pc:spChg>
        <pc:spChg chg="del mod">
          <ac:chgData name="Melody Oduca" userId="S::moduca@stu.chino.k12.ca.us::c776853c-e55c-46ec-9267-6c956e296f02" providerId="AD" clId="Web-{D8AA7CB5-233A-DB81-9DE5-44DF35881A6A}" dt="2023-01-18T18:49:57.982" v="9"/>
          <ac:spMkLst>
            <pc:docMk/>
            <pc:sldMk cId="560153449" sldId="266"/>
            <ac:spMk id="19" creationId="{CB9F6980-D2CC-C59D-8902-EF2CCC0F6EA2}"/>
          </ac:spMkLst>
        </pc:spChg>
        <pc:spChg chg="add del">
          <ac:chgData name="Melody Oduca" userId="S::moduca@stu.chino.k12.ca.us::c776853c-e55c-46ec-9267-6c956e296f02" providerId="AD" clId="Web-{D8AA7CB5-233A-DB81-9DE5-44DF35881A6A}" dt="2023-01-18T18:49:42.607" v="4"/>
          <ac:spMkLst>
            <pc:docMk/>
            <pc:sldMk cId="560153449" sldId="266"/>
            <ac:spMk id="24" creationId="{928F64C6-FE22-4FC1-A763-DFCC514811BD}"/>
          </ac:spMkLst>
        </pc:spChg>
        <pc:spChg chg="add del">
          <ac:chgData name="Melody Oduca" userId="S::moduca@stu.chino.k12.ca.us::c776853c-e55c-46ec-9267-6c956e296f02" providerId="AD" clId="Web-{D8AA7CB5-233A-DB81-9DE5-44DF35881A6A}" dt="2023-01-18T18:49:29.810" v="1"/>
          <ac:spMkLst>
            <pc:docMk/>
            <pc:sldMk cId="560153449" sldId="266"/>
            <ac:spMk id="31" creationId="{72018E1B-E0B9-4440-AFF3-4112E50A2763}"/>
          </ac:spMkLst>
        </pc:spChg>
        <pc:spChg chg="add del">
          <ac:chgData name="Melody Oduca" userId="S::moduca@stu.chino.k12.ca.us::c776853c-e55c-46ec-9267-6c956e296f02" providerId="AD" clId="Web-{D8AA7CB5-233A-DB81-9DE5-44DF35881A6A}" dt="2023-01-18T18:49:42.591" v="3"/>
          <ac:spMkLst>
            <pc:docMk/>
            <pc:sldMk cId="560153449" sldId="266"/>
            <ac:spMk id="33" creationId="{9DBC4630-03DA-474F-BBCB-BA3AE6B317A4}"/>
          </ac:spMkLst>
        </pc:spChg>
        <pc:spChg chg="add del">
          <ac:chgData name="Melody Oduca" userId="S::moduca@stu.chino.k12.ca.us::c776853c-e55c-46ec-9267-6c956e296f02" providerId="AD" clId="Web-{D8AA7CB5-233A-DB81-9DE5-44DF35881A6A}" dt="2023-01-18T18:49:42.591" v="3"/>
          <ac:spMkLst>
            <pc:docMk/>
            <pc:sldMk cId="560153449" sldId="266"/>
            <ac:spMk id="34" creationId="{F6E384F5-137A-40B1-97F0-694CC6ECD59C}"/>
          </ac:spMkLst>
        </pc:spChg>
        <pc:spChg chg="add del">
          <ac:chgData name="Melody Oduca" userId="S::moduca@stu.chino.k12.ca.us::c776853c-e55c-46ec-9267-6c956e296f02" providerId="AD" clId="Web-{D8AA7CB5-233A-DB81-9DE5-44DF35881A6A}" dt="2023-01-18T18:49:42.591" v="3"/>
          <ac:spMkLst>
            <pc:docMk/>
            <pc:sldMk cId="560153449" sldId="266"/>
            <ac:spMk id="35" creationId="{78418A25-6EAC-4140-BFE6-284E1925B5EE}"/>
          </ac:spMkLst>
        </pc:spChg>
        <pc:spChg chg="add del">
          <ac:chgData name="Melody Oduca" userId="S::moduca@stu.chino.k12.ca.us::c776853c-e55c-46ec-9267-6c956e296f02" providerId="AD" clId="Web-{D8AA7CB5-233A-DB81-9DE5-44DF35881A6A}" dt="2023-01-18T18:49:42.591" v="3"/>
          <ac:spMkLst>
            <pc:docMk/>
            <pc:sldMk cId="560153449" sldId="266"/>
            <ac:spMk id="37" creationId="{C20267F5-D4E6-477A-A590-81F2ABD1B862}"/>
          </ac:spMkLst>
        </pc:spChg>
        <pc:spChg chg="add del">
          <ac:chgData name="Melody Oduca" userId="S::moduca@stu.chino.k12.ca.us::c776853c-e55c-46ec-9267-6c956e296f02" providerId="AD" clId="Web-{D8AA7CB5-233A-DB81-9DE5-44DF35881A6A}" dt="2023-01-18T18:49:42.591" v="3"/>
          <ac:spMkLst>
            <pc:docMk/>
            <pc:sldMk cId="560153449" sldId="266"/>
            <ac:spMk id="39" creationId="{6B9D64DB-4D5C-4A91-B45F-F301E3174F9F}"/>
          </ac:spMkLst>
        </pc:spChg>
        <pc:spChg chg="add del">
          <ac:chgData name="Melody Oduca" userId="S::moduca@stu.chino.k12.ca.us::c776853c-e55c-46ec-9267-6c956e296f02" providerId="AD" clId="Web-{D8AA7CB5-233A-DB81-9DE5-44DF35881A6A}" dt="2023-01-18T18:49:42.591" v="3"/>
          <ac:spMkLst>
            <pc:docMk/>
            <pc:sldMk cId="560153449" sldId="266"/>
            <ac:spMk id="41" creationId="{CB14CE1B-4BC5-4EF2-BE3D-05E4F580B3DB}"/>
          </ac:spMkLst>
        </pc:spChg>
        <pc:spChg chg="add del">
          <ac:chgData name="Melody Oduca" userId="S::moduca@stu.chino.k12.ca.us::c776853c-e55c-46ec-9267-6c956e296f02" providerId="AD" clId="Web-{D8AA7CB5-233A-DB81-9DE5-44DF35881A6A}" dt="2023-01-18T18:50:23.499" v="13"/>
          <ac:spMkLst>
            <pc:docMk/>
            <pc:sldMk cId="560153449" sldId="266"/>
            <ac:spMk id="43" creationId="{72018E1B-E0B9-4440-AFF3-4112E50A2763}"/>
          </ac:spMkLst>
        </pc:spChg>
        <pc:spChg chg="add">
          <ac:chgData name="Melody Oduca" userId="S::moduca@stu.chino.k12.ca.us::c776853c-e55c-46ec-9267-6c956e296f02" providerId="AD" clId="Web-{D8AA7CB5-233A-DB81-9DE5-44DF35881A6A}" dt="2023-01-18T18:50:23.499" v="13"/>
          <ac:spMkLst>
            <pc:docMk/>
            <pc:sldMk cId="560153449" sldId="266"/>
            <ac:spMk id="48" creationId="{96918796-2918-40D6-BE3A-4600C47FCD42}"/>
          </ac:spMkLst>
        </pc:spChg>
        <pc:picChg chg="mod ord">
          <ac:chgData name="Melody Oduca" userId="S::moduca@stu.chino.k12.ca.us::c776853c-e55c-46ec-9267-6c956e296f02" providerId="AD" clId="Web-{D8AA7CB5-233A-DB81-9DE5-44DF35881A6A}" dt="2023-01-18T18:50:23.499" v="13"/>
          <ac:picMkLst>
            <pc:docMk/>
            <pc:sldMk cId="560153449" sldId="266"/>
            <ac:picMk id="3" creationId="{0C94ED69-FD23-2EB9-03DE-76CA7757769C}"/>
          </ac:picMkLst>
        </pc:picChg>
        <pc:picChg chg="mod ord">
          <ac:chgData name="Melody Oduca" userId="S::moduca@stu.chino.k12.ca.us::c776853c-e55c-46ec-9267-6c956e296f02" providerId="AD" clId="Web-{D8AA7CB5-233A-DB81-9DE5-44DF35881A6A}" dt="2023-01-18T18:50:23.499" v="13"/>
          <ac:picMkLst>
            <pc:docMk/>
            <pc:sldMk cId="560153449" sldId="266"/>
            <ac:picMk id="6" creationId="{0F6816A9-F5CA-4ABF-94C7-63F05FBEEEFC}"/>
          </ac:picMkLst>
        </pc:picChg>
        <pc:picChg chg="mod">
          <ac:chgData name="Melody Oduca" userId="S::moduca@stu.chino.k12.ca.us::c776853c-e55c-46ec-9267-6c956e296f02" providerId="AD" clId="Web-{D8AA7CB5-233A-DB81-9DE5-44DF35881A6A}" dt="2023-01-18T18:50:23.499" v="13"/>
          <ac:picMkLst>
            <pc:docMk/>
            <pc:sldMk cId="560153449" sldId="266"/>
            <ac:picMk id="9" creationId="{3C64938B-0739-2A5B-C1E4-F529BFA29432}"/>
          </ac:picMkLst>
        </pc:picChg>
        <pc:picChg chg="del mod ord">
          <ac:chgData name="Melody Oduca" userId="S::moduca@stu.chino.k12.ca.us::c776853c-e55c-46ec-9267-6c956e296f02" providerId="AD" clId="Web-{D8AA7CB5-233A-DB81-9DE5-44DF35881A6A}" dt="2023-01-18T18:50:16.936" v="12"/>
          <ac:picMkLst>
            <pc:docMk/>
            <pc:sldMk cId="560153449" sldId="266"/>
            <ac:picMk id="12" creationId="{E4A3A029-FA56-D72C-A239-4435EE42913C}"/>
          </ac:picMkLst>
        </pc:picChg>
        <pc:picChg chg="mod ord">
          <ac:chgData name="Melody Oduca" userId="S::moduca@stu.chino.k12.ca.us::c776853c-e55c-46ec-9267-6c956e296f02" providerId="AD" clId="Web-{D8AA7CB5-233A-DB81-9DE5-44DF35881A6A}" dt="2023-01-18T18:50:23.499" v="13"/>
          <ac:picMkLst>
            <pc:docMk/>
            <pc:sldMk cId="560153449" sldId="266"/>
            <ac:picMk id="15" creationId="{BB108F17-A4C0-024A-8FD2-7584B1C71EB4}"/>
          </ac:picMkLst>
        </pc:picChg>
        <pc:picChg chg="mod ord">
          <ac:chgData name="Melody Oduca" userId="S::moduca@stu.chino.k12.ca.us::c776853c-e55c-46ec-9267-6c956e296f02" providerId="AD" clId="Web-{D8AA7CB5-233A-DB81-9DE5-44DF35881A6A}" dt="2023-01-18T18:50:23.499" v="13"/>
          <ac:picMkLst>
            <pc:docMk/>
            <pc:sldMk cId="560153449" sldId="266"/>
            <ac:picMk id="18" creationId="{0734BFA6-8071-2EFB-1888-F52026E51C7B}"/>
          </ac:picMkLst>
        </pc:picChg>
        <pc:cxnChg chg="add del">
          <ac:chgData name="Melody Oduca" userId="S::moduca@stu.chino.k12.ca.us::c776853c-e55c-46ec-9267-6c956e296f02" providerId="AD" clId="Web-{D8AA7CB5-233A-DB81-9DE5-44DF35881A6A}" dt="2023-01-18T18:49:42.607" v="4"/>
          <ac:cxnSpMkLst>
            <pc:docMk/>
            <pc:sldMk cId="560153449" sldId="266"/>
            <ac:cxnSpMk id="26" creationId="{5C34627B-48E6-4F4D-B843-97717A86B490}"/>
          </ac:cxnSpMkLst>
        </pc:cxnChg>
      </pc:sldChg>
    </pc:docChg>
  </pc:docChgLst>
  <pc:docChgLst>
    <pc:chgData name="Melody Oduca" userId="S::moduca@stu.chino.k12.ca.us::c776853c-e55c-46ec-9267-6c956e296f02" providerId="AD" clId="Web-{586A6409-053C-7CF7-FAC8-F9B1610DD991}"/>
    <pc:docChg chg="addSld delSld modSld">
      <pc:chgData name="Melody Oduca" userId="S::moduca@stu.chino.k12.ca.us::c776853c-e55c-46ec-9267-6c956e296f02" providerId="AD" clId="Web-{586A6409-053C-7CF7-FAC8-F9B1610DD991}" dt="2023-01-18T18:48:31.035" v="411"/>
      <pc:docMkLst>
        <pc:docMk/>
      </pc:docMkLst>
      <pc:sldChg chg="modAnim">
        <pc:chgData name="Melody Oduca" userId="S::moduca@stu.chino.k12.ca.us::c776853c-e55c-46ec-9267-6c956e296f02" providerId="AD" clId="Web-{586A6409-053C-7CF7-FAC8-F9B1610DD991}" dt="2023-01-18T18:43:52.638" v="372"/>
        <pc:sldMkLst>
          <pc:docMk/>
          <pc:sldMk cId="109857222" sldId="256"/>
        </pc:sldMkLst>
      </pc:sldChg>
      <pc:sldChg chg="modSp">
        <pc:chgData name="Melody Oduca" userId="S::moduca@stu.chino.k12.ca.us::c776853c-e55c-46ec-9267-6c956e296f02" providerId="AD" clId="Web-{586A6409-053C-7CF7-FAC8-F9B1610DD991}" dt="2023-01-18T18:37:07.723" v="292" actId="20577"/>
        <pc:sldMkLst>
          <pc:docMk/>
          <pc:sldMk cId="3746813889" sldId="258"/>
        </pc:sldMkLst>
        <pc:spChg chg="mod">
          <ac:chgData name="Melody Oduca" userId="S::moduca@stu.chino.k12.ca.us::c776853c-e55c-46ec-9267-6c956e296f02" providerId="AD" clId="Web-{586A6409-053C-7CF7-FAC8-F9B1610DD991}" dt="2023-01-18T18:37:07.723" v="292" actId="20577"/>
          <ac:spMkLst>
            <pc:docMk/>
            <pc:sldMk cId="3746813889" sldId="258"/>
            <ac:spMk id="2" creationId="{1A4039AC-4326-037A-4B32-632EFDA884ED}"/>
          </ac:spMkLst>
        </pc:spChg>
        <pc:spChg chg="mod">
          <ac:chgData name="Melody Oduca" userId="S::moduca@stu.chino.k12.ca.us::c776853c-e55c-46ec-9267-6c956e296f02" providerId="AD" clId="Web-{586A6409-053C-7CF7-FAC8-F9B1610DD991}" dt="2023-01-18T18:36:57.113" v="289" actId="20577"/>
          <ac:spMkLst>
            <pc:docMk/>
            <pc:sldMk cId="3746813889" sldId="258"/>
            <ac:spMk id="3" creationId="{7CEE226C-2EAB-F8C9-D4A0-8E2E10A43BCE}"/>
          </ac:spMkLst>
        </pc:spChg>
      </pc:sldChg>
      <pc:sldChg chg="modSp">
        <pc:chgData name="Melody Oduca" userId="S::moduca@stu.chino.k12.ca.us::c776853c-e55c-46ec-9267-6c956e296f02" providerId="AD" clId="Web-{586A6409-053C-7CF7-FAC8-F9B1610DD991}" dt="2023-01-18T18:36:47.535" v="288" actId="20577"/>
        <pc:sldMkLst>
          <pc:docMk/>
          <pc:sldMk cId="2128771351" sldId="259"/>
        </pc:sldMkLst>
        <pc:spChg chg="mod">
          <ac:chgData name="Melody Oduca" userId="S::moduca@stu.chino.k12.ca.us::c776853c-e55c-46ec-9267-6c956e296f02" providerId="AD" clId="Web-{586A6409-053C-7CF7-FAC8-F9B1610DD991}" dt="2023-01-18T18:36:47.535" v="288" actId="20577"/>
          <ac:spMkLst>
            <pc:docMk/>
            <pc:sldMk cId="2128771351" sldId="259"/>
            <ac:spMk id="2" creationId="{8A793180-252D-8F97-80D1-C49A6F823108}"/>
          </ac:spMkLst>
        </pc:spChg>
        <pc:spChg chg="mod">
          <ac:chgData name="Melody Oduca" userId="S::moduca@stu.chino.k12.ca.us::c776853c-e55c-46ec-9267-6c956e296f02" providerId="AD" clId="Web-{586A6409-053C-7CF7-FAC8-F9B1610DD991}" dt="2023-01-18T18:36:40.738" v="285" actId="20577"/>
          <ac:spMkLst>
            <pc:docMk/>
            <pc:sldMk cId="2128771351" sldId="259"/>
            <ac:spMk id="3" creationId="{AAF8D67A-0868-B151-5856-2CACD9D2E78A}"/>
          </ac:spMkLst>
        </pc:spChg>
        <pc:picChg chg="mod">
          <ac:chgData name="Melody Oduca" userId="S::moduca@stu.chino.k12.ca.us::c776853c-e55c-46ec-9267-6c956e296f02" providerId="AD" clId="Web-{586A6409-053C-7CF7-FAC8-F9B1610DD991}" dt="2023-01-18T18:36:06.909" v="278" actId="1076"/>
          <ac:picMkLst>
            <pc:docMk/>
            <pc:sldMk cId="2128771351" sldId="259"/>
            <ac:picMk id="5" creationId="{81286941-CF0F-011F-96CC-09FC0767C345}"/>
          </ac:picMkLst>
        </pc:picChg>
        <pc:picChg chg="mod">
          <ac:chgData name="Melody Oduca" userId="S::moduca@stu.chino.k12.ca.us::c776853c-e55c-46ec-9267-6c956e296f02" providerId="AD" clId="Web-{586A6409-053C-7CF7-FAC8-F9B1610DD991}" dt="2023-01-18T18:36:25.160" v="283" actId="1076"/>
          <ac:picMkLst>
            <pc:docMk/>
            <pc:sldMk cId="2128771351" sldId="259"/>
            <ac:picMk id="7" creationId="{BBAD6A68-7682-A3CE-7805-12CB2F3A7E40}"/>
          </ac:picMkLst>
        </pc:picChg>
        <pc:picChg chg="mod">
          <ac:chgData name="Melody Oduca" userId="S::moduca@stu.chino.k12.ca.us::c776853c-e55c-46ec-9267-6c956e296f02" providerId="AD" clId="Web-{586A6409-053C-7CF7-FAC8-F9B1610DD991}" dt="2023-01-18T18:36:21.113" v="282" actId="14100"/>
          <ac:picMkLst>
            <pc:docMk/>
            <pc:sldMk cId="2128771351" sldId="259"/>
            <ac:picMk id="8" creationId="{95E5ECA3-D6AD-6253-2CAC-41DAE1B0E1D7}"/>
          </ac:picMkLst>
        </pc:picChg>
        <pc:picChg chg="mod">
          <ac:chgData name="Melody Oduca" userId="S::moduca@stu.chino.k12.ca.us::c776853c-e55c-46ec-9267-6c956e296f02" providerId="AD" clId="Web-{586A6409-053C-7CF7-FAC8-F9B1610DD991}" dt="2023-01-18T18:36:13.987" v="280" actId="14100"/>
          <ac:picMkLst>
            <pc:docMk/>
            <pc:sldMk cId="2128771351" sldId="259"/>
            <ac:picMk id="12" creationId="{D617248E-CF6E-01C6-16B3-F4EDA7CBA356}"/>
          </ac:picMkLst>
        </pc:picChg>
      </pc:sldChg>
      <pc:sldChg chg="addSp delSp modSp">
        <pc:chgData name="Melody Oduca" userId="S::moduca@stu.chino.k12.ca.us::c776853c-e55c-46ec-9267-6c956e296f02" providerId="AD" clId="Web-{586A6409-053C-7CF7-FAC8-F9B1610DD991}" dt="2023-01-18T18:34:25.907" v="277" actId="1076"/>
        <pc:sldMkLst>
          <pc:docMk/>
          <pc:sldMk cId="3828986795" sldId="260"/>
        </pc:sldMkLst>
        <pc:spChg chg="mod ord">
          <ac:chgData name="Melody Oduca" userId="S::moduca@stu.chino.k12.ca.us::c776853c-e55c-46ec-9267-6c956e296f02" providerId="AD" clId="Web-{586A6409-053C-7CF7-FAC8-F9B1610DD991}" dt="2023-01-18T18:34:25.907" v="277" actId="1076"/>
          <ac:spMkLst>
            <pc:docMk/>
            <pc:sldMk cId="3828986795" sldId="260"/>
            <ac:spMk id="2" creationId="{D4F9115D-5F17-4C23-7F3B-E31AEB90CB77}"/>
          </ac:spMkLst>
        </pc:spChg>
        <pc:spChg chg="mod">
          <ac:chgData name="Melody Oduca" userId="S::moduca@stu.chino.k12.ca.us::c776853c-e55c-46ec-9267-6c956e296f02" providerId="AD" clId="Web-{586A6409-053C-7CF7-FAC8-F9B1610DD991}" dt="2023-01-18T18:34:21.282" v="276" actId="1076"/>
          <ac:spMkLst>
            <pc:docMk/>
            <pc:sldMk cId="3828986795" sldId="260"/>
            <ac:spMk id="3" creationId="{173C4949-232B-8578-308C-E5749CB3C99A}"/>
          </ac:spMkLst>
        </pc:spChg>
        <pc:spChg chg="add del">
          <ac:chgData name="Melody Oduca" userId="S::moduca@stu.chino.k12.ca.us::c776853c-e55c-46ec-9267-6c956e296f02" providerId="AD" clId="Web-{586A6409-053C-7CF7-FAC8-F9B1610DD991}" dt="2023-01-18T18:32:56.686" v="253"/>
          <ac:spMkLst>
            <pc:docMk/>
            <pc:sldMk cId="3828986795" sldId="260"/>
            <ac:spMk id="30" creationId="{33F94DB1-BC5D-454D-845C-7BA3A1F46999}"/>
          </ac:spMkLst>
        </pc:spChg>
        <pc:spChg chg="add del">
          <ac:chgData name="Melody Oduca" userId="S::moduca@stu.chino.k12.ca.us::c776853c-e55c-46ec-9267-6c956e296f02" providerId="AD" clId="Web-{586A6409-053C-7CF7-FAC8-F9B1610DD991}" dt="2023-01-18T18:32:56.686" v="253"/>
          <ac:spMkLst>
            <pc:docMk/>
            <pc:sldMk cId="3828986795" sldId="260"/>
            <ac:spMk id="31" creationId="{B43B9CA2-4B31-4ACD-9A9F-B8E6C6420386}"/>
          </ac:spMkLst>
        </pc:spChg>
        <pc:spChg chg="add del">
          <ac:chgData name="Melody Oduca" userId="S::moduca@stu.chino.k12.ca.us::c776853c-e55c-46ec-9267-6c956e296f02" providerId="AD" clId="Web-{586A6409-053C-7CF7-FAC8-F9B1610DD991}" dt="2023-01-18T18:32:56.686" v="253"/>
          <ac:spMkLst>
            <pc:docMk/>
            <pc:sldMk cId="3828986795" sldId="260"/>
            <ac:spMk id="32" creationId="{5676B86F-860B-4586-BCAA-C0650C09B7B9}"/>
          </ac:spMkLst>
        </pc:spChg>
        <pc:spChg chg="add del">
          <ac:chgData name="Melody Oduca" userId="S::moduca@stu.chino.k12.ca.us::c776853c-e55c-46ec-9267-6c956e296f02" providerId="AD" clId="Web-{586A6409-053C-7CF7-FAC8-F9B1610DD991}" dt="2023-01-18T18:32:56.686" v="253"/>
          <ac:spMkLst>
            <pc:docMk/>
            <pc:sldMk cId="3828986795" sldId="260"/>
            <ac:spMk id="34" creationId="{8C818ED5-2F56-4171-9445-3AA4F4462396}"/>
          </ac:spMkLst>
        </pc:spChg>
        <pc:spChg chg="add del">
          <ac:chgData name="Melody Oduca" userId="S::moduca@stu.chino.k12.ca.us::c776853c-e55c-46ec-9267-6c956e296f02" providerId="AD" clId="Web-{586A6409-053C-7CF7-FAC8-F9B1610DD991}" dt="2023-01-18T18:32:56.686" v="253"/>
          <ac:spMkLst>
            <pc:docMk/>
            <pc:sldMk cId="3828986795" sldId="260"/>
            <ac:spMk id="36" creationId="{DE74FCE8-866C-4AFA-B45C-FACE2A6094E4}"/>
          </ac:spMkLst>
        </pc:spChg>
        <pc:spChg chg="add del">
          <ac:chgData name="Melody Oduca" userId="S::moduca@stu.chino.k12.ca.us::c776853c-e55c-46ec-9267-6c956e296f02" providerId="AD" clId="Web-{586A6409-053C-7CF7-FAC8-F9B1610DD991}" dt="2023-01-18T18:32:36.905" v="238"/>
          <ac:spMkLst>
            <pc:docMk/>
            <pc:sldMk cId="3828986795" sldId="260"/>
            <ac:spMk id="41" creationId="{9D9CE3C4-25D7-403C-9312-F3B39099D298}"/>
          </ac:spMkLst>
        </pc:spChg>
        <pc:spChg chg="add del">
          <ac:chgData name="Melody Oduca" userId="S::moduca@stu.chino.k12.ca.us::c776853c-e55c-46ec-9267-6c956e296f02" providerId="AD" clId="Web-{586A6409-053C-7CF7-FAC8-F9B1610DD991}" dt="2023-01-18T18:32:40.420" v="240"/>
          <ac:spMkLst>
            <pc:docMk/>
            <pc:sldMk cId="3828986795" sldId="260"/>
            <ac:spMk id="59" creationId="{B3684CCF-CEBB-4D8E-A366-95E43D4C790B}"/>
          </ac:spMkLst>
        </pc:spChg>
        <pc:spChg chg="add del">
          <ac:chgData name="Melody Oduca" userId="S::moduca@stu.chino.k12.ca.us::c776853c-e55c-46ec-9267-6c956e296f02" providerId="AD" clId="Web-{586A6409-053C-7CF7-FAC8-F9B1610DD991}" dt="2023-01-18T18:32:40.420" v="240"/>
          <ac:spMkLst>
            <pc:docMk/>
            <pc:sldMk cId="3828986795" sldId="260"/>
            <ac:spMk id="60" creationId="{70BEB1E7-2F88-40BC-B73D-42E5B6F80BFC}"/>
          </ac:spMkLst>
        </pc:spChg>
        <pc:spChg chg="add del">
          <ac:chgData name="Melody Oduca" userId="S::moduca@stu.chino.k12.ca.us::c776853c-e55c-46ec-9267-6c956e296f02" providerId="AD" clId="Web-{586A6409-053C-7CF7-FAC8-F9B1610DD991}" dt="2023-01-18T18:32:44.077" v="242"/>
          <ac:spMkLst>
            <pc:docMk/>
            <pc:sldMk cId="3828986795" sldId="260"/>
            <ac:spMk id="62" creationId="{AD96FDFD-4E42-4A06-B8B5-768A1DB9C2A9}"/>
          </ac:spMkLst>
        </pc:spChg>
        <pc:spChg chg="add del">
          <ac:chgData name="Melody Oduca" userId="S::moduca@stu.chino.k12.ca.us::c776853c-e55c-46ec-9267-6c956e296f02" providerId="AD" clId="Web-{586A6409-053C-7CF7-FAC8-F9B1610DD991}" dt="2023-01-18T18:32:46.749" v="244"/>
          <ac:spMkLst>
            <pc:docMk/>
            <pc:sldMk cId="3828986795" sldId="260"/>
            <ac:spMk id="64" creationId="{1E9986A5-A7D1-4022-BAC0-885FB7A141AE}"/>
          </ac:spMkLst>
        </pc:spChg>
        <pc:spChg chg="add del">
          <ac:chgData name="Melody Oduca" userId="S::moduca@stu.chino.k12.ca.us::c776853c-e55c-46ec-9267-6c956e296f02" providerId="AD" clId="Web-{586A6409-053C-7CF7-FAC8-F9B1610DD991}" dt="2023-01-18T18:32:46.749" v="244"/>
          <ac:spMkLst>
            <pc:docMk/>
            <pc:sldMk cId="3828986795" sldId="260"/>
            <ac:spMk id="65" creationId="{D2758DA7-6A89-49A1-B9F5-546D993242F8}"/>
          </ac:spMkLst>
        </pc:spChg>
        <pc:spChg chg="add del">
          <ac:chgData name="Melody Oduca" userId="S::moduca@stu.chino.k12.ca.us::c776853c-e55c-46ec-9267-6c956e296f02" providerId="AD" clId="Web-{586A6409-053C-7CF7-FAC8-F9B1610DD991}" dt="2023-01-18T18:32:49.592" v="246"/>
          <ac:spMkLst>
            <pc:docMk/>
            <pc:sldMk cId="3828986795" sldId="260"/>
            <ac:spMk id="67" creationId="{6EFFF4A2-EB01-4738-9824-8D9A72A51BB9}"/>
          </ac:spMkLst>
        </pc:spChg>
        <pc:spChg chg="add del">
          <ac:chgData name="Melody Oduca" userId="S::moduca@stu.chino.k12.ca.us::c776853c-e55c-46ec-9267-6c956e296f02" providerId="AD" clId="Web-{586A6409-053C-7CF7-FAC8-F9B1610DD991}" dt="2023-01-18T18:32:51.952" v="248"/>
          <ac:spMkLst>
            <pc:docMk/>
            <pc:sldMk cId="3828986795" sldId="260"/>
            <ac:spMk id="70" creationId="{1E9986A5-A7D1-4022-BAC0-885FB7A141AE}"/>
          </ac:spMkLst>
        </pc:spChg>
        <pc:spChg chg="add del">
          <ac:chgData name="Melody Oduca" userId="S::moduca@stu.chino.k12.ca.us::c776853c-e55c-46ec-9267-6c956e296f02" providerId="AD" clId="Web-{586A6409-053C-7CF7-FAC8-F9B1610DD991}" dt="2023-01-18T18:32:51.952" v="248"/>
          <ac:spMkLst>
            <pc:docMk/>
            <pc:sldMk cId="3828986795" sldId="260"/>
            <ac:spMk id="71" creationId="{D2758DA7-6A89-49A1-B9F5-546D993242F8}"/>
          </ac:spMkLst>
        </pc:spChg>
        <pc:spChg chg="add del">
          <ac:chgData name="Melody Oduca" userId="S::moduca@stu.chino.k12.ca.us::c776853c-e55c-46ec-9267-6c956e296f02" providerId="AD" clId="Web-{586A6409-053C-7CF7-FAC8-F9B1610DD991}" dt="2023-01-18T18:32:54.280" v="250"/>
          <ac:spMkLst>
            <pc:docMk/>
            <pc:sldMk cId="3828986795" sldId="260"/>
            <ac:spMk id="73" creationId="{6EFFF4A2-EB01-4738-9824-8D9A72A51BB9}"/>
          </ac:spMkLst>
        </pc:spChg>
        <pc:spChg chg="add del">
          <ac:chgData name="Melody Oduca" userId="S::moduca@stu.chino.k12.ca.us::c776853c-e55c-46ec-9267-6c956e296f02" providerId="AD" clId="Web-{586A6409-053C-7CF7-FAC8-F9B1610DD991}" dt="2023-01-18T18:32:56.671" v="252"/>
          <ac:spMkLst>
            <pc:docMk/>
            <pc:sldMk cId="3828986795" sldId="260"/>
            <ac:spMk id="76" creationId="{AD96FDFD-4E42-4A06-B8B5-768A1DB9C2A9}"/>
          </ac:spMkLst>
        </pc:spChg>
        <pc:spChg chg="add">
          <ac:chgData name="Melody Oduca" userId="S::moduca@stu.chino.k12.ca.us::c776853c-e55c-46ec-9267-6c956e296f02" providerId="AD" clId="Web-{586A6409-053C-7CF7-FAC8-F9B1610DD991}" dt="2023-01-18T18:32:56.686" v="253"/>
          <ac:spMkLst>
            <pc:docMk/>
            <pc:sldMk cId="3828986795" sldId="260"/>
            <ac:spMk id="78" creationId="{6EFFF4A2-EB01-4738-9824-8D9A72A51BB9}"/>
          </ac:spMkLst>
        </pc:spChg>
        <pc:grpChg chg="add del">
          <ac:chgData name="Melody Oduca" userId="S::moduca@stu.chino.k12.ca.us::c776853c-e55c-46ec-9267-6c956e296f02" providerId="AD" clId="Web-{586A6409-053C-7CF7-FAC8-F9B1610DD991}" dt="2023-01-18T18:32:36.905" v="238"/>
          <ac:grpSpMkLst>
            <pc:docMk/>
            <pc:sldMk cId="3828986795" sldId="260"/>
            <ac:grpSpMk id="43" creationId="{2E56C079-9BED-4728-8FAD-2F9E3A179149}"/>
          </ac:grpSpMkLst>
        </pc:grpChg>
        <pc:grpChg chg="add del">
          <ac:chgData name="Melody Oduca" userId="S::moduca@stu.chino.k12.ca.us::c776853c-e55c-46ec-9267-6c956e296f02" providerId="AD" clId="Web-{586A6409-053C-7CF7-FAC8-F9B1610DD991}" dt="2023-01-18T18:32:36.905" v="238"/>
          <ac:grpSpMkLst>
            <pc:docMk/>
            <pc:sldMk cId="3828986795" sldId="260"/>
            <ac:grpSpMk id="49" creationId="{DE51D1B5-E12D-46A1-B0B3-7BAB36C342F8}"/>
          </ac:grpSpMkLst>
        </pc:grpChg>
        <pc:grpChg chg="add del">
          <ac:chgData name="Melody Oduca" userId="S::moduca@stu.chino.k12.ca.us::c776853c-e55c-46ec-9267-6c956e296f02" providerId="AD" clId="Web-{586A6409-053C-7CF7-FAC8-F9B1610DD991}" dt="2023-01-18T18:32:36.905" v="238"/>
          <ac:grpSpMkLst>
            <pc:docMk/>
            <pc:sldMk cId="3828986795" sldId="260"/>
            <ac:grpSpMk id="54" creationId="{51AC3D20-E4ED-49E6-AADF-E32D5427ECD0}"/>
          </ac:grpSpMkLst>
        </pc:grpChg>
        <pc:grpChg chg="add del">
          <ac:chgData name="Melody Oduca" userId="S::moduca@stu.chino.k12.ca.us::c776853c-e55c-46ec-9267-6c956e296f02" providerId="AD" clId="Web-{586A6409-053C-7CF7-FAC8-F9B1610DD991}" dt="2023-01-18T18:32:49.592" v="246"/>
          <ac:grpSpMkLst>
            <pc:docMk/>
            <pc:sldMk cId="3828986795" sldId="260"/>
            <ac:grpSpMk id="68" creationId="{D4469D90-62FA-49B2-981E-5305361D5A58}"/>
          </ac:grpSpMkLst>
        </pc:grpChg>
        <pc:grpChg chg="add del">
          <ac:chgData name="Melody Oduca" userId="S::moduca@stu.chino.k12.ca.us::c776853c-e55c-46ec-9267-6c956e296f02" providerId="AD" clId="Web-{586A6409-053C-7CF7-FAC8-F9B1610DD991}" dt="2023-01-18T18:32:54.280" v="250"/>
          <ac:grpSpMkLst>
            <pc:docMk/>
            <pc:sldMk cId="3828986795" sldId="260"/>
            <ac:grpSpMk id="74" creationId="{D4469D90-62FA-49B2-981E-5305361D5A58}"/>
          </ac:grpSpMkLst>
        </pc:grpChg>
        <pc:grpChg chg="add">
          <ac:chgData name="Melody Oduca" userId="S::moduca@stu.chino.k12.ca.us::c776853c-e55c-46ec-9267-6c956e296f02" providerId="AD" clId="Web-{586A6409-053C-7CF7-FAC8-F9B1610DD991}" dt="2023-01-18T18:32:56.686" v="253"/>
          <ac:grpSpMkLst>
            <pc:docMk/>
            <pc:sldMk cId="3828986795" sldId="260"/>
            <ac:grpSpMk id="79" creationId="{D4469D90-62FA-49B2-981E-5305361D5A58}"/>
          </ac:grpSpMkLst>
        </pc:grpChg>
        <pc:picChg chg="mod ord">
          <ac:chgData name="Melody Oduca" userId="S::moduca@stu.chino.k12.ca.us::c776853c-e55c-46ec-9267-6c956e296f02" providerId="AD" clId="Web-{586A6409-053C-7CF7-FAC8-F9B1610DD991}" dt="2023-01-18T18:32:56.686" v="253"/>
          <ac:picMkLst>
            <pc:docMk/>
            <pc:sldMk cId="3828986795" sldId="260"/>
            <ac:picMk id="4" creationId="{73C5875B-93A5-FC9C-91F3-DE9CA3EB4846}"/>
          </ac:picMkLst>
        </pc:picChg>
        <pc:picChg chg="mod ord">
          <ac:chgData name="Melody Oduca" userId="S::moduca@stu.chino.k12.ca.us::c776853c-e55c-46ec-9267-6c956e296f02" providerId="AD" clId="Web-{586A6409-053C-7CF7-FAC8-F9B1610DD991}" dt="2023-01-18T18:32:56.686" v="253"/>
          <ac:picMkLst>
            <pc:docMk/>
            <pc:sldMk cId="3828986795" sldId="260"/>
            <ac:picMk id="6" creationId="{341D18A4-E47A-E6CF-75E9-DF9C1106DDFF}"/>
          </ac:picMkLst>
        </pc:picChg>
        <pc:picChg chg="mod ord">
          <ac:chgData name="Melody Oduca" userId="S::moduca@stu.chino.k12.ca.us::c776853c-e55c-46ec-9267-6c956e296f02" providerId="AD" clId="Web-{586A6409-053C-7CF7-FAC8-F9B1610DD991}" dt="2023-01-18T18:32:56.686" v="253"/>
          <ac:picMkLst>
            <pc:docMk/>
            <pc:sldMk cId="3828986795" sldId="260"/>
            <ac:picMk id="10" creationId="{D4B5E32C-92BC-2F92-6191-21A349864819}"/>
          </ac:picMkLst>
        </pc:picChg>
      </pc:sldChg>
      <pc:sldChg chg="modSp">
        <pc:chgData name="Melody Oduca" userId="S::moduca@stu.chino.k12.ca.us::c776853c-e55c-46ec-9267-6c956e296f02" providerId="AD" clId="Web-{586A6409-053C-7CF7-FAC8-F9B1610DD991}" dt="2023-01-18T18:37:37.114" v="298" actId="20577"/>
        <pc:sldMkLst>
          <pc:docMk/>
          <pc:sldMk cId="497173768" sldId="261"/>
        </pc:sldMkLst>
        <pc:spChg chg="mod">
          <ac:chgData name="Melody Oduca" userId="S::moduca@stu.chino.k12.ca.us::c776853c-e55c-46ec-9267-6c956e296f02" providerId="AD" clId="Web-{586A6409-053C-7CF7-FAC8-F9B1610DD991}" dt="2023-01-18T18:37:37.114" v="298" actId="20577"/>
          <ac:spMkLst>
            <pc:docMk/>
            <pc:sldMk cId="497173768" sldId="261"/>
            <ac:spMk id="2" creationId="{7E4D5211-7822-DB99-B365-C9AFC6A9F7FD}"/>
          </ac:spMkLst>
        </pc:spChg>
        <pc:spChg chg="mod">
          <ac:chgData name="Melody Oduca" userId="S::moduca@stu.chino.k12.ca.us::c776853c-e55c-46ec-9267-6c956e296f02" providerId="AD" clId="Web-{586A6409-053C-7CF7-FAC8-F9B1610DD991}" dt="2023-01-18T18:37:30.067" v="297" actId="20577"/>
          <ac:spMkLst>
            <pc:docMk/>
            <pc:sldMk cId="497173768" sldId="261"/>
            <ac:spMk id="3" creationId="{4C906366-2FAF-4CEB-5829-27F47687135D}"/>
          </ac:spMkLst>
        </pc:spChg>
      </pc:sldChg>
      <pc:sldChg chg="delSp modSp delAnim">
        <pc:chgData name="Melody Oduca" userId="S::moduca@stu.chino.k12.ca.us::c776853c-e55c-46ec-9267-6c956e296f02" providerId="AD" clId="Web-{586A6409-053C-7CF7-FAC8-F9B1610DD991}" dt="2023-01-18T18:37:51.349" v="304" actId="20577"/>
        <pc:sldMkLst>
          <pc:docMk/>
          <pc:sldMk cId="1448968972" sldId="262"/>
        </pc:sldMkLst>
        <pc:spChg chg="mod">
          <ac:chgData name="Melody Oduca" userId="S::moduca@stu.chino.k12.ca.us::c776853c-e55c-46ec-9267-6c956e296f02" providerId="AD" clId="Web-{586A6409-053C-7CF7-FAC8-F9B1610DD991}" dt="2023-01-18T18:37:43.849" v="300" actId="20577"/>
          <ac:spMkLst>
            <pc:docMk/>
            <pc:sldMk cId="1448968972" sldId="262"/>
            <ac:spMk id="4" creationId="{4EECC596-F799-6FF1-83B3-615649DE1284}"/>
          </ac:spMkLst>
        </pc:spChg>
        <pc:spChg chg="mod">
          <ac:chgData name="Melody Oduca" userId="S::moduca@stu.chino.k12.ca.us::c776853c-e55c-46ec-9267-6c956e296f02" providerId="AD" clId="Web-{586A6409-053C-7CF7-FAC8-F9B1610DD991}" dt="2023-01-18T18:37:47.646" v="302" actId="20577"/>
          <ac:spMkLst>
            <pc:docMk/>
            <pc:sldMk cId="1448968972" sldId="262"/>
            <ac:spMk id="7" creationId="{DC700815-97F9-4EB1-6866-43EC6B17854E}"/>
          </ac:spMkLst>
        </pc:spChg>
        <pc:spChg chg="mod">
          <ac:chgData name="Melody Oduca" userId="S::moduca@stu.chino.k12.ca.us::c776853c-e55c-46ec-9267-6c956e296f02" providerId="AD" clId="Web-{586A6409-053C-7CF7-FAC8-F9B1610DD991}" dt="2023-01-18T18:37:51.349" v="304" actId="20577"/>
          <ac:spMkLst>
            <pc:docMk/>
            <pc:sldMk cId="1448968972" sldId="262"/>
            <ac:spMk id="8" creationId="{EF230428-0D43-3AC4-4F6B-6B54C77F8CBE}"/>
          </ac:spMkLst>
        </pc:spChg>
        <pc:spChg chg="mod">
          <ac:chgData name="Melody Oduca" userId="S::moduca@stu.chino.k12.ca.us::c776853c-e55c-46ec-9267-6c956e296f02" providerId="AD" clId="Web-{586A6409-053C-7CF7-FAC8-F9B1610DD991}" dt="2023-01-18T18:15:08.367" v="11" actId="1076"/>
          <ac:spMkLst>
            <pc:docMk/>
            <pc:sldMk cId="1448968972" sldId="262"/>
            <ac:spMk id="9" creationId="{1859D2FD-BBBF-512D-35C4-69B393751ED3}"/>
          </ac:spMkLst>
        </pc:spChg>
        <pc:spChg chg="del">
          <ac:chgData name="Melody Oduca" userId="S::moduca@stu.chino.k12.ca.us::c776853c-e55c-46ec-9267-6c956e296f02" providerId="AD" clId="Web-{586A6409-053C-7CF7-FAC8-F9B1610DD991}" dt="2023-01-18T18:14:44.710" v="0"/>
          <ac:spMkLst>
            <pc:docMk/>
            <pc:sldMk cId="1448968972" sldId="262"/>
            <ac:spMk id="49" creationId="{F9044D9A-6B07-6E9F-6C5A-F0ECFC99DC94}"/>
          </ac:spMkLst>
        </pc:spChg>
        <pc:picChg chg="mod">
          <ac:chgData name="Melody Oduca" userId="S::moduca@stu.chino.k12.ca.us::c776853c-e55c-46ec-9267-6c956e296f02" providerId="AD" clId="Web-{586A6409-053C-7CF7-FAC8-F9B1610DD991}" dt="2023-01-18T18:14:58.116" v="8" actId="1076"/>
          <ac:picMkLst>
            <pc:docMk/>
            <pc:sldMk cId="1448968972" sldId="262"/>
            <ac:picMk id="11" creationId="{CC2745C2-2CA8-EBC9-C1E1-81F42B419204}"/>
          </ac:picMkLst>
        </pc:picChg>
        <pc:picChg chg="mod">
          <ac:chgData name="Melody Oduca" userId="S::moduca@stu.chino.k12.ca.us::c776853c-e55c-46ec-9267-6c956e296f02" providerId="AD" clId="Web-{586A6409-053C-7CF7-FAC8-F9B1610DD991}" dt="2023-01-18T18:15:01.148" v="9" actId="1076"/>
          <ac:picMkLst>
            <pc:docMk/>
            <pc:sldMk cId="1448968972" sldId="262"/>
            <ac:picMk id="16" creationId="{73B0B945-15E6-F1AF-3BB2-1ED2A4DB35A4}"/>
          </ac:picMkLst>
        </pc:picChg>
        <pc:picChg chg="mod">
          <ac:chgData name="Melody Oduca" userId="S::moduca@stu.chino.k12.ca.us::c776853c-e55c-46ec-9267-6c956e296f02" providerId="AD" clId="Web-{586A6409-053C-7CF7-FAC8-F9B1610DD991}" dt="2023-01-18T18:15:03.242" v="10" actId="1076"/>
          <ac:picMkLst>
            <pc:docMk/>
            <pc:sldMk cId="1448968972" sldId="262"/>
            <ac:picMk id="19" creationId="{7D08128B-7CA8-3916-31B5-C8DBB73199FE}"/>
          </ac:picMkLst>
        </pc:picChg>
        <pc:picChg chg="del mod">
          <ac:chgData name="Melody Oduca" userId="S::moduca@stu.chino.k12.ca.us::c776853c-e55c-46ec-9267-6c956e296f02" providerId="AD" clId="Web-{586A6409-053C-7CF7-FAC8-F9B1610DD991}" dt="2023-01-18T18:14:52.101" v="3"/>
          <ac:picMkLst>
            <pc:docMk/>
            <pc:sldMk cId="1448968972" sldId="262"/>
            <ac:picMk id="24" creationId="{767D2DE1-0FC5-09A1-B835-D3D4334B4E40}"/>
          </ac:picMkLst>
        </pc:picChg>
        <pc:picChg chg="del">
          <ac:chgData name="Melody Oduca" userId="S::moduca@stu.chino.k12.ca.us::c776853c-e55c-46ec-9267-6c956e296f02" providerId="AD" clId="Web-{586A6409-053C-7CF7-FAC8-F9B1610DD991}" dt="2023-01-18T18:14:53.335" v="4"/>
          <ac:picMkLst>
            <pc:docMk/>
            <pc:sldMk cId="1448968972" sldId="262"/>
            <ac:picMk id="30" creationId="{5BA77242-CF4A-0FCB-312D-263586C276B5}"/>
          </ac:picMkLst>
        </pc:picChg>
        <pc:picChg chg="del">
          <ac:chgData name="Melody Oduca" userId="S::moduca@stu.chino.k12.ca.us::c776853c-e55c-46ec-9267-6c956e296f02" providerId="AD" clId="Web-{586A6409-053C-7CF7-FAC8-F9B1610DD991}" dt="2023-01-18T18:14:50.632" v="1"/>
          <ac:picMkLst>
            <pc:docMk/>
            <pc:sldMk cId="1448968972" sldId="262"/>
            <ac:picMk id="33" creationId="{940D35C9-B794-CA8F-EBC8-1546D32D8CDA}"/>
          </ac:picMkLst>
        </pc:picChg>
        <pc:picChg chg="del">
          <ac:chgData name="Melody Oduca" userId="S::moduca@stu.chino.k12.ca.us::c776853c-e55c-46ec-9267-6c956e296f02" providerId="AD" clId="Web-{586A6409-053C-7CF7-FAC8-F9B1610DD991}" dt="2023-01-18T18:14:55.085" v="6"/>
          <ac:picMkLst>
            <pc:docMk/>
            <pc:sldMk cId="1448968972" sldId="262"/>
            <ac:picMk id="42" creationId="{0899B668-CF97-39D6-8362-C868D9C57BBE}"/>
          </ac:picMkLst>
        </pc:picChg>
        <pc:picChg chg="del">
          <ac:chgData name="Melody Oduca" userId="S::moduca@stu.chino.k12.ca.us::c776853c-e55c-46ec-9267-6c956e296f02" providerId="AD" clId="Web-{586A6409-053C-7CF7-FAC8-F9B1610DD991}" dt="2023-01-18T18:14:55.945" v="7"/>
          <ac:picMkLst>
            <pc:docMk/>
            <pc:sldMk cId="1448968972" sldId="262"/>
            <ac:picMk id="45" creationId="{7EAB6055-5F6D-5AE7-9335-D0C7BBC4F271}"/>
          </ac:picMkLst>
        </pc:picChg>
        <pc:picChg chg="del">
          <ac:chgData name="Melody Oduca" userId="S::moduca@stu.chino.k12.ca.us::c776853c-e55c-46ec-9267-6c956e296f02" providerId="AD" clId="Web-{586A6409-053C-7CF7-FAC8-F9B1610DD991}" dt="2023-01-18T18:14:54.226" v="5"/>
          <ac:picMkLst>
            <pc:docMk/>
            <pc:sldMk cId="1448968972" sldId="262"/>
            <ac:picMk id="46" creationId="{1942296F-8697-5F16-C7FB-D3BB39AF1397}"/>
          </ac:picMkLst>
        </pc:picChg>
      </pc:sldChg>
      <pc:sldChg chg="modSp modTransition addAnim modAnim">
        <pc:chgData name="Melody Oduca" userId="S::moduca@stu.chino.k12.ca.us::c776853c-e55c-46ec-9267-6c956e296f02" providerId="AD" clId="Web-{586A6409-053C-7CF7-FAC8-F9B1610DD991}" dt="2023-01-18T18:16:03.868" v="34"/>
        <pc:sldMkLst>
          <pc:docMk/>
          <pc:sldMk cId="2694054765" sldId="263"/>
        </pc:sldMkLst>
        <pc:picChg chg="mod">
          <ac:chgData name="Melody Oduca" userId="S::moduca@stu.chino.k12.ca.us::c776853c-e55c-46ec-9267-6c956e296f02" providerId="AD" clId="Web-{586A6409-053C-7CF7-FAC8-F9B1610DD991}" dt="2023-01-18T18:15:44.492" v="22" actId="1076"/>
          <ac:picMkLst>
            <pc:docMk/>
            <pc:sldMk cId="2694054765" sldId="263"/>
            <ac:picMk id="16" creationId="{EB818909-D2AF-2E44-03E4-30F42C3CD40F}"/>
          </ac:picMkLst>
        </pc:picChg>
      </pc:sldChg>
      <pc:sldChg chg="addSp delSp modSp new modTransition addAnim delAnim modAnim">
        <pc:chgData name="Melody Oduca" userId="S::moduca@stu.chino.k12.ca.us::c776853c-e55c-46ec-9267-6c956e296f02" providerId="AD" clId="Web-{586A6409-053C-7CF7-FAC8-F9B1610DD991}" dt="2023-01-18T18:38:07.490" v="308" actId="20577"/>
        <pc:sldMkLst>
          <pc:docMk/>
          <pc:sldMk cId="3767550764" sldId="264"/>
        </pc:sldMkLst>
        <pc:spChg chg="mod">
          <ac:chgData name="Melody Oduca" userId="S::moduca@stu.chino.k12.ca.us::c776853c-e55c-46ec-9267-6c956e296f02" providerId="AD" clId="Web-{586A6409-053C-7CF7-FAC8-F9B1610DD991}" dt="2023-01-18T18:38:07.490" v="308" actId="20577"/>
          <ac:spMkLst>
            <pc:docMk/>
            <pc:sldMk cId="3767550764" sldId="264"/>
            <ac:spMk id="2" creationId="{C3377B06-47C5-21F8-F20A-B48BA73F2E13}"/>
          </ac:spMkLst>
        </pc:spChg>
        <pc:spChg chg="del mod">
          <ac:chgData name="Melody Oduca" userId="S::moduca@stu.chino.k12.ca.us::c776853c-e55c-46ec-9267-6c956e296f02" providerId="AD" clId="Web-{586A6409-053C-7CF7-FAC8-F9B1610DD991}" dt="2023-01-18T18:17:35.370" v="37"/>
          <ac:spMkLst>
            <pc:docMk/>
            <pc:sldMk cId="3767550764" sldId="264"/>
            <ac:spMk id="3" creationId="{BD679DCA-5627-77FC-5525-2B06C01F056B}"/>
          </ac:spMkLst>
        </pc:spChg>
        <pc:spChg chg="add del mod">
          <ac:chgData name="Melody Oduca" userId="S::moduca@stu.chino.k12.ca.us::c776853c-e55c-46ec-9267-6c956e296f02" providerId="AD" clId="Web-{586A6409-053C-7CF7-FAC8-F9B1610DD991}" dt="2023-01-18T18:19:50.373" v="120"/>
          <ac:spMkLst>
            <pc:docMk/>
            <pc:sldMk cId="3767550764" sldId="264"/>
            <ac:spMk id="5" creationId="{CAC06ECD-BA25-6A03-F3E2-A063DD17CE1C}"/>
          </ac:spMkLst>
        </pc:spChg>
        <pc:spChg chg="add del mod">
          <ac:chgData name="Melody Oduca" userId="S::moduca@stu.chino.k12.ca.us::c776853c-e55c-46ec-9267-6c956e296f02" providerId="AD" clId="Web-{586A6409-053C-7CF7-FAC8-F9B1610DD991}" dt="2023-01-18T18:19:47.294" v="119"/>
          <ac:spMkLst>
            <pc:docMk/>
            <pc:sldMk cId="3767550764" sldId="264"/>
            <ac:spMk id="8" creationId="{18D715C5-578B-2BBD-1F05-E46782C4DBA3}"/>
          </ac:spMkLst>
        </pc:spChg>
        <pc:spChg chg="add del mod">
          <ac:chgData name="Melody Oduca" userId="S::moduca@stu.chino.k12.ca.us::c776853c-e55c-46ec-9267-6c956e296f02" providerId="AD" clId="Web-{586A6409-053C-7CF7-FAC8-F9B1610DD991}" dt="2023-01-18T18:19:57.357" v="123"/>
          <ac:spMkLst>
            <pc:docMk/>
            <pc:sldMk cId="3767550764" sldId="264"/>
            <ac:spMk id="11" creationId="{ECD29EBF-3373-B127-1235-F42B54BEDC4C}"/>
          </ac:spMkLst>
        </pc:spChg>
        <pc:spChg chg="add del mod">
          <ac:chgData name="Melody Oduca" userId="S::moduca@stu.chino.k12.ca.us::c776853c-e55c-46ec-9267-6c956e296f02" providerId="AD" clId="Web-{586A6409-053C-7CF7-FAC8-F9B1610DD991}" dt="2023-01-18T18:20:00.107" v="124"/>
          <ac:spMkLst>
            <pc:docMk/>
            <pc:sldMk cId="3767550764" sldId="264"/>
            <ac:spMk id="14" creationId="{13BFB210-BEA0-9171-7B7B-32526CC106BC}"/>
          </ac:spMkLst>
        </pc:spChg>
        <pc:spChg chg="add del mod">
          <ac:chgData name="Melody Oduca" userId="S::moduca@stu.chino.k12.ca.us::c776853c-e55c-46ec-9267-6c956e296f02" providerId="AD" clId="Web-{586A6409-053C-7CF7-FAC8-F9B1610DD991}" dt="2023-01-18T18:19:45.326" v="118"/>
          <ac:spMkLst>
            <pc:docMk/>
            <pc:sldMk cId="3767550764" sldId="264"/>
            <ac:spMk id="17" creationId="{F69FE80E-F15F-896D-845A-2673DDBC05D0}"/>
          </ac:spMkLst>
        </pc:spChg>
        <pc:spChg chg="add del mod">
          <ac:chgData name="Melody Oduca" userId="S::moduca@stu.chino.k12.ca.us::c776853c-e55c-46ec-9267-6c956e296f02" providerId="AD" clId="Web-{586A6409-053C-7CF7-FAC8-F9B1610DD991}" dt="2023-01-18T18:19:42.310" v="117"/>
          <ac:spMkLst>
            <pc:docMk/>
            <pc:sldMk cId="3767550764" sldId="264"/>
            <ac:spMk id="21" creationId="{EEF6F09B-AA63-0894-BA51-5AB462479BEE}"/>
          </ac:spMkLst>
        </pc:spChg>
        <pc:spChg chg="add del mod">
          <ac:chgData name="Melody Oduca" userId="S::moduca@stu.chino.k12.ca.us::c776853c-e55c-46ec-9267-6c956e296f02" providerId="AD" clId="Web-{586A6409-053C-7CF7-FAC8-F9B1610DD991}" dt="2023-01-18T18:19:54.967" v="122"/>
          <ac:spMkLst>
            <pc:docMk/>
            <pc:sldMk cId="3767550764" sldId="264"/>
            <ac:spMk id="24" creationId="{61276AC2-95CD-3C11-4AE4-71403D2AA5EF}"/>
          </ac:spMkLst>
        </pc:spChg>
        <pc:spChg chg="add del mod">
          <ac:chgData name="Melody Oduca" userId="S::moduca@stu.chino.k12.ca.us::c776853c-e55c-46ec-9267-6c956e296f02" providerId="AD" clId="Web-{586A6409-053C-7CF7-FAC8-F9B1610DD991}" dt="2023-01-18T18:19:39.482" v="116"/>
          <ac:spMkLst>
            <pc:docMk/>
            <pc:sldMk cId="3767550764" sldId="264"/>
            <ac:spMk id="27" creationId="{6A1963D0-0B60-0AC5-1C8A-4B7F51D671B9}"/>
          </ac:spMkLst>
        </pc:spChg>
        <pc:spChg chg="add del mod">
          <ac:chgData name="Melody Oduca" userId="S::moduca@stu.chino.k12.ca.us::c776853c-e55c-46ec-9267-6c956e296f02" providerId="AD" clId="Web-{586A6409-053C-7CF7-FAC8-F9B1610DD991}" dt="2023-01-18T18:19:52.482" v="121"/>
          <ac:spMkLst>
            <pc:docMk/>
            <pc:sldMk cId="3767550764" sldId="264"/>
            <ac:spMk id="30" creationId="{12C62D63-426D-2A1B-E0DC-3D13AFBB8F97}"/>
          </ac:spMkLst>
        </pc:spChg>
        <pc:spChg chg="add del mod">
          <ac:chgData name="Melody Oduca" userId="S::moduca@stu.chino.k12.ca.us::c776853c-e55c-46ec-9267-6c956e296f02" providerId="AD" clId="Web-{586A6409-053C-7CF7-FAC8-F9B1610DD991}" dt="2023-01-18T18:19:37.404" v="115"/>
          <ac:spMkLst>
            <pc:docMk/>
            <pc:sldMk cId="3767550764" sldId="264"/>
            <ac:spMk id="33" creationId="{CF94D0CB-CD9F-1220-AA8C-E99566DF7226}"/>
          </ac:spMkLst>
        </pc:spChg>
        <pc:spChg chg="add del mod">
          <ac:chgData name="Melody Oduca" userId="S::moduca@stu.chino.k12.ca.us::c776853c-e55c-46ec-9267-6c956e296f02" providerId="AD" clId="Web-{586A6409-053C-7CF7-FAC8-F9B1610DD991}" dt="2023-01-18T18:19:31.825" v="113"/>
          <ac:spMkLst>
            <pc:docMk/>
            <pc:sldMk cId="3767550764" sldId="264"/>
            <ac:spMk id="36" creationId="{77B284F1-2151-FEC7-B893-A524F51F6FDC}"/>
          </ac:spMkLst>
        </pc:spChg>
        <pc:spChg chg="add del mod">
          <ac:chgData name="Melody Oduca" userId="S::moduca@stu.chino.k12.ca.us::c776853c-e55c-46ec-9267-6c956e296f02" providerId="AD" clId="Web-{586A6409-053C-7CF7-FAC8-F9B1610DD991}" dt="2023-01-18T18:28:42.603" v="209"/>
          <ac:spMkLst>
            <pc:docMk/>
            <pc:sldMk cId="3767550764" sldId="264"/>
            <ac:spMk id="39" creationId="{AFFEA3F8-3167-B24F-D376-EA5D717F8E52}"/>
          </ac:spMkLst>
        </pc:spChg>
        <pc:spChg chg="add del mod">
          <ac:chgData name="Melody Oduca" userId="S::moduca@stu.chino.k12.ca.us::c776853c-e55c-46ec-9267-6c956e296f02" providerId="AD" clId="Web-{586A6409-053C-7CF7-FAC8-F9B1610DD991}" dt="2023-01-18T18:29:45.417" v="227"/>
          <ac:spMkLst>
            <pc:docMk/>
            <pc:sldMk cId="3767550764" sldId="264"/>
            <ac:spMk id="42" creationId="{F4E1A3D5-A37E-11B5-2FFF-0FD3315A008C}"/>
          </ac:spMkLst>
        </pc:spChg>
        <pc:spChg chg="add del mod">
          <ac:chgData name="Melody Oduca" userId="S::moduca@stu.chino.k12.ca.us::c776853c-e55c-46ec-9267-6c956e296f02" providerId="AD" clId="Web-{586A6409-053C-7CF7-FAC8-F9B1610DD991}" dt="2023-01-18T18:29:27.776" v="224"/>
          <ac:spMkLst>
            <pc:docMk/>
            <pc:sldMk cId="3767550764" sldId="264"/>
            <ac:spMk id="45" creationId="{97835EEB-F7FB-A8C2-DE84-4BE7852AC8F4}"/>
          </ac:spMkLst>
        </pc:spChg>
        <pc:picChg chg="add mod">
          <ac:chgData name="Melody Oduca" userId="S::moduca@stu.chino.k12.ca.us::c776853c-e55c-46ec-9267-6c956e296f02" providerId="AD" clId="Web-{586A6409-053C-7CF7-FAC8-F9B1610DD991}" dt="2023-01-18T18:27:10.523" v="191" actId="1076"/>
          <ac:picMkLst>
            <pc:docMk/>
            <pc:sldMk cId="3767550764" sldId="264"/>
            <ac:picMk id="4" creationId="{0E7DDD7F-210B-FAFC-F15B-20F15ABDCC5A}"/>
          </ac:picMkLst>
        </pc:picChg>
        <pc:picChg chg="add mod">
          <ac:chgData name="Melody Oduca" userId="S::moduca@stu.chino.k12.ca.us::c776853c-e55c-46ec-9267-6c956e296f02" providerId="AD" clId="Web-{586A6409-053C-7CF7-FAC8-F9B1610DD991}" dt="2023-01-18T18:27:02.007" v="189" actId="1076"/>
          <ac:picMkLst>
            <pc:docMk/>
            <pc:sldMk cId="3767550764" sldId="264"/>
            <ac:picMk id="7" creationId="{C49B5166-74C1-A872-6821-FE534BC470B9}"/>
          </ac:picMkLst>
        </pc:picChg>
        <pc:picChg chg="add mod">
          <ac:chgData name="Melody Oduca" userId="S::moduca@stu.chino.k12.ca.us::c776853c-e55c-46ec-9267-6c956e296f02" providerId="AD" clId="Web-{586A6409-053C-7CF7-FAC8-F9B1610DD991}" dt="2023-01-18T18:29:24.354" v="223" actId="14100"/>
          <ac:picMkLst>
            <pc:docMk/>
            <pc:sldMk cId="3767550764" sldId="264"/>
            <ac:picMk id="10" creationId="{565C6ADF-FC0A-C826-BBA0-C1014A81718D}"/>
          </ac:picMkLst>
        </pc:picChg>
        <pc:picChg chg="add mod">
          <ac:chgData name="Melody Oduca" userId="S::moduca@stu.chino.k12.ca.us::c776853c-e55c-46ec-9267-6c956e296f02" providerId="AD" clId="Web-{586A6409-053C-7CF7-FAC8-F9B1610DD991}" dt="2023-01-18T18:20:08.279" v="126" actId="1076"/>
          <ac:picMkLst>
            <pc:docMk/>
            <pc:sldMk cId="3767550764" sldId="264"/>
            <ac:picMk id="13" creationId="{FE65B291-F21B-CE2E-5F66-A1A5BC52867B}"/>
          </ac:picMkLst>
        </pc:picChg>
        <pc:picChg chg="add mod">
          <ac:chgData name="Melody Oduca" userId="S::moduca@stu.chino.k12.ca.us::c776853c-e55c-46ec-9267-6c956e296f02" providerId="AD" clId="Web-{586A6409-053C-7CF7-FAC8-F9B1610DD991}" dt="2023-01-18T18:26:55.835" v="188" actId="1076"/>
          <ac:picMkLst>
            <pc:docMk/>
            <pc:sldMk cId="3767550764" sldId="264"/>
            <ac:picMk id="16" creationId="{8D2D375C-85D0-3616-477E-78269DAA1325}"/>
          </ac:picMkLst>
        </pc:picChg>
        <pc:picChg chg="add del mod">
          <ac:chgData name="Melody Oduca" userId="S::moduca@stu.chino.k12.ca.us::c776853c-e55c-46ec-9267-6c956e296f02" providerId="AD" clId="Web-{586A6409-053C-7CF7-FAC8-F9B1610DD991}" dt="2023-01-18T18:21:02.374" v="139"/>
          <ac:picMkLst>
            <pc:docMk/>
            <pc:sldMk cId="3767550764" sldId="264"/>
            <ac:picMk id="19" creationId="{49B7794A-E4A4-66CD-FBE5-3EB46ADE9F8D}"/>
          </ac:picMkLst>
        </pc:picChg>
        <pc:picChg chg="add mod">
          <ac:chgData name="Melody Oduca" userId="S::moduca@stu.chino.k12.ca.us::c776853c-e55c-46ec-9267-6c956e296f02" providerId="AD" clId="Web-{586A6409-053C-7CF7-FAC8-F9B1610DD991}" dt="2023-01-18T18:26:26.116" v="181" actId="1076"/>
          <ac:picMkLst>
            <pc:docMk/>
            <pc:sldMk cId="3767550764" sldId="264"/>
            <ac:picMk id="20" creationId="{A3E2A6EE-9F1F-1381-9F5B-A0955D1BF0F1}"/>
          </ac:picMkLst>
        </pc:picChg>
        <pc:picChg chg="add mod">
          <ac:chgData name="Melody Oduca" userId="S::moduca@stu.chino.k12.ca.us::c776853c-e55c-46ec-9267-6c956e296f02" providerId="AD" clId="Web-{586A6409-053C-7CF7-FAC8-F9B1610DD991}" dt="2023-01-18T18:19:08.841" v="100" actId="1076"/>
          <ac:picMkLst>
            <pc:docMk/>
            <pc:sldMk cId="3767550764" sldId="264"/>
            <ac:picMk id="23" creationId="{15186CF2-99CD-1CAF-29CE-883BC631EA68}"/>
          </ac:picMkLst>
        </pc:picChg>
        <pc:picChg chg="add mod">
          <ac:chgData name="Melody Oduca" userId="S::moduca@stu.chino.k12.ca.us::c776853c-e55c-46ec-9267-6c956e296f02" providerId="AD" clId="Web-{586A6409-053C-7CF7-FAC8-F9B1610DD991}" dt="2023-01-18T18:30:57.106" v="236" actId="1076"/>
          <ac:picMkLst>
            <pc:docMk/>
            <pc:sldMk cId="3767550764" sldId="264"/>
            <ac:picMk id="26" creationId="{708ED257-590B-228D-DF9E-A30984B87824}"/>
          </ac:picMkLst>
        </pc:picChg>
        <pc:picChg chg="add mod">
          <ac:chgData name="Melody Oduca" userId="S::moduca@stu.chino.k12.ca.us::c776853c-e55c-46ec-9267-6c956e296f02" providerId="AD" clId="Web-{586A6409-053C-7CF7-FAC8-F9B1610DD991}" dt="2023-01-18T18:29:32.151" v="225" actId="14100"/>
          <ac:picMkLst>
            <pc:docMk/>
            <pc:sldMk cId="3767550764" sldId="264"/>
            <ac:picMk id="29" creationId="{49D1CE65-B293-85F9-0141-E98892A05A1D}"/>
          </ac:picMkLst>
        </pc:picChg>
        <pc:picChg chg="add mod">
          <ac:chgData name="Melody Oduca" userId="S::moduca@stu.chino.k12.ca.us::c776853c-e55c-46ec-9267-6c956e296f02" providerId="AD" clId="Web-{586A6409-053C-7CF7-FAC8-F9B1610DD991}" dt="2023-01-18T18:26:29.506" v="182" actId="1076"/>
          <ac:picMkLst>
            <pc:docMk/>
            <pc:sldMk cId="3767550764" sldId="264"/>
            <ac:picMk id="32" creationId="{013BA716-F5E1-029D-D766-2B77B11A4C79}"/>
          </ac:picMkLst>
        </pc:picChg>
        <pc:picChg chg="add mod">
          <ac:chgData name="Melody Oduca" userId="S::moduca@stu.chino.k12.ca.us::c776853c-e55c-46ec-9267-6c956e296f02" providerId="AD" clId="Web-{586A6409-053C-7CF7-FAC8-F9B1610DD991}" dt="2023-01-18T18:29:38.776" v="226" actId="1076"/>
          <ac:picMkLst>
            <pc:docMk/>
            <pc:sldMk cId="3767550764" sldId="264"/>
            <ac:picMk id="35" creationId="{A6F46495-FA7A-B449-0DF1-7FE80617F95C}"/>
          </ac:picMkLst>
        </pc:picChg>
        <pc:picChg chg="add mod">
          <ac:chgData name="Melody Oduca" userId="S::moduca@stu.chino.k12.ca.us::c776853c-e55c-46ec-9267-6c956e296f02" providerId="AD" clId="Web-{586A6409-053C-7CF7-FAC8-F9B1610DD991}" dt="2023-01-18T18:30:53.059" v="235" actId="1076"/>
          <ac:picMkLst>
            <pc:docMk/>
            <pc:sldMk cId="3767550764" sldId="264"/>
            <ac:picMk id="38" creationId="{B6F4FA59-CF87-E01E-1C1C-684151B52A15}"/>
          </ac:picMkLst>
        </pc:picChg>
        <pc:picChg chg="add mod">
          <ac:chgData name="Melody Oduca" userId="S::moduca@stu.chino.k12.ca.us::c776853c-e55c-46ec-9267-6c956e296f02" providerId="AD" clId="Web-{586A6409-053C-7CF7-FAC8-F9B1610DD991}" dt="2023-01-18T18:29:15.588" v="221" actId="14100"/>
          <ac:picMkLst>
            <pc:docMk/>
            <pc:sldMk cId="3767550764" sldId="264"/>
            <ac:picMk id="41" creationId="{7663451F-433B-8947-52B8-8C743DEE8ECF}"/>
          </ac:picMkLst>
        </pc:picChg>
        <pc:picChg chg="add mod">
          <ac:chgData name="Melody Oduca" userId="S::moduca@stu.chino.k12.ca.us::c776853c-e55c-46ec-9267-6c956e296f02" providerId="AD" clId="Web-{586A6409-053C-7CF7-FAC8-F9B1610DD991}" dt="2023-01-18T18:29:19.994" v="222" actId="14100"/>
          <ac:picMkLst>
            <pc:docMk/>
            <pc:sldMk cId="3767550764" sldId="264"/>
            <ac:picMk id="44" creationId="{EF80975F-D451-9DD7-CB60-F841BC160C87}"/>
          </ac:picMkLst>
        </pc:picChg>
      </pc:sldChg>
      <pc:sldChg chg="addSp delSp modSp new mod modTransition setBg addAnim modAnim">
        <pc:chgData name="Melody Oduca" userId="S::moduca@stu.chino.k12.ca.us::c776853c-e55c-46ec-9267-6c956e296f02" providerId="AD" clId="Web-{586A6409-053C-7CF7-FAC8-F9B1610DD991}" dt="2023-01-18T18:43:00.027" v="370"/>
        <pc:sldMkLst>
          <pc:docMk/>
          <pc:sldMk cId="3918656269" sldId="265"/>
        </pc:sldMkLst>
        <pc:spChg chg="mod">
          <ac:chgData name="Melody Oduca" userId="S::moduca@stu.chino.k12.ca.us::c776853c-e55c-46ec-9267-6c956e296f02" providerId="AD" clId="Web-{586A6409-053C-7CF7-FAC8-F9B1610DD991}" dt="2023-01-18T18:41:24.338" v="355" actId="20577"/>
          <ac:spMkLst>
            <pc:docMk/>
            <pc:sldMk cId="3918656269" sldId="265"/>
            <ac:spMk id="2" creationId="{F7F5DED7-A3DB-01A7-37BC-E3AE373B6C1B}"/>
          </ac:spMkLst>
        </pc:spChg>
        <pc:spChg chg="add del mod ord">
          <ac:chgData name="Melody Oduca" userId="S::moduca@stu.chino.k12.ca.us::c776853c-e55c-46ec-9267-6c956e296f02" providerId="AD" clId="Web-{586A6409-053C-7CF7-FAC8-F9B1610DD991}" dt="2023-01-18T18:41:48.338" v="358"/>
          <ac:spMkLst>
            <pc:docMk/>
            <pc:sldMk cId="3918656269" sldId="265"/>
            <ac:spMk id="4" creationId="{4CAD0534-2792-3BCB-F53D-2B7F415BEED1}"/>
          </ac:spMkLst>
        </pc:spChg>
        <pc:spChg chg="add del mod">
          <ac:chgData name="Melody Oduca" userId="S::moduca@stu.chino.k12.ca.us::c776853c-e55c-46ec-9267-6c956e296f02" providerId="AD" clId="Web-{586A6409-053C-7CF7-FAC8-F9B1610DD991}" dt="2023-01-18T18:41:38.682" v="356"/>
          <ac:spMkLst>
            <pc:docMk/>
            <pc:sldMk cId="3918656269" sldId="265"/>
            <ac:spMk id="7" creationId="{33DBB74C-23C2-FA54-25D4-82F0B6F8F2B4}"/>
          </ac:spMkLst>
        </pc:spChg>
        <pc:spChg chg="add del mod">
          <ac:chgData name="Melody Oduca" userId="S::moduca@stu.chino.k12.ca.us::c776853c-e55c-46ec-9267-6c956e296f02" providerId="AD" clId="Web-{586A6409-053C-7CF7-FAC8-F9B1610DD991}" dt="2023-01-18T18:41:56.323" v="359"/>
          <ac:spMkLst>
            <pc:docMk/>
            <pc:sldMk cId="3918656269" sldId="265"/>
            <ac:spMk id="10" creationId="{7442D042-CDD1-3F67-BA0A-94EF6D12694E}"/>
          </ac:spMkLst>
        </pc:spChg>
        <pc:spChg chg="add del mod">
          <ac:chgData name="Melody Oduca" userId="S::moduca@stu.chino.k12.ca.us::c776853c-e55c-46ec-9267-6c956e296f02" providerId="AD" clId="Web-{586A6409-053C-7CF7-FAC8-F9B1610DD991}" dt="2023-01-18T18:41:43.088" v="357"/>
          <ac:spMkLst>
            <pc:docMk/>
            <pc:sldMk cId="3918656269" sldId="265"/>
            <ac:spMk id="13" creationId="{A1A20126-619B-4128-C34A-DD3F25771A5F}"/>
          </ac:spMkLst>
        </pc:spChg>
        <pc:picChg chg="add mod">
          <ac:chgData name="Melody Oduca" userId="S::moduca@stu.chino.k12.ca.us::c776853c-e55c-46ec-9267-6c956e296f02" providerId="AD" clId="Web-{586A6409-053C-7CF7-FAC8-F9B1610DD991}" dt="2023-01-18T18:41:19.572" v="353"/>
          <ac:picMkLst>
            <pc:docMk/>
            <pc:sldMk cId="3918656269" sldId="265"/>
            <ac:picMk id="3" creationId="{DFABBAD7-C121-3A29-91DE-A427C1D5F7EA}"/>
          </ac:picMkLst>
        </pc:picChg>
        <pc:picChg chg="add mod">
          <ac:chgData name="Melody Oduca" userId="S::moduca@stu.chino.k12.ca.us::c776853c-e55c-46ec-9267-6c956e296f02" providerId="AD" clId="Web-{586A6409-053C-7CF7-FAC8-F9B1610DD991}" dt="2023-01-18T18:41:19.572" v="353"/>
          <ac:picMkLst>
            <pc:docMk/>
            <pc:sldMk cId="3918656269" sldId="265"/>
            <ac:picMk id="6" creationId="{AF6E956D-EA79-3A11-16FC-53071308AD04}"/>
          </ac:picMkLst>
        </pc:picChg>
        <pc:picChg chg="add mod ord">
          <ac:chgData name="Melody Oduca" userId="S::moduca@stu.chino.k12.ca.us::c776853c-e55c-46ec-9267-6c956e296f02" providerId="AD" clId="Web-{586A6409-053C-7CF7-FAC8-F9B1610DD991}" dt="2023-01-18T18:41:19.572" v="353"/>
          <ac:picMkLst>
            <pc:docMk/>
            <pc:sldMk cId="3918656269" sldId="265"/>
            <ac:picMk id="9" creationId="{E84C177C-F359-0A53-3223-84878C86F9C8}"/>
          </ac:picMkLst>
        </pc:picChg>
        <pc:picChg chg="add mod ord">
          <ac:chgData name="Melody Oduca" userId="S::moduca@stu.chino.k12.ca.us::c776853c-e55c-46ec-9267-6c956e296f02" providerId="AD" clId="Web-{586A6409-053C-7CF7-FAC8-F9B1610DD991}" dt="2023-01-18T18:41:19.572" v="353"/>
          <ac:picMkLst>
            <pc:docMk/>
            <pc:sldMk cId="3918656269" sldId="265"/>
            <ac:picMk id="12" creationId="{E1991BC3-D2C8-BE71-2066-3B893F5267EB}"/>
          </ac:picMkLst>
        </pc:picChg>
        <pc:cxnChg chg="add">
          <ac:chgData name="Melody Oduca" userId="S::moduca@stu.chino.k12.ca.us::c776853c-e55c-46ec-9267-6c956e296f02" providerId="AD" clId="Web-{586A6409-053C-7CF7-FAC8-F9B1610DD991}" dt="2023-01-18T18:41:19.572" v="353"/>
          <ac:cxnSpMkLst>
            <pc:docMk/>
            <pc:sldMk cId="3918656269" sldId="265"/>
            <ac:cxnSpMk id="18" creationId="{2AB9A0CA-A6A6-420B-8D61-7AF1AB702E4E}"/>
          </ac:cxnSpMkLst>
        </pc:cxnChg>
      </pc:sldChg>
      <pc:sldChg chg="addSp modSp new mod setBg addAnim">
        <pc:chgData name="Melody Oduca" userId="S::moduca@stu.chino.k12.ca.us::c776853c-e55c-46ec-9267-6c956e296f02" providerId="AD" clId="Web-{586A6409-053C-7CF7-FAC8-F9B1610DD991}" dt="2023-01-18T18:48:31.035" v="411"/>
        <pc:sldMkLst>
          <pc:docMk/>
          <pc:sldMk cId="560153449" sldId="266"/>
        </pc:sldMkLst>
        <pc:spChg chg="mod">
          <ac:chgData name="Melody Oduca" userId="S::moduca@stu.chino.k12.ca.us::c776853c-e55c-46ec-9267-6c956e296f02" providerId="AD" clId="Web-{586A6409-053C-7CF7-FAC8-F9B1610DD991}" dt="2023-01-18T18:48:31.035" v="410"/>
          <ac:spMkLst>
            <pc:docMk/>
            <pc:sldMk cId="560153449" sldId="266"/>
            <ac:spMk id="2" creationId="{5534C439-D3A4-0FAD-7187-640F6863C594}"/>
          </ac:spMkLst>
        </pc:spChg>
        <pc:spChg chg="add mod ord">
          <ac:chgData name="Melody Oduca" userId="S::moduca@stu.chino.k12.ca.us::c776853c-e55c-46ec-9267-6c956e296f02" providerId="AD" clId="Web-{586A6409-053C-7CF7-FAC8-F9B1610DD991}" dt="2023-01-18T18:48:31.035" v="410"/>
          <ac:spMkLst>
            <pc:docMk/>
            <pc:sldMk cId="560153449" sldId="266"/>
            <ac:spMk id="4" creationId="{AF42D1EA-82A5-CFCB-CD3C-EE3550CA889E}"/>
          </ac:spMkLst>
        </pc:spChg>
        <pc:spChg chg="add mod ord">
          <ac:chgData name="Melody Oduca" userId="S::moduca@stu.chino.k12.ca.us::c776853c-e55c-46ec-9267-6c956e296f02" providerId="AD" clId="Web-{586A6409-053C-7CF7-FAC8-F9B1610DD991}" dt="2023-01-18T18:48:31.035" v="410"/>
          <ac:spMkLst>
            <pc:docMk/>
            <pc:sldMk cId="560153449" sldId="266"/>
            <ac:spMk id="7" creationId="{F04DEAA1-8CDD-8EBC-1D9E-6E90F22B281E}"/>
          </ac:spMkLst>
        </pc:spChg>
        <pc:spChg chg="add mod">
          <ac:chgData name="Melody Oduca" userId="S::moduca@stu.chino.k12.ca.us::c776853c-e55c-46ec-9267-6c956e296f02" providerId="AD" clId="Web-{586A6409-053C-7CF7-FAC8-F9B1610DD991}" dt="2023-01-18T18:48:31.035" v="410"/>
          <ac:spMkLst>
            <pc:docMk/>
            <pc:sldMk cId="560153449" sldId="266"/>
            <ac:spMk id="10" creationId="{03449B3E-F4FD-8478-FC1B-DDE243C5073F}"/>
          </ac:spMkLst>
        </pc:spChg>
        <pc:spChg chg="add mod">
          <ac:chgData name="Melody Oduca" userId="S::moduca@stu.chino.k12.ca.us::c776853c-e55c-46ec-9267-6c956e296f02" providerId="AD" clId="Web-{586A6409-053C-7CF7-FAC8-F9B1610DD991}" dt="2023-01-18T18:48:31.035" v="410"/>
          <ac:spMkLst>
            <pc:docMk/>
            <pc:sldMk cId="560153449" sldId="266"/>
            <ac:spMk id="13" creationId="{9320D1FD-1696-2919-156B-C95094CB51D7}"/>
          </ac:spMkLst>
        </pc:spChg>
        <pc:spChg chg="add mod">
          <ac:chgData name="Melody Oduca" userId="S::moduca@stu.chino.k12.ca.us::c776853c-e55c-46ec-9267-6c956e296f02" providerId="AD" clId="Web-{586A6409-053C-7CF7-FAC8-F9B1610DD991}" dt="2023-01-18T18:48:31.035" v="410"/>
          <ac:spMkLst>
            <pc:docMk/>
            <pc:sldMk cId="560153449" sldId="266"/>
            <ac:spMk id="16" creationId="{BB674A91-A770-9359-5293-DFD7B01C87B7}"/>
          </ac:spMkLst>
        </pc:spChg>
        <pc:spChg chg="add mod">
          <ac:chgData name="Melody Oduca" userId="S::moduca@stu.chino.k12.ca.us::c776853c-e55c-46ec-9267-6c956e296f02" providerId="AD" clId="Web-{586A6409-053C-7CF7-FAC8-F9B1610DD991}" dt="2023-01-18T18:48:31.035" v="410"/>
          <ac:spMkLst>
            <pc:docMk/>
            <pc:sldMk cId="560153449" sldId="266"/>
            <ac:spMk id="19" creationId="{CB9F6980-D2CC-C59D-8902-EF2CCC0F6EA2}"/>
          </ac:spMkLst>
        </pc:spChg>
        <pc:spChg chg="add">
          <ac:chgData name="Melody Oduca" userId="S::moduca@stu.chino.k12.ca.us::c776853c-e55c-46ec-9267-6c956e296f02" providerId="AD" clId="Web-{586A6409-053C-7CF7-FAC8-F9B1610DD991}" dt="2023-01-18T18:48:31.035" v="410"/>
          <ac:spMkLst>
            <pc:docMk/>
            <pc:sldMk cId="560153449" sldId="266"/>
            <ac:spMk id="24" creationId="{928F64C6-FE22-4FC1-A763-DFCC514811BD}"/>
          </ac:spMkLst>
        </pc:spChg>
        <pc:picChg chg="add mod">
          <ac:chgData name="Melody Oduca" userId="S::moduca@stu.chino.k12.ca.us::c776853c-e55c-46ec-9267-6c956e296f02" providerId="AD" clId="Web-{586A6409-053C-7CF7-FAC8-F9B1610DD991}" dt="2023-01-18T18:48:31.035" v="410"/>
          <ac:picMkLst>
            <pc:docMk/>
            <pc:sldMk cId="560153449" sldId="266"/>
            <ac:picMk id="3" creationId="{0C94ED69-FD23-2EB9-03DE-76CA7757769C}"/>
          </ac:picMkLst>
        </pc:picChg>
        <pc:picChg chg="add mod">
          <ac:chgData name="Melody Oduca" userId="S::moduca@stu.chino.k12.ca.us::c776853c-e55c-46ec-9267-6c956e296f02" providerId="AD" clId="Web-{586A6409-053C-7CF7-FAC8-F9B1610DD991}" dt="2023-01-18T18:48:31.035" v="410"/>
          <ac:picMkLst>
            <pc:docMk/>
            <pc:sldMk cId="560153449" sldId="266"/>
            <ac:picMk id="6" creationId="{0F6816A9-F5CA-4ABF-94C7-63F05FBEEEFC}"/>
          </ac:picMkLst>
        </pc:picChg>
        <pc:picChg chg="add mod">
          <ac:chgData name="Melody Oduca" userId="S::moduca@stu.chino.k12.ca.us::c776853c-e55c-46ec-9267-6c956e296f02" providerId="AD" clId="Web-{586A6409-053C-7CF7-FAC8-F9B1610DD991}" dt="2023-01-18T18:48:31.035" v="410"/>
          <ac:picMkLst>
            <pc:docMk/>
            <pc:sldMk cId="560153449" sldId="266"/>
            <ac:picMk id="9" creationId="{3C64938B-0739-2A5B-C1E4-F529BFA29432}"/>
          </ac:picMkLst>
        </pc:picChg>
        <pc:picChg chg="add mod ord">
          <ac:chgData name="Melody Oduca" userId="S::moduca@stu.chino.k12.ca.us::c776853c-e55c-46ec-9267-6c956e296f02" providerId="AD" clId="Web-{586A6409-053C-7CF7-FAC8-F9B1610DD991}" dt="2023-01-18T18:48:31.035" v="410"/>
          <ac:picMkLst>
            <pc:docMk/>
            <pc:sldMk cId="560153449" sldId="266"/>
            <ac:picMk id="12" creationId="{E4A3A029-FA56-D72C-A239-4435EE42913C}"/>
          </ac:picMkLst>
        </pc:picChg>
        <pc:picChg chg="add mod ord">
          <ac:chgData name="Melody Oduca" userId="S::moduca@stu.chino.k12.ca.us::c776853c-e55c-46ec-9267-6c956e296f02" providerId="AD" clId="Web-{586A6409-053C-7CF7-FAC8-F9B1610DD991}" dt="2023-01-18T18:48:31.035" v="410"/>
          <ac:picMkLst>
            <pc:docMk/>
            <pc:sldMk cId="560153449" sldId="266"/>
            <ac:picMk id="15" creationId="{BB108F17-A4C0-024A-8FD2-7584B1C71EB4}"/>
          </ac:picMkLst>
        </pc:picChg>
        <pc:picChg chg="add mod ord">
          <ac:chgData name="Melody Oduca" userId="S::moduca@stu.chino.k12.ca.us::c776853c-e55c-46ec-9267-6c956e296f02" providerId="AD" clId="Web-{586A6409-053C-7CF7-FAC8-F9B1610DD991}" dt="2023-01-18T18:48:31.035" v="410"/>
          <ac:picMkLst>
            <pc:docMk/>
            <pc:sldMk cId="560153449" sldId="266"/>
            <ac:picMk id="18" creationId="{0734BFA6-8071-2EFB-1888-F52026E51C7B}"/>
          </ac:picMkLst>
        </pc:picChg>
        <pc:cxnChg chg="add">
          <ac:chgData name="Melody Oduca" userId="S::moduca@stu.chino.k12.ca.us::c776853c-e55c-46ec-9267-6c956e296f02" providerId="AD" clId="Web-{586A6409-053C-7CF7-FAC8-F9B1610DD991}" dt="2023-01-18T18:48:31.035" v="410"/>
          <ac:cxnSpMkLst>
            <pc:docMk/>
            <pc:sldMk cId="560153449" sldId="266"/>
            <ac:cxnSpMk id="26" creationId="{5C34627B-48E6-4F4D-B843-97717A86B490}"/>
          </ac:cxnSpMkLst>
        </pc:cxnChg>
      </pc:sldChg>
      <pc:sldChg chg="new del">
        <pc:chgData name="Melody Oduca" userId="S::moduca@stu.chino.k12.ca.us::c776853c-e55c-46ec-9267-6c956e296f02" providerId="AD" clId="Web-{586A6409-053C-7CF7-FAC8-F9B1610DD991}" dt="2023-01-18T18:47:01.439" v="374"/>
        <pc:sldMkLst>
          <pc:docMk/>
          <pc:sldMk cId="607825962" sldId="266"/>
        </pc:sldMkLst>
      </pc:sldChg>
    </pc:docChg>
  </pc:docChgLst>
  <pc:docChgLst>
    <pc:chgData name="Melody Oduca" userId="S::moduca@stu.chino.k12.ca.us::c776853c-e55c-46ec-9267-6c956e296f02" providerId="AD" clId="Web-{65908A65-78A8-4B65-A28F-5A8DAB55646C}"/>
    <pc:docChg chg="addSld modSld addMainMaster delMainMaster">
      <pc:chgData name="Melody Oduca" userId="S::moduca@stu.chino.k12.ca.us::c776853c-e55c-46ec-9267-6c956e296f02" providerId="AD" clId="Web-{65908A65-78A8-4B65-A28F-5A8DAB55646C}" dt="2023-01-11T16:36:40.779" v="76" actId="14100"/>
      <pc:docMkLst>
        <pc:docMk/>
      </pc:docMkLst>
      <pc:sldChg chg="addSp delSp modSp mod setBg modClrScheme addAnim delAnim setClrOvrMap chgLayout">
        <pc:chgData name="Melody Oduca" userId="S::moduca@stu.chino.k12.ca.us::c776853c-e55c-46ec-9267-6c956e296f02" providerId="AD" clId="Web-{65908A65-78A8-4B65-A28F-5A8DAB55646C}" dt="2023-01-11T16:34:24.573" v="59"/>
        <pc:sldMkLst>
          <pc:docMk/>
          <pc:sldMk cId="109857222" sldId="256"/>
        </pc:sldMkLst>
        <pc:spChg chg="mod">
          <ac:chgData name="Melody Oduca" userId="S::moduca@stu.chino.k12.ca.us::c776853c-e55c-46ec-9267-6c956e296f02" providerId="AD" clId="Web-{65908A65-78A8-4B65-A28F-5A8DAB55646C}" dt="2023-01-11T16:34:24.573" v="57"/>
          <ac:spMkLst>
            <pc:docMk/>
            <pc:sldMk cId="109857222" sldId="256"/>
            <ac:spMk id="2" creationId="{00000000-0000-0000-0000-000000000000}"/>
          </ac:spMkLst>
        </pc:spChg>
        <pc:spChg chg="mod">
          <ac:chgData name="Melody Oduca" userId="S::moduca@stu.chino.k12.ca.us::c776853c-e55c-46ec-9267-6c956e296f02" providerId="AD" clId="Web-{65908A65-78A8-4B65-A28F-5A8DAB55646C}" dt="2023-01-11T16:34:24.573" v="57"/>
          <ac:spMkLst>
            <pc:docMk/>
            <pc:sldMk cId="109857222" sldId="256"/>
            <ac:spMk id="3" creationId="{00000000-0000-0000-0000-000000000000}"/>
          </ac:spMkLst>
        </pc:spChg>
        <pc:spChg chg="add mod">
          <ac:chgData name="Melody Oduca" userId="S::moduca@stu.chino.k12.ca.us::c776853c-e55c-46ec-9267-6c956e296f02" providerId="AD" clId="Web-{65908A65-78A8-4B65-A28F-5A8DAB55646C}" dt="2023-01-11T16:34:24.573" v="57"/>
          <ac:spMkLst>
            <pc:docMk/>
            <pc:sldMk cId="109857222" sldId="256"/>
            <ac:spMk id="5" creationId="{6C64661D-05C5-2E2A-A316-4FC07CACCB29}"/>
          </ac:spMkLst>
        </pc:spChg>
        <pc:spChg chg="add del">
          <ac:chgData name="Melody Oduca" userId="S::moduca@stu.chino.k12.ca.us::c776853c-e55c-46ec-9267-6c956e296f02" providerId="AD" clId="Web-{65908A65-78A8-4B65-A28F-5A8DAB55646C}" dt="2023-01-11T16:34:24.573" v="57"/>
          <ac:spMkLst>
            <pc:docMk/>
            <pc:sldMk cId="109857222" sldId="256"/>
            <ac:spMk id="10" creationId="{E49CC64F-7275-4E33-961B-0C5CDC439875}"/>
          </ac:spMkLst>
        </pc:spChg>
        <pc:spChg chg="add del">
          <ac:chgData name="Melody Oduca" userId="S::moduca@stu.chino.k12.ca.us::c776853c-e55c-46ec-9267-6c956e296f02" providerId="AD" clId="Web-{65908A65-78A8-4B65-A28F-5A8DAB55646C}" dt="2023-01-11T16:33:45.963" v="46"/>
          <ac:spMkLst>
            <pc:docMk/>
            <pc:sldMk cId="109857222" sldId="256"/>
            <ac:spMk id="15" creationId="{A8702010-68BC-443D-88D4-407773D9802A}"/>
          </ac:spMkLst>
        </pc:spChg>
        <pc:spChg chg="add del">
          <ac:chgData name="Melody Oduca" userId="S::moduca@stu.chino.k12.ca.us::c776853c-e55c-46ec-9267-6c956e296f02" providerId="AD" clId="Web-{65908A65-78A8-4B65-A28F-5A8DAB55646C}" dt="2023-01-11T16:33:45.963" v="46"/>
          <ac:spMkLst>
            <pc:docMk/>
            <pc:sldMk cId="109857222" sldId="256"/>
            <ac:spMk id="17" creationId="{CFFB3FCD-ADAB-4198-B351-2D48D2A624AB}"/>
          </ac:spMkLst>
        </pc:spChg>
        <pc:spChg chg="add del">
          <ac:chgData name="Melody Oduca" userId="S::moduca@stu.chino.k12.ca.us::c776853c-e55c-46ec-9267-6c956e296f02" providerId="AD" clId="Web-{65908A65-78A8-4B65-A28F-5A8DAB55646C}" dt="2023-01-11T16:33:45.963" v="46"/>
          <ac:spMkLst>
            <pc:docMk/>
            <pc:sldMk cId="109857222" sldId="256"/>
            <ac:spMk id="19" creationId="{728BB691-7718-4B75-B2DC-DD370B7D05AD}"/>
          </ac:spMkLst>
        </pc:spChg>
        <pc:spChg chg="add del">
          <ac:chgData name="Melody Oduca" userId="S::moduca@stu.chino.k12.ca.us::c776853c-e55c-46ec-9267-6c956e296f02" providerId="AD" clId="Web-{65908A65-78A8-4B65-A28F-5A8DAB55646C}" dt="2023-01-11T16:33:51.853" v="48"/>
          <ac:spMkLst>
            <pc:docMk/>
            <pc:sldMk cId="109857222" sldId="256"/>
            <ac:spMk id="28" creationId="{F1174801-1395-44C5-9B00-CCAC45C056E7}"/>
          </ac:spMkLst>
        </pc:spChg>
        <pc:spChg chg="add del">
          <ac:chgData name="Melody Oduca" userId="S::moduca@stu.chino.k12.ca.us::c776853c-e55c-46ec-9267-6c956e296f02" providerId="AD" clId="Web-{65908A65-78A8-4B65-A28F-5A8DAB55646C}" dt="2023-01-11T16:33:51.853" v="48"/>
          <ac:spMkLst>
            <pc:docMk/>
            <pc:sldMk cId="109857222" sldId="256"/>
            <ac:spMk id="40" creationId="{996DFAFB-BCE1-4BEC-82FB-D574234DEF0A}"/>
          </ac:spMkLst>
        </pc:spChg>
        <pc:spChg chg="add del">
          <ac:chgData name="Melody Oduca" userId="S::moduca@stu.chino.k12.ca.us::c776853c-e55c-46ec-9267-6c956e296f02" providerId="AD" clId="Web-{65908A65-78A8-4B65-A28F-5A8DAB55646C}" dt="2023-01-11T16:34:02.151" v="54"/>
          <ac:spMkLst>
            <pc:docMk/>
            <pc:sldMk cId="109857222" sldId="256"/>
            <ac:spMk id="49" creationId="{6CA2C65D-0168-1245-86C8-62A8A6F7B813}"/>
          </ac:spMkLst>
        </pc:spChg>
        <pc:spChg chg="add del">
          <ac:chgData name="Melody Oduca" userId="S::moduca@stu.chino.k12.ca.us::c776853c-e55c-46ec-9267-6c956e296f02" providerId="AD" clId="Web-{65908A65-78A8-4B65-A28F-5A8DAB55646C}" dt="2023-01-11T16:34:02.151" v="54"/>
          <ac:spMkLst>
            <pc:docMk/>
            <pc:sldMk cId="109857222" sldId="256"/>
            <ac:spMk id="50" creationId="{12E8ED90-6D42-AE40-963A-3924EE2073F0}"/>
          </ac:spMkLst>
        </pc:spChg>
        <pc:spChg chg="add del">
          <ac:chgData name="Melody Oduca" userId="S::moduca@stu.chino.k12.ca.us::c776853c-e55c-46ec-9267-6c956e296f02" providerId="AD" clId="Web-{65908A65-78A8-4B65-A28F-5A8DAB55646C}" dt="2023-01-11T16:34:02.151" v="54"/>
          <ac:spMkLst>
            <pc:docMk/>
            <pc:sldMk cId="109857222" sldId="256"/>
            <ac:spMk id="51" creationId="{755E9273-3717-C94C-9BFF-75E87E47C46A}"/>
          </ac:spMkLst>
        </pc:spChg>
        <pc:spChg chg="add del">
          <ac:chgData name="Melody Oduca" userId="S::moduca@stu.chino.k12.ca.us::c776853c-e55c-46ec-9267-6c956e296f02" providerId="AD" clId="Web-{65908A65-78A8-4B65-A28F-5A8DAB55646C}" dt="2023-01-11T16:34:24.526" v="56"/>
          <ac:spMkLst>
            <pc:docMk/>
            <pc:sldMk cId="109857222" sldId="256"/>
            <ac:spMk id="53" creationId="{19F9BF86-FE94-4517-B97D-026C7515E589}"/>
          </ac:spMkLst>
        </pc:spChg>
        <pc:spChg chg="add">
          <ac:chgData name="Melody Oduca" userId="S::moduca@stu.chino.k12.ca.us::c776853c-e55c-46ec-9267-6c956e296f02" providerId="AD" clId="Web-{65908A65-78A8-4B65-A28F-5A8DAB55646C}" dt="2023-01-11T16:34:24.573" v="57"/>
          <ac:spMkLst>
            <pc:docMk/>
            <pc:sldMk cId="109857222" sldId="256"/>
            <ac:spMk id="56" creationId="{A8702010-68BC-443D-88D4-407773D9802A}"/>
          </ac:spMkLst>
        </pc:spChg>
        <pc:spChg chg="add">
          <ac:chgData name="Melody Oduca" userId="S::moduca@stu.chino.k12.ca.us::c776853c-e55c-46ec-9267-6c956e296f02" providerId="AD" clId="Web-{65908A65-78A8-4B65-A28F-5A8DAB55646C}" dt="2023-01-11T16:34:24.573" v="57"/>
          <ac:spMkLst>
            <pc:docMk/>
            <pc:sldMk cId="109857222" sldId="256"/>
            <ac:spMk id="57" creationId="{CFFB3FCD-ADAB-4198-B351-2D48D2A624AB}"/>
          </ac:spMkLst>
        </pc:spChg>
        <pc:spChg chg="add">
          <ac:chgData name="Melody Oduca" userId="S::moduca@stu.chino.k12.ca.us::c776853c-e55c-46ec-9267-6c956e296f02" providerId="AD" clId="Web-{65908A65-78A8-4B65-A28F-5A8DAB55646C}" dt="2023-01-11T16:34:24.573" v="57"/>
          <ac:spMkLst>
            <pc:docMk/>
            <pc:sldMk cId="109857222" sldId="256"/>
            <ac:spMk id="58" creationId="{728BB691-7718-4B75-B2DC-DD370B7D05AD}"/>
          </ac:spMkLst>
        </pc:spChg>
        <pc:grpChg chg="add del">
          <ac:chgData name="Melody Oduca" userId="S::moduca@stu.chino.k12.ca.us::c776853c-e55c-46ec-9267-6c956e296f02" providerId="AD" clId="Web-{65908A65-78A8-4B65-A28F-5A8DAB55646C}" dt="2023-01-11T16:33:51.853" v="48"/>
          <ac:grpSpMkLst>
            <pc:docMk/>
            <pc:sldMk cId="109857222" sldId="256"/>
            <ac:grpSpMk id="29" creationId="{A7C60A7A-4212-46AC-80A2-DE231DD3D19F}"/>
          </ac:grpSpMkLst>
        </pc:grpChg>
        <pc:grpChg chg="add del">
          <ac:chgData name="Melody Oduca" userId="S::moduca@stu.chino.k12.ca.us::c776853c-e55c-46ec-9267-6c956e296f02" providerId="AD" clId="Web-{65908A65-78A8-4B65-A28F-5A8DAB55646C}" dt="2023-01-11T16:33:51.853" v="48"/>
          <ac:grpSpMkLst>
            <pc:docMk/>
            <pc:sldMk cId="109857222" sldId="256"/>
            <ac:grpSpMk id="41" creationId="{5C0E6139-8A19-4905-87E2-E547D7B7F1AF}"/>
          </ac:grpSpMkLst>
        </pc:grpChg>
        <pc:grpChg chg="add del">
          <ac:chgData name="Melody Oduca" userId="S::moduca@stu.chino.k12.ca.us::c776853c-e55c-46ec-9267-6c956e296f02" providerId="AD" clId="Web-{65908A65-78A8-4B65-A28F-5A8DAB55646C}" dt="2023-01-11T16:33:51.853" v="48"/>
          <ac:grpSpMkLst>
            <pc:docMk/>
            <pc:sldMk cId="109857222" sldId="256"/>
            <ac:grpSpMk id="44" creationId="{7092E392-4FB7-4E2D-928D-EFC63D148E1E}"/>
          </ac:grpSpMkLst>
        </pc:grpChg>
        <pc:picChg chg="add mod">
          <ac:chgData name="Melody Oduca" userId="S::moduca@stu.chino.k12.ca.us::c776853c-e55c-46ec-9267-6c956e296f02" providerId="AD" clId="Web-{65908A65-78A8-4B65-A28F-5A8DAB55646C}" dt="2023-01-11T16:34:24.573" v="57"/>
          <ac:picMkLst>
            <pc:docMk/>
            <pc:sldMk cId="109857222" sldId="256"/>
            <ac:picMk id="4" creationId="{56DC6612-0B60-9B95-9A81-034ABD9B9F91}"/>
          </ac:picMkLst>
        </pc:picChg>
        <pc:cxnChg chg="add del">
          <ac:chgData name="Melody Oduca" userId="S::moduca@stu.chino.k12.ca.us::c776853c-e55c-46ec-9267-6c956e296f02" providerId="AD" clId="Web-{65908A65-78A8-4B65-A28F-5A8DAB55646C}" dt="2023-01-11T16:33:45.963" v="46"/>
          <ac:cxnSpMkLst>
            <pc:docMk/>
            <pc:sldMk cId="109857222" sldId="256"/>
            <ac:cxnSpMk id="21" creationId="{934E5709-24C6-4EAA-A963-DEB137693CD2}"/>
          </ac:cxnSpMkLst>
        </pc:cxnChg>
        <pc:cxnChg chg="add del">
          <ac:chgData name="Melody Oduca" userId="S::moduca@stu.chino.k12.ca.us::c776853c-e55c-46ec-9267-6c956e296f02" providerId="AD" clId="Web-{65908A65-78A8-4B65-A28F-5A8DAB55646C}" dt="2023-01-11T16:33:45.963" v="46"/>
          <ac:cxnSpMkLst>
            <pc:docMk/>
            <pc:sldMk cId="109857222" sldId="256"/>
            <ac:cxnSpMk id="23" creationId="{4A50C428-FB13-481F-9585-5BCCF34DB1ED}"/>
          </ac:cxnSpMkLst>
        </pc:cxnChg>
        <pc:cxnChg chg="add del">
          <ac:chgData name="Melody Oduca" userId="S::moduca@stu.chino.k12.ca.us::c776853c-e55c-46ec-9267-6c956e296f02" providerId="AD" clId="Web-{65908A65-78A8-4B65-A28F-5A8DAB55646C}" dt="2023-01-11T16:33:45.963" v="46"/>
          <ac:cxnSpMkLst>
            <pc:docMk/>
            <pc:sldMk cId="109857222" sldId="256"/>
            <ac:cxnSpMk id="25" creationId="{2ABEFF2D-6408-485D-BAD5-EFF000E25647}"/>
          </ac:cxnSpMkLst>
        </pc:cxnChg>
        <pc:cxnChg chg="add del">
          <ac:chgData name="Melody Oduca" userId="S::moduca@stu.chino.k12.ca.us::c776853c-e55c-46ec-9267-6c956e296f02" providerId="AD" clId="Web-{65908A65-78A8-4B65-A28F-5A8DAB55646C}" dt="2023-01-11T16:34:24.526" v="56"/>
          <ac:cxnSpMkLst>
            <pc:docMk/>
            <pc:sldMk cId="109857222" sldId="256"/>
            <ac:cxnSpMk id="54" creationId="{8A5C8BF2-C035-4BFF-8802-A39723834415}"/>
          </ac:cxnSpMkLst>
        </pc:cxnChg>
        <pc:cxnChg chg="add">
          <ac:chgData name="Melody Oduca" userId="S::moduca@stu.chino.k12.ca.us::c776853c-e55c-46ec-9267-6c956e296f02" providerId="AD" clId="Web-{65908A65-78A8-4B65-A28F-5A8DAB55646C}" dt="2023-01-11T16:34:24.573" v="57"/>
          <ac:cxnSpMkLst>
            <pc:docMk/>
            <pc:sldMk cId="109857222" sldId="256"/>
            <ac:cxnSpMk id="59" creationId="{934E5709-24C6-4EAA-A963-DEB137693CD2}"/>
          </ac:cxnSpMkLst>
        </pc:cxnChg>
        <pc:cxnChg chg="add">
          <ac:chgData name="Melody Oduca" userId="S::moduca@stu.chino.k12.ca.us::c776853c-e55c-46ec-9267-6c956e296f02" providerId="AD" clId="Web-{65908A65-78A8-4B65-A28F-5A8DAB55646C}" dt="2023-01-11T16:34:24.573" v="57"/>
          <ac:cxnSpMkLst>
            <pc:docMk/>
            <pc:sldMk cId="109857222" sldId="256"/>
            <ac:cxnSpMk id="60" creationId="{4A50C428-FB13-481F-9585-5BCCF34DB1ED}"/>
          </ac:cxnSpMkLst>
        </pc:cxnChg>
        <pc:cxnChg chg="add">
          <ac:chgData name="Melody Oduca" userId="S::moduca@stu.chino.k12.ca.us::c776853c-e55c-46ec-9267-6c956e296f02" providerId="AD" clId="Web-{65908A65-78A8-4B65-A28F-5A8DAB55646C}" dt="2023-01-11T16:34:24.573" v="57"/>
          <ac:cxnSpMkLst>
            <pc:docMk/>
            <pc:sldMk cId="109857222" sldId="256"/>
            <ac:cxnSpMk id="61" creationId="{2ABEFF2D-6408-485D-BAD5-EFF000E25647}"/>
          </ac:cxnSpMkLst>
        </pc:cxnChg>
      </pc:sldChg>
      <pc:sldChg chg="addSp modSp new mod setBg">
        <pc:chgData name="Melody Oduca" userId="S::moduca@stu.chino.k12.ca.us::c776853c-e55c-46ec-9267-6c956e296f02" providerId="AD" clId="Web-{65908A65-78A8-4B65-A28F-5A8DAB55646C}" dt="2023-01-11T16:36:40.779" v="76" actId="14100"/>
        <pc:sldMkLst>
          <pc:docMk/>
          <pc:sldMk cId="2522728506" sldId="257"/>
        </pc:sldMkLst>
        <pc:spChg chg="mod">
          <ac:chgData name="Melody Oduca" userId="S::moduca@stu.chino.k12.ca.us::c776853c-e55c-46ec-9267-6c956e296f02" providerId="AD" clId="Web-{65908A65-78A8-4B65-A28F-5A8DAB55646C}" dt="2023-01-11T16:36:40.779" v="76" actId="14100"/>
          <ac:spMkLst>
            <pc:docMk/>
            <pc:sldMk cId="2522728506" sldId="257"/>
            <ac:spMk id="2" creationId="{256D7F64-2187-D5E9-818D-DD1EC2831F6D}"/>
          </ac:spMkLst>
        </pc:spChg>
        <pc:spChg chg="mod">
          <ac:chgData name="Melody Oduca" userId="S::moduca@stu.chino.k12.ca.us::c776853c-e55c-46ec-9267-6c956e296f02" providerId="AD" clId="Web-{65908A65-78A8-4B65-A28F-5A8DAB55646C}" dt="2023-01-11T16:36:06.966" v="71" actId="1076"/>
          <ac:spMkLst>
            <pc:docMk/>
            <pc:sldMk cId="2522728506" sldId="257"/>
            <ac:spMk id="3" creationId="{7558919A-9304-0352-EDEA-88B12B31685C}"/>
          </ac:spMkLst>
        </pc:spChg>
        <pc:spChg chg="add">
          <ac:chgData name="Melody Oduca" userId="S::moduca@stu.chino.k12.ca.us::c776853c-e55c-46ec-9267-6c956e296f02" providerId="AD" clId="Web-{65908A65-78A8-4B65-A28F-5A8DAB55646C}" dt="2023-01-11T16:34:52.089" v="61"/>
          <ac:spMkLst>
            <pc:docMk/>
            <pc:sldMk cId="2522728506" sldId="257"/>
            <ac:spMk id="8" creationId="{70120F84-A866-4D9F-8B1C-9120A013D654}"/>
          </ac:spMkLst>
        </pc:spChg>
        <pc:spChg chg="add">
          <ac:chgData name="Melody Oduca" userId="S::moduca@stu.chino.k12.ca.us::c776853c-e55c-46ec-9267-6c956e296f02" providerId="AD" clId="Web-{65908A65-78A8-4B65-A28F-5A8DAB55646C}" dt="2023-01-11T16:34:52.089" v="61"/>
          <ac:spMkLst>
            <pc:docMk/>
            <pc:sldMk cId="2522728506" sldId="257"/>
            <ac:spMk id="10" creationId="{252FEFEF-6AC0-46B6-AC09-11FC56196FA4}"/>
          </ac:spMkLst>
        </pc:spChg>
      </pc:sldChg>
      <pc:sldMasterChg chg="add del addSldLayout delSldLayout">
        <pc:chgData name="Melody Oduca" userId="S::moduca@stu.chino.k12.ca.us::c776853c-e55c-46ec-9267-6c956e296f02" providerId="AD" clId="Web-{65908A65-78A8-4B65-A28F-5A8DAB55646C}" dt="2023-01-11T16:34:24.573" v="57"/>
        <pc:sldMasterMkLst>
          <pc:docMk/>
          <pc:sldMasterMk cId="2460954070" sldId="2147483660"/>
        </pc:sldMasterMkLst>
        <pc:sldLayoutChg chg="add del">
          <pc:chgData name="Melody Oduca" userId="S::moduca@stu.chino.k12.ca.us::c776853c-e55c-46ec-9267-6c956e296f02" providerId="AD" clId="Web-{65908A65-78A8-4B65-A28F-5A8DAB55646C}" dt="2023-01-11T16:34:24.573" v="57"/>
          <pc:sldLayoutMkLst>
            <pc:docMk/>
            <pc:sldMasterMk cId="2460954070" sldId="2147483660"/>
            <pc:sldLayoutMk cId="2385387890" sldId="2147483661"/>
          </pc:sldLayoutMkLst>
        </pc:sldLayoutChg>
        <pc:sldLayoutChg chg="add del">
          <pc:chgData name="Melody Oduca" userId="S::moduca@stu.chino.k12.ca.us::c776853c-e55c-46ec-9267-6c956e296f02" providerId="AD" clId="Web-{65908A65-78A8-4B65-A28F-5A8DAB55646C}" dt="2023-01-11T16:34:24.573" v="57"/>
          <pc:sldLayoutMkLst>
            <pc:docMk/>
            <pc:sldMasterMk cId="2460954070" sldId="2147483660"/>
            <pc:sldLayoutMk cId="949138452" sldId="2147483662"/>
          </pc:sldLayoutMkLst>
        </pc:sldLayoutChg>
        <pc:sldLayoutChg chg="add del">
          <pc:chgData name="Melody Oduca" userId="S::moduca@stu.chino.k12.ca.us::c776853c-e55c-46ec-9267-6c956e296f02" providerId="AD" clId="Web-{65908A65-78A8-4B65-A28F-5A8DAB55646C}" dt="2023-01-11T16:34:24.573" v="57"/>
          <pc:sldLayoutMkLst>
            <pc:docMk/>
            <pc:sldMasterMk cId="2460954070" sldId="2147483660"/>
            <pc:sldLayoutMk cId="2591524520" sldId="2147483663"/>
          </pc:sldLayoutMkLst>
        </pc:sldLayoutChg>
        <pc:sldLayoutChg chg="add del">
          <pc:chgData name="Melody Oduca" userId="S::moduca@stu.chino.k12.ca.us::c776853c-e55c-46ec-9267-6c956e296f02" providerId="AD" clId="Web-{65908A65-78A8-4B65-A28F-5A8DAB55646C}" dt="2023-01-11T16:34:24.573" v="57"/>
          <pc:sldLayoutMkLst>
            <pc:docMk/>
            <pc:sldMasterMk cId="2460954070" sldId="2147483660"/>
            <pc:sldLayoutMk cId="1203092039" sldId="2147483664"/>
          </pc:sldLayoutMkLst>
        </pc:sldLayoutChg>
        <pc:sldLayoutChg chg="add del">
          <pc:chgData name="Melody Oduca" userId="S::moduca@stu.chino.k12.ca.us::c776853c-e55c-46ec-9267-6c956e296f02" providerId="AD" clId="Web-{65908A65-78A8-4B65-A28F-5A8DAB55646C}" dt="2023-01-11T16:34:24.573" v="57"/>
          <pc:sldLayoutMkLst>
            <pc:docMk/>
            <pc:sldMasterMk cId="2460954070" sldId="2147483660"/>
            <pc:sldLayoutMk cId="3733172339" sldId="2147483665"/>
          </pc:sldLayoutMkLst>
        </pc:sldLayoutChg>
        <pc:sldLayoutChg chg="add del">
          <pc:chgData name="Melody Oduca" userId="S::moduca@stu.chino.k12.ca.us::c776853c-e55c-46ec-9267-6c956e296f02" providerId="AD" clId="Web-{65908A65-78A8-4B65-A28F-5A8DAB55646C}" dt="2023-01-11T16:34:24.573" v="57"/>
          <pc:sldLayoutMkLst>
            <pc:docMk/>
            <pc:sldMasterMk cId="2460954070" sldId="2147483660"/>
            <pc:sldLayoutMk cId="3210312558" sldId="2147483666"/>
          </pc:sldLayoutMkLst>
        </pc:sldLayoutChg>
        <pc:sldLayoutChg chg="add del">
          <pc:chgData name="Melody Oduca" userId="S::moduca@stu.chino.k12.ca.us::c776853c-e55c-46ec-9267-6c956e296f02" providerId="AD" clId="Web-{65908A65-78A8-4B65-A28F-5A8DAB55646C}" dt="2023-01-11T16:34:24.573" v="57"/>
          <pc:sldLayoutMkLst>
            <pc:docMk/>
            <pc:sldMasterMk cId="2460954070" sldId="2147483660"/>
            <pc:sldLayoutMk cId="3146388984" sldId="2147483667"/>
          </pc:sldLayoutMkLst>
        </pc:sldLayoutChg>
        <pc:sldLayoutChg chg="add del">
          <pc:chgData name="Melody Oduca" userId="S::moduca@stu.chino.k12.ca.us::c776853c-e55c-46ec-9267-6c956e296f02" providerId="AD" clId="Web-{65908A65-78A8-4B65-A28F-5A8DAB55646C}" dt="2023-01-11T16:34:24.573" v="57"/>
          <pc:sldLayoutMkLst>
            <pc:docMk/>
            <pc:sldMasterMk cId="2460954070" sldId="2147483660"/>
            <pc:sldLayoutMk cId="3171841454" sldId="2147483668"/>
          </pc:sldLayoutMkLst>
        </pc:sldLayoutChg>
        <pc:sldLayoutChg chg="add del">
          <pc:chgData name="Melody Oduca" userId="S::moduca@stu.chino.k12.ca.us::c776853c-e55c-46ec-9267-6c956e296f02" providerId="AD" clId="Web-{65908A65-78A8-4B65-A28F-5A8DAB55646C}" dt="2023-01-11T16:34:24.573" v="57"/>
          <pc:sldLayoutMkLst>
            <pc:docMk/>
            <pc:sldMasterMk cId="2460954070" sldId="2147483660"/>
            <pc:sldLayoutMk cId="1718958274" sldId="2147483669"/>
          </pc:sldLayoutMkLst>
        </pc:sldLayoutChg>
        <pc:sldLayoutChg chg="add del">
          <pc:chgData name="Melody Oduca" userId="S::moduca@stu.chino.k12.ca.us::c776853c-e55c-46ec-9267-6c956e296f02" providerId="AD" clId="Web-{65908A65-78A8-4B65-A28F-5A8DAB55646C}" dt="2023-01-11T16:34:24.573" v="57"/>
          <pc:sldLayoutMkLst>
            <pc:docMk/>
            <pc:sldMasterMk cId="2460954070" sldId="2147483660"/>
            <pc:sldLayoutMk cId="2202905451" sldId="2147483670"/>
          </pc:sldLayoutMkLst>
        </pc:sldLayoutChg>
        <pc:sldLayoutChg chg="add del">
          <pc:chgData name="Melody Oduca" userId="S::moduca@stu.chino.k12.ca.us::c776853c-e55c-46ec-9267-6c956e296f02" providerId="AD" clId="Web-{65908A65-78A8-4B65-A28F-5A8DAB55646C}" dt="2023-01-11T16:34:24.573" v="57"/>
          <pc:sldLayoutMkLst>
            <pc:docMk/>
            <pc:sldMasterMk cId="2460954070" sldId="2147483660"/>
            <pc:sldLayoutMk cId="3479445657" sldId="2147483671"/>
          </pc:sldLayoutMkLst>
        </pc:sldLayoutChg>
      </pc:sldMasterChg>
      <pc:sldMasterChg chg="add del replId addSldLayout delSldLayout">
        <pc:chgData name="Melody Oduca" userId="S::moduca@stu.chino.k12.ca.us::c776853c-e55c-46ec-9267-6c956e296f02" providerId="AD" clId="Web-{65908A65-78A8-4B65-A28F-5A8DAB55646C}" dt="2023-01-11T16:34:02.151" v="54"/>
        <pc:sldMasterMkLst>
          <pc:docMk/>
          <pc:sldMasterMk cId="834035947" sldId="2147483672"/>
        </pc:sldMasterMkLst>
        <pc:sldLayoutChg chg="add del">
          <pc:chgData name="Melody Oduca" userId="S::moduca@stu.chino.k12.ca.us::c776853c-e55c-46ec-9267-6c956e296f02" providerId="AD" clId="Web-{65908A65-78A8-4B65-A28F-5A8DAB55646C}" dt="2023-01-11T16:34:02.151" v="54"/>
          <pc:sldLayoutMkLst>
            <pc:docMk/>
            <pc:sldMasterMk cId="834035947" sldId="2147483672"/>
            <pc:sldLayoutMk cId="2409919355" sldId="2147483673"/>
          </pc:sldLayoutMkLst>
        </pc:sldLayoutChg>
        <pc:sldLayoutChg chg="add del replId">
          <pc:chgData name="Melody Oduca" userId="S::moduca@stu.chino.k12.ca.us::c776853c-e55c-46ec-9267-6c956e296f02" providerId="AD" clId="Web-{65908A65-78A8-4B65-A28F-5A8DAB55646C}" dt="2023-01-11T16:34:02.151" v="54"/>
          <pc:sldLayoutMkLst>
            <pc:docMk/>
            <pc:sldMasterMk cId="834035947" sldId="2147483672"/>
            <pc:sldLayoutMk cId="886685267" sldId="2147483674"/>
          </pc:sldLayoutMkLst>
        </pc:sldLayoutChg>
        <pc:sldLayoutChg chg="add del replId">
          <pc:chgData name="Melody Oduca" userId="S::moduca@stu.chino.k12.ca.us::c776853c-e55c-46ec-9267-6c956e296f02" providerId="AD" clId="Web-{65908A65-78A8-4B65-A28F-5A8DAB55646C}" dt="2023-01-11T16:34:02.151" v="54"/>
          <pc:sldLayoutMkLst>
            <pc:docMk/>
            <pc:sldMasterMk cId="834035947" sldId="2147483672"/>
            <pc:sldLayoutMk cId="3132961796" sldId="2147483675"/>
          </pc:sldLayoutMkLst>
        </pc:sldLayoutChg>
        <pc:sldLayoutChg chg="add del replId">
          <pc:chgData name="Melody Oduca" userId="S::moduca@stu.chino.k12.ca.us::c776853c-e55c-46ec-9267-6c956e296f02" providerId="AD" clId="Web-{65908A65-78A8-4B65-A28F-5A8DAB55646C}" dt="2023-01-11T16:34:02.151" v="54"/>
          <pc:sldLayoutMkLst>
            <pc:docMk/>
            <pc:sldMasterMk cId="834035947" sldId="2147483672"/>
            <pc:sldLayoutMk cId="138227386" sldId="2147483676"/>
          </pc:sldLayoutMkLst>
        </pc:sldLayoutChg>
        <pc:sldLayoutChg chg="add del replId">
          <pc:chgData name="Melody Oduca" userId="S::moduca@stu.chino.k12.ca.us::c776853c-e55c-46ec-9267-6c956e296f02" providerId="AD" clId="Web-{65908A65-78A8-4B65-A28F-5A8DAB55646C}" dt="2023-01-11T16:34:02.151" v="54"/>
          <pc:sldLayoutMkLst>
            <pc:docMk/>
            <pc:sldMasterMk cId="834035947" sldId="2147483672"/>
            <pc:sldLayoutMk cId="4133173986" sldId="2147483677"/>
          </pc:sldLayoutMkLst>
        </pc:sldLayoutChg>
        <pc:sldLayoutChg chg="add del replId">
          <pc:chgData name="Melody Oduca" userId="S::moduca@stu.chino.k12.ca.us::c776853c-e55c-46ec-9267-6c956e296f02" providerId="AD" clId="Web-{65908A65-78A8-4B65-A28F-5A8DAB55646C}" dt="2023-01-11T16:34:02.151" v="54"/>
          <pc:sldLayoutMkLst>
            <pc:docMk/>
            <pc:sldMasterMk cId="834035947" sldId="2147483672"/>
            <pc:sldLayoutMk cId="1671065499" sldId="2147483678"/>
          </pc:sldLayoutMkLst>
        </pc:sldLayoutChg>
        <pc:sldLayoutChg chg="add del replId">
          <pc:chgData name="Melody Oduca" userId="S::moduca@stu.chino.k12.ca.us::c776853c-e55c-46ec-9267-6c956e296f02" providerId="AD" clId="Web-{65908A65-78A8-4B65-A28F-5A8DAB55646C}" dt="2023-01-11T16:34:02.151" v="54"/>
          <pc:sldLayoutMkLst>
            <pc:docMk/>
            <pc:sldMasterMk cId="834035947" sldId="2147483672"/>
            <pc:sldLayoutMk cId="695823919" sldId="2147483679"/>
          </pc:sldLayoutMkLst>
        </pc:sldLayoutChg>
        <pc:sldLayoutChg chg="add del replId">
          <pc:chgData name="Melody Oduca" userId="S::moduca@stu.chino.k12.ca.us::c776853c-e55c-46ec-9267-6c956e296f02" providerId="AD" clId="Web-{65908A65-78A8-4B65-A28F-5A8DAB55646C}" dt="2023-01-11T16:34:02.151" v="54"/>
          <pc:sldLayoutMkLst>
            <pc:docMk/>
            <pc:sldMasterMk cId="834035947" sldId="2147483672"/>
            <pc:sldLayoutMk cId="4160869131" sldId="2147483680"/>
          </pc:sldLayoutMkLst>
        </pc:sldLayoutChg>
        <pc:sldLayoutChg chg="add del replId">
          <pc:chgData name="Melody Oduca" userId="S::moduca@stu.chino.k12.ca.us::c776853c-e55c-46ec-9267-6c956e296f02" providerId="AD" clId="Web-{65908A65-78A8-4B65-A28F-5A8DAB55646C}" dt="2023-01-11T16:34:02.151" v="54"/>
          <pc:sldLayoutMkLst>
            <pc:docMk/>
            <pc:sldMasterMk cId="834035947" sldId="2147483672"/>
            <pc:sldLayoutMk cId="1997315029" sldId="2147483681"/>
          </pc:sldLayoutMkLst>
        </pc:sldLayoutChg>
        <pc:sldLayoutChg chg="add del replId">
          <pc:chgData name="Melody Oduca" userId="S::moduca@stu.chino.k12.ca.us::c776853c-e55c-46ec-9267-6c956e296f02" providerId="AD" clId="Web-{65908A65-78A8-4B65-A28F-5A8DAB55646C}" dt="2023-01-11T16:34:02.151" v="54"/>
          <pc:sldLayoutMkLst>
            <pc:docMk/>
            <pc:sldMasterMk cId="834035947" sldId="2147483672"/>
            <pc:sldLayoutMk cId="1768758031" sldId="2147483682"/>
          </pc:sldLayoutMkLst>
        </pc:sldLayoutChg>
        <pc:sldLayoutChg chg="add del replId">
          <pc:chgData name="Melody Oduca" userId="S::moduca@stu.chino.k12.ca.us::c776853c-e55c-46ec-9267-6c956e296f02" providerId="AD" clId="Web-{65908A65-78A8-4B65-A28F-5A8DAB55646C}" dt="2023-01-11T16:34:02.151" v="54"/>
          <pc:sldLayoutMkLst>
            <pc:docMk/>
            <pc:sldMasterMk cId="834035947" sldId="2147483672"/>
            <pc:sldLayoutMk cId="1045375118" sldId="2147483683"/>
          </pc:sldLayoutMkLst>
        </pc:sldLayoutChg>
      </pc:sldMasterChg>
      <pc:sldMasterChg chg="add del addSldLayout delSldLayout">
        <pc:chgData name="Melody Oduca" userId="S::moduca@stu.chino.k12.ca.us::c776853c-e55c-46ec-9267-6c956e296f02" providerId="AD" clId="Web-{65908A65-78A8-4B65-A28F-5A8DAB55646C}" dt="2023-01-11T16:34:24.573" v="57"/>
        <pc:sldMasterMkLst>
          <pc:docMk/>
          <pc:sldMasterMk cId="945673125" sldId="2147483685"/>
        </pc:sldMasterMkLst>
        <pc:sldLayoutChg chg="add del">
          <pc:chgData name="Melody Oduca" userId="S::moduca@stu.chino.k12.ca.us::c776853c-e55c-46ec-9267-6c956e296f02" providerId="AD" clId="Web-{65908A65-78A8-4B65-A28F-5A8DAB55646C}" dt="2023-01-11T16:34:24.573" v="57"/>
          <pc:sldLayoutMkLst>
            <pc:docMk/>
            <pc:sldMasterMk cId="945673125" sldId="2147483685"/>
            <pc:sldLayoutMk cId="3108966091" sldId="2147483674"/>
          </pc:sldLayoutMkLst>
        </pc:sldLayoutChg>
        <pc:sldLayoutChg chg="add del">
          <pc:chgData name="Melody Oduca" userId="S::moduca@stu.chino.k12.ca.us::c776853c-e55c-46ec-9267-6c956e296f02" providerId="AD" clId="Web-{65908A65-78A8-4B65-A28F-5A8DAB55646C}" dt="2023-01-11T16:34:24.573" v="57"/>
          <pc:sldLayoutMkLst>
            <pc:docMk/>
            <pc:sldMasterMk cId="945673125" sldId="2147483685"/>
            <pc:sldLayoutMk cId="4209413481" sldId="2147483675"/>
          </pc:sldLayoutMkLst>
        </pc:sldLayoutChg>
        <pc:sldLayoutChg chg="add del">
          <pc:chgData name="Melody Oduca" userId="S::moduca@stu.chino.k12.ca.us::c776853c-e55c-46ec-9267-6c956e296f02" providerId="AD" clId="Web-{65908A65-78A8-4B65-A28F-5A8DAB55646C}" dt="2023-01-11T16:34:24.573" v="57"/>
          <pc:sldLayoutMkLst>
            <pc:docMk/>
            <pc:sldMasterMk cId="945673125" sldId="2147483685"/>
            <pc:sldLayoutMk cId="1379341545" sldId="2147483676"/>
          </pc:sldLayoutMkLst>
        </pc:sldLayoutChg>
        <pc:sldLayoutChg chg="add del">
          <pc:chgData name="Melody Oduca" userId="S::moduca@stu.chino.k12.ca.us::c776853c-e55c-46ec-9267-6c956e296f02" providerId="AD" clId="Web-{65908A65-78A8-4B65-A28F-5A8DAB55646C}" dt="2023-01-11T16:34:24.573" v="57"/>
          <pc:sldLayoutMkLst>
            <pc:docMk/>
            <pc:sldMasterMk cId="945673125" sldId="2147483685"/>
            <pc:sldLayoutMk cId="2293185841" sldId="2147483677"/>
          </pc:sldLayoutMkLst>
        </pc:sldLayoutChg>
        <pc:sldLayoutChg chg="add del">
          <pc:chgData name="Melody Oduca" userId="S::moduca@stu.chino.k12.ca.us::c776853c-e55c-46ec-9267-6c956e296f02" providerId="AD" clId="Web-{65908A65-78A8-4B65-A28F-5A8DAB55646C}" dt="2023-01-11T16:34:24.573" v="57"/>
          <pc:sldLayoutMkLst>
            <pc:docMk/>
            <pc:sldMasterMk cId="945673125" sldId="2147483685"/>
            <pc:sldLayoutMk cId="3430668153" sldId="2147483678"/>
          </pc:sldLayoutMkLst>
        </pc:sldLayoutChg>
        <pc:sldLayoutChg chg="add del">
          <pc:chgData name="Melody Oduca" userId="S::moduca@stu.chino.k12.ca.us::c776853c-e55c-46ec-9267-6c956e296f02" providerId="AD" clId="Web-{65908A65-78A8-4B65-A28F-5A8DAB55646C}" dt="2023-01-11T16:34:24.573" v="57"/>
          <pc:sldLayoutMkLst>
            <pc:docMk/>
            <pc:sldMasterMk cId="945673125" sldId="2147483685"/>
            <pc:sldLayoutMk cId="1112838316" sldId="2147483679"/>
          </pc:sldLayoutMkLst>
        </pc:sldLayoutChg>
        <pc:sldLayoutChg chg="add del">
          <pc:chgData name="Melody Oduca" userId="S::moduca@stu.chino.k12.ca.us::c776853c-e55c-46ec-9267-6c956e296f02" providerId="AD" clId="Web-{65908A65-78A8-4B65-A28F-5A8DAB55646C}" dt="2023-01-11T16:34:24.573" v="57"/>
          <pc:sldLayoutMkLst>
            <pc:docMk/>
            <pc:sldMasterMk cId="945673125" sldId="2147483685"/>
            <pc:sldLayoutMk cId="1251099989" sldId="2147483680"/>
          </pc:sldLayoutMkLst>
        </pc:sldLayoutChg>
        <pc:sldLayoutChg chg="add del">
          <pc:chgData name="Melody Oduca" userId="S::moduca@stu.chino.k12.ca.us::c776853c-e55c-46ec-9267-6c956e296f02" providerId="AD" clId="Web-{65908A65-78A8-4B65-A28F-5A8DAB55646C}" dt="2023-01-11T16:34:24.573" v="57"/>
          <pc:sldLayoutMkLst>
            <pc:docMk/>
            <pc:sldMasterMk cId="945673125" sldId="2147483685"/>
            <pc:sldLayoutMk cId="619124342" sldId="2147483681"/>
          </pc:sldLayoutMkLst>
        </pc:sldLayoutChg>
        <pc:sldLayoutChg chg="add del">
          <pc:chgData name="Melody Oduca" userId="S::moduca@stu.chino.k12.ca.us::c776853c-e55c-46ec-9267-6c956e296f02" providerId="AD" clId="Web-{65908A65-78A8-4B65-A28F-5A8DAB55646C}" dt="2023-01-11T16:34:24.573" v="57"/>
          <pc:sldLayoutMkLst>
            <pc:docMk/>
            <pc:sldMasterMk cId="945673125" sldId="2147483685"/>
            <pc:sldLayoutMk cId="992104868" sldId="2147483682"/>
          </pc:sldLayoutMkLst>
        </pc:sldLayoutChg>
        <pc:sldLayoutChg chg="add del">
          <pc:chgData name="Melody Oduca" userId="S::moduca@stu.chino.k12.ca.us::c776853c-e55c-46ec-9267-6c956e296f02" providerId="AD" clId="Web-{65908A65-78A8-4B65-A28F-5A8DAB55646C}" dt="2023-01-11T16:34:24.573" v="57"/>
          <pc:sldLayoutMkLst>
            <pc:docMk/>
            <pc:sldMasterMk cId="945673125" sldId="2147483685"/>
            <pc:sldLayoutMk cId="3806495286" sldId="2147483683"/>
          </pc:sldLayoutMkLst>
        </pc:sldLayoutChg>
        <pc:sldLayoutChg chg="add del">
          <pc:chgData name="Melody Oduca" userId="S::moduca@stu.chino.k12.ca.us::c776853c-e55c-46ec-9267-6c956e296f02" providerId="AD" clId="Web-{65908A65-78A8-4B65-A28F-5A8DAB55646C}" dt="2023-01-11T16:34:24.573" v="57"/>
          <pc:sldLayoutMkLst>
            <pc:docMk/>
            <pc:sldMasterMk cId="945673125" sldId="2147483685"/>
            <pc:sldLayoutMk cId="942443498" sldId="2147483684"/>
          </pc:sldLayoutMkLst>
        </pc:sldLayoutChg>
      </pc:sldMasterChg>
      <pc:sldMasterChg chg="add del addSldLayout delSldLayout">
        <pc:chgData name="Melody Oduca" userId="S::moduca@stu.chino.k12.ca.us::c776853c-e55c-46ec-9267-6c956e296f02" providerId="AD" clId="Web-{65908A65-78A8-4B65-A28F-5A8DAB55646C}" dt="2023-01-11T16:34:24.526" v="56"/>
        <pc:sldMasterMkLst>
          <pc:docMk/>
          <pc:sldMasterMk cId="2530401010" sldId="2147483711"/>
        </pc:sldMasterMkLst>
        <pc:sldLayoutChg chg="add del">
          <pc:chgData name="Melody Oduca" userId="S::moduca@stu.chino.k12.ca.us::c776853c-e55c-46ec-9267-6c956e296f02" providerId="AD" clId="Web-{65908A65-78A8-4B65-A28F-5A8DAB55646C}" dt="2023-01-11T16:34:24.526" v="56"/>
          <pc:sldLayoutMkLst>
            <pc:docMk/>
            <pc:sldMasterMk cId="2530401010" sldId="2147483711"/>
            <pc:sldLayoutMk cId="2344071302" sldId="2147483700"/>
          </pc:sldLayoutMkLst>
        </pc:sldLayoutChg>
        <pc:sldLayoutChg chg="add del">
          <pc:chgData name="Melody Oduca" userId="S::moduca@stu.chino.k12.ca.us::c776853c-e55c-46ec-9267-6c956e296f02" providerId="AD" clId="Web-{65908A65-78A8-4B65-A28F-5A8DAB55646C}" dt="2023-01-11T16:34:24.526" v="56"/>
          <pc:sldLayoutMkLst>
            <pc:docMk/>
            <pc:sldMasterMk cId="2530401010" sldId="2147483711"/>
            <pc:sldLayoutMk cId="3166399878" sldId="2147483701"/>
          </pc:sldLayoutMkLst>
        </pc:sldLayoutChg>
        <pc:sldLayoutChg chg="add del">
          <pc:chgData name="Melody Oduca" userId="S::moduca@stu.chino.k12.ca.us::c776853c-e55c-46ec-9267-6c956e296f02" providerId="AD" clId="Web-{65908A65-78A8-4B65-A28F-5A8DAB55646C}" dt="2023-01-11T16:34:24.526" v="56"/>
          <pc:sldLayoutMkLst>
            <pc:docMk/>
            <pc:sldMasterMk cId="2530401010" sldId="2147483711"/>
            <pc:sldLayoutMk cId="3526025135" sldId="2147483702"/>
          </pc:sldLayoutMkLst>
        </pc:sldLayoutChg>
        <pc:sldLayoutChg chg="add del">
          <pc:chgData name="Melody Oduca" userId="S::moduca@stu.chino.k12.ca.us::c776853c-e55c-46ec-9267-6c956e296f02" providerId="AD" clId="Web-{65908A65-78A8-4B65-A28F-5A8DAB55646C}" dt="2023-01-11T16:34:24.526" v="56"/>
          <pc:sldLayoutMkLst>
            <pc:docMk/>
            <pc:sldMasterMk cId="2530401010" sldId="2147483711"/>
            <pc:sldLayoutMk cId="3095754482" sldId="2147483703"/>
          </pc:sldLayoutMkLst>
        </pc:sldLayoutChg>
        <pc:sldLayoutChg chg="add del">
          <pc:chgData name="Melody Oduca" userId="S::moduca@stu.chino.k12.ca.us::c776853c-e55c-46ec-9267-6c956e296f02" providerId="AD" clId="Web-{65908A65-78A8-4B65-A28F-5A8DAB55646C}" dt="2023-01-11T16:34:24.526" v="56"/>
          <pc:sldLayoutMkLst>
            <pc:docMk/>
            <pc:sldMasterMk cId="2530401010" sldId="2147483711"/>
            <pc:sldLayoutMk cId="1665780559" sldId="2147483704"/>
          </pc:sldLayoutMkLst>
        </pc:sldLayoutChg>
        <pc:sldLayoutChg chg="add del">
          <pc:chgData name="Melody Oduca" userId="S::moduca@stu.chino.k12.ca.us::c776853c-e55c-46ec-9267-6c956e296f02" providerId="AD" clId="Web-{65908A65-78A8-4B65-A28F-5A8DAB55646C}" dt="2023-01-11T16:34:24.526" v="56"/>
          <pc:sldLayoutMkLst>
            <pc:docMk/>
            <pc:sldMasterMk cId="2530401010" sldId="2147483711"/>
            <pc:sldLayoutMk cId="2297857009" sldId="2147483705"/>
          </pc:sldLayoutMkLst>
        </pc:sldLayoutChg>
        <pc:sldLayoutChg chg="add del">
          <pc:chgData name="Melody Oduca" userId="S::moduca@stu.chino.k12.ca.us::c776853c-e55c-46ec-9267-6c956e296f02" providerId="AD" clId="Web-{65908A65-78A8-4B65-A28F-5A8DAB55646C}" dt="2023-01-11T16:34:24.526" v="56"/>
          <pc:sldLayoutMkLst>
            <pc:docMk/>
            <pc:sldMasterMk cId="2530401010" sldId="2147483711"/>
            <pc:sldLayoutMk cId="238372249" sldId="2147483706"/>
          </pc:sldLayoutMkLst>
        </pc:sldLayoutChg>
        <pc:sldLayoutChg chg="add del">
          <pc:chgData name="Melody Oduca" userId="S::moduca@stu.chino.k12.ca.us::c776853c-e55c-46ec-9267-6c956e296f02" providerId="AD" clId="Web-{65908A65-78A8-4B65-A28F-5A8DAB55646C}" dt="2023-01-11T16:34:24.526" v="56"/>
          <pc:sldLayoutMkLst>
            <pc:docMk/>
            <pc:sldMasterMk cId="2530401010" sldId="2147483711"/>
            <pc:sldLayoutMk cId="3980622219" sldId="2147483707"/>
          </pc:sldLayoutMkLst>
        </pc:sldLayoutChg>
        <pc:sldLayoutChg chg="add del">
          <pc:chgData name="Melody Oduca" userId="S::moduca@stu.chino.k12.ca.us::c776853c-e55c-46ec-9267-6c956e296f02" providerId="AD" clId="Web-{65908A65-78A8-4B65-A28F-5A8DAB55646C}" dt="2023-01-11T16:34:24.526" v="56"/>
          <pc:sldLayoutMkLst>
            <pc:docMk/>
            <pc:sldMasterMk cId="2530401010" sldId="2147483711"/>
            <pc:sldLayoutMk cId="267144243" sldId="2147483708"/>
          </pc:sldLayoutMkLst>
        </pc:sldLayoutChg>
        <pc:sldLayoutChg chg="add del">
          <pc:chgData name="Melody Oduca" userId="S::moduca@stu.chino.k12.ca.us::c776853c-e55c-46ec-9267-6c956e296f02" providerId="AD" clId="Web-{65908A65-78A8-4B65-A28F-5A8DAB55646C}" dt="2023-01-11T16:34:24.526" v="56"/>
          <pc:sldLayoutMkLst>
            <pc:docMk/>
            <pc:sldMasterMk cId="2530401010" sldId="2147483711"/>
            <pc:sldLayoutMk cId="550832673" sldId="2147483709"/>
          </pc:sldLayoutMkLst>
        </pc:sldLayoutChg>
        <pc:sldLayoutChg chg="add del">
          <pc:chgData name="Melody Oduca" userId="S::moduca@stu.chino.k12.ca.us::c776853c-e55c-46ec-9267-6c956e296f02" providerId="AD" clId="Web-{65908A65-78A8-4B65-A28F-5A8DAB55646C}" dt="2023-01-11T16:34:24.526" v="56"/>
          <pc:sldLayoutMkLst>
            <pc:docMk/>
            <pc:sldMasterMk cId="2530401010" sldId="2147483711"/>
            <pc:sldLayoutMk cId="2486091885" sldId="2147483710"/>
          </pc:sldLayoutMkLst>
        </pc:sldLayoutChg>
      </pc:sldMasterChg>
      <pc:sldMasterChg chg="add del addSldLayout delSldLayout">
        <pc:chgData name="Melody Oduca" userId="S::moduca@stu.chino.k12.ca.us::c776853c-e55c-46ec-9267-6c956e296f02" providerId="AD" clId="Web-{65908A65-78A8-4B65-A28F-5A8DAB55646C}" dt="2023-01-11T16:33:51.853" v="48"/>
        <pc:sldMasterMkLst>
          <pc:docMk/>
          <pc:sldMasterMk cId="1126032863" sldId="2147483737"/>
        </pc:sldMasterMkLst>
        <pc:sldLayoutChg chg="add del">
          <pc:chgData name="Melody Oduca" userId="S::moduca@stu.chino.k12.ca.us::c776853c-e55c-46ec-9267-6c956e296f02" providerId="AD" clId="Web-{65908A65-78A8-4B65-A28F-5A8DAB55646C}" dt="2023-01-11T16:33:51.853" v="48"/>
          <pc:sldLayoutMkLst>
            <pc:docMk/>
            <pc:sldMasterMk cId="1126032863" sldId="2147483737"/>
            <pc:sldLayoutMk cId="4201397938" sldId="2147483726"/>
          </pc:sldLayoutMkLst>
        </pc:sldLayoutChg>
        <pc:sldLayoutChg chg="add del">
          <pc:chgData name="Melody Oduca" userId="S::moduca@stu.chino.k12.ca.us::c776853c-e55c-46ec-9267-6c956e296f02" providerId="AD" clId="Web-{65908A65-78A8-4B65-A28F-5A8DAB55646C}" dt="2023-01-11T16:33:51.853" v="48"/>
          <pc:sldLayoutMkLst>
            <pc:docMk/>
            <pc:sldMasterMk cId="1126032863" sldId="2147483737"/>
            <pc:sldLayoutMk cId="2169444996" sldId="2147483727"/>
          </pc:sldLayoutMkLst>
        </pc:sldLayoutChg>
        <pc:sldLayoutChg chg="add del">
          <pc:chgData name="Melody Oduca" userId="S::moduca@stu.chino.k12.ca.us::c776853c-e55c-46ec-9267-6c956e296f02" providerId="AD" clId="Web-{65908A65-78A8-4B65-A28F-5A8DAB55646C}" dt="2023-01-11T16:33:51.853" v="48"/>
          <pc:sldLayoutMkLst>
            <pc:docMk/>
            <pc:sldMasterMk cId="1126032863" sldId="2147483737"/>
            <pc:sldLayoutMk cId="2075469014" sldId="2147483728"/>
          </pc:sldLayoutMkLst>
        </pc:sldLayoutChg>
        <pc:sldLayoutChg chg="add del">
          <pc:chgData name="Melody Oduca" userId="S::moduca@stu.chino.k12.ca.us::c776853c-e55c-46ec-9267-6c956e296f02" providerId="AD" clId="Web-{65908A65-78A8-4B65-A28F-5A8DAB55646C}" dt="2023-01-11T16:33:51.853" v="48"/>
          <pc:sldLayoutMkLst>
            <pc:docMk/>
            <pc:sldMasterMk cId="1126032863" sldId="2147483737"/>
            <pc:sldLayoutMk cId="2779434968" sldId="2147483729"/>
          </pc:sldLayoutMkLst>
        </pc:sldLayoutChg>
        <pc:sldLayoutChg chg="add del">
          <pc:chgData name="Melody Oduca" userId="S::moduca@stu.chino.k12.ca.us::c776853c-e55c-46ec-9267-6c956e296f02" providerId="AD" clId="Web-{65908A65-78A8-4B65-A28F-5A8DAB55646C}" dt="2023-01-11T16:33:51.853" v="48"/>
          <pc:sldLayoutMkLst>
            <pc:docMk/>
            <pc:sldMasterMk cId="1126032863" sldId="2147483737"/>
            <pc:sldLayoutMk cId="1267036035" sldId="2147483730"/>
          </pc:sldLayoutMkLst>
        </pc:sldLayoutChg>
        <pc:sldLayoutChg chg="add del">
          <pc:chgData name="Melody Oduca" userId="S::moduca@stu.chino.k12.ca.us::c776853c-e55c-46ec-9267-6c956e296f02" providerId="AD" clId="Web-{65908A65-78A8-4B65-A28F-5A8DAB55646C}" dt="2023-01-11T16:33:51.853" v="48"/>
          <pc:sldLayoutMkLst>
            <pc:docMk/>
            <pc:sldMasterMk cId="1126032863" sldId="2147483737"/>
            <pc:sldLayoutMk cId="4248949984" sldId="2147483731"/>
          </pc:sldLayoutMkLst>
        </pc:sldLayoutChg>
        <pc:sldLayoutChg chg="add del">
          <pc:chgData name="Melody Oduca" userId="S::moduca@stu.chino.k12.ca.us::c776853c-e55c-46ec-9267-6c956e296f02" providerId="AD" clId="Web-{65908A65-78A8-4B65-A28F-5A8DAB55646C}" dt="2023-01-11T16:33:51.853" v="48"/>
          <pc:sldLayoutMkLst>
            <pc:docMk/>
            <pc:sldMasterMk cId="1126032863" sldId="2147483737"/>
            <pc:sldLayoutMk cId="49718418" sldId="2147483732"/>
          </pc:sldLayoutMkLst>
        </pc:sldLayoutChg>
        <pc:sldLayoutChg chg="add del">
          <pc:chgData name="Melody Oduca" userId="S::moduca@stu.chino.k12.ca.us::c776853c-e55c-46ec-9267-6c956e296f02" providerId="AD" clId="Web-{65908A65-78A8-4B65-A28F-5A8DAB55646C}" dt="2023-01-11T16:33:51.853" v="48"/>
          <pc:sldLayoutMkLst>
            <pc:docMk/>
            <pc:sldMasterMk cId="1126032863" sldId="2147483737"/>
            <pc:sldLayoutMk cId="2254661917" sldId="2147483733"/>
          </pc:sldLayoutMkLst>
        </pc:sldLayoutChg>
        <pc:sldLayoutChg chg="add del">
          <pc:chgData name="Melody Oduca" userId="S::moduca@stu.chino.k12.ca.us::c776853c-e55c-46ec-9267-6c956e296f02" providerId="AD" clId="Web-{65908A65-78A8-4B65-A28F-5A8DAB55646C}" dt="2023-01-11T16:33:51.853" v="48"/>
          <pc:sldLayoutMkLst>
            <pc:docMk/>
            <pc:sldMasterMk cId="1126032863" sldId="2147483737"/>
            <pc:sldLayoutMk cId="3232734999" sldId="2147483734"/>
          </pc:sldLayoutMkLst>
        </pc:sldLayoutChg>
        <pc:sldLayoutChg chg="add del">
          <pc:chgData name="Melody Oduca" userId="S::moduca@stu.chino.k12.ca.us::c776853c-e55c-46ec-9267-6c956e296f02" providerId="AD" clId="Web-{65908A65-78A8-4B65-A28F-5A8DAB55646C}" dt="2023-01-11T16:33:51.853" v="48"/>
          <pc:sldLayoutMkLst>
            <pc:docMk/>
            <pc:sldMasterMk cId="1126032863" sldId="2147483737"/>
            <pc:sldLayoutMk cId="1303940262" sldId="2147483735"/>
          </pc:sldLayoutMkLst>
        </pc:sldLayoutChg>
        <pc:sldLayoutChg chg="add del">
          <pc:chgData name="Melody Oduca" userId="S::moduca@stu.chino.k12.ca.us::c776853c-e55c-46ec-9267-6c956e296f02" providerId="AD" clId="Web-{65908A65-78A8-4B65-A28F-5A8DAB55646C}" dt="2023-01-11T16:33:51.853" v="48"/>
          <pc:sldLayoutMkLst>
            <pc:docMk/>
            <pc:sldMasterMk cId="1126032863" sldId="2147483737"/>
            <pc:sldLayoutMk cId="1614347543" sldId="2147483736"/>
          </pc:sldLayoutMkLst>
        </pc:sldLayoutChg>
      </pc:sldMasterChg>
    </pc:docChg>
  </pc:docChgLst>
  <pc:docChgLst>
    <pc:chgData name="Melody Oduca" userId="S::moduca@stu.chino.k12.ca.us::c776853c-e55c-46ec-9267-6c956e296f02" providerId="AD" clId="Web-{41AA0C51-A9DA-C931-9C83-5694179D9CA6}"/>
    <pc:docChg chg="delSld modSld">
      <pc:chgData name="Melody Oduca" userId="S::moduca@stu.chino.k12.ca.us::c776853c-e55c-46ec-9267-6c956e296f02" providerId="AD" clId="Web-{41AA0C51-A9DA-C931-9C83-5694179D9CA6}" dt="2023-01-12T17:51:01.258" v="113"/>
      <pc:docMkLst>
        <pc:docMk/>
      </pc:docMkLst>
      <pc:sldChg chg="modSp modTransition modAnim">
        <pc:chgData name="Melody Oduca" userId="S::moduca@stu.chino.k12.ca.us::c776853c-e55c-46ec-9267-6c956e296f02" providerId="AD" clId="Web-{41AA0C51-A9DA-C931-9C83-5694179D9CA6}" dt="2023-01-12T17:44:00.421" v="82"/>
        <pc:sldMkLst>
          <pc:docMk/>
          <pc:sldMk cId="109857222" sldId="256"/>
        </pc:sldMkLst>
        <pc:picChg chg="mod">
          <ac:chgData name="Melody Oduca" userId="S::moduca@stu.chino.k12.ca.us::c776853c-e55c-46ec-9267-6c956e296f02" providerId="AD" clId="Web-{41AA0C51-A9DA-C931-9C83-5694179D9CA6}" dt="2023-01-12T17:43:41.983" v="81" actId="1076"/>
          <ac:picMkLst>
            <pc:docMk/>
            <pc:sldMk cId="109857222" sldId="256"/>
            <ac:picMk id="7" creationId="{2DEFBFF8-C1C5-2BC7-0575-190340716F88}"/>
          </ac:picMkLst>
        </pc:picChg>
      </pc:sldChg>
      <pc:sldChg chg="del">
        <pc:chgData name="Melody Oduca" userId="S::moduca@stu.chino.k12.ca.us::c776853c-e55c-46ec-9267-6c956e296f02" providerId="AD" clId="Web-{41AA0C51-A9DA-C931-9C83-5694179D9CA6}" dt="2023-01-12T17:18:23.094" v="0"/>
        <pc:sldMkLst>
          <pc:docMk/>
          <pc:sldMk cId="2522728506" sldId="257"/>
        </pc:sldMkLst>
      </pc:sldChg>
      <pc:sldChg chg="modSp modTransition addAnim modAnim">
        <pc:chgData name="Melody Oduca" userId="S::moduca@stu.chino.k12.ca.us::c776853c-e55c-46ec-9267-6c956e296f02" providerId="AD" clId="Web-{41AA0C51-A9DA-C931-9C83-5694179D9CA6}" dt="2023-01-12T17:45:47.330" v="89"/>
        <pc:sldMkLst>
          <pc:docMk/>
          <pc:sldMk cId="3746813889" sldId="258"/>
        </pc:sldMkLst>
        <pc:spChg chg="mod">
          <ac:chgData name="Melody Oduca" userId="S::moduca@stu.chino.k12.ca.us::c776853c-e55c-46ec-9267-6c956e296f02" providerId="AD" clId="Web-{41AA0C51-A9DA-C931-9C83-5694179D9CA6}" dt="2023-01-12T17:24:40.961" v="61" actId="20577"/>
          <ac:spMkLst>
            <pc:docMk/>
            <pc:sldMk cId="3746813889" sldId="258"/>
            <ac:spMk id="2" creationId="{1A4039AC-4326-037A-4B32-632EFDA884ED}"/>
          </ac:spMkLst>
        </pc:spChg>
        <pc:spChg chg="mod">
          <ac:chgData name="Melody Oduca" userId="S::moduca@stu.chino.k12.ca.us::c776853c-e55c-46ec-9267-6c956e296f02" providerId="AD" clId="Web-{41AA0C51-A9DA-C931-9C83-5694179D9CA6}" dt="2023-01-12T17:21:42.816" v="25" actId="20577"/>
          <ac:spMkLst>
            <pc:docMk/>
            <pc:sldMk cId="3746813889" sldId="258"/>
            <ac:spMk id="3" creationId="{7CEE226C-2EAB-F8C9-D4A0-8E2E10A43BCE}"/>
          </ac:spMkLst>
        </pc:spChg>
      </pc:sldChg>
      <pc:sldChg chg="modSp modTransition addAnim modAnim">
        <pc:chgData name="Melody Oduca" userId="S::moduca@stu.chino.k12.ca.us::c776853c-e55c-46ec-9267-6c956e296f02" providerId="AD" clId="Web-{41AA0C51-A9DA-C931-9C83-5694179D9CA6}" dt="2023-01-12T17:49:55.397" v="109"/>
        <pc:sldMkLst>
          <pc:docMk/>
          <pc:sldMk cId="2128771351" sldId="259"/>
        </pc:sldMkLst>
        <pc:spChg chg="mod">
          <ac:chgData name="Melody Oduca" userId="S::moduca@stu.chino.k12.ca.us::c776853c-e55c-46ec-9267-6c956e296f02" providerId="AD" clId="Web-{41AA0C51-A9DA-C931-9C83-5694179D9CA6}" dt="2023-01-12T17:48:20.708" v="101" actId="1076"/>
          <ac:spMkLst>
            <pc:docMk/>
            <pc:sldMk cId="2128771351" sldId="259"/>
            <ac:spMk id="2" creationId="{8A793180-252D-8F97-80D1-C49A6F823108}"/>
          </ac:spMkLst>
        </pc:spChg>
        <pc:spChg chg="mod">
          <ac:chgData name="Melody Oduca" userId="S::moduca@stu.chino.k12.ca.us::c776853c-e55c-46ec-9267-6c956e296f02" providerId="AD" clId="Web-{41AA0C51-A9DA-C931-9C83-5694179D9CA6}" dt="2023-01-12T17:48:00.348" v="99" actId="1076"/>
          <ac:spMkLst>
            <pc:docMk/>
            <pc:sldMk cId="2128771351" sldId="259"/>
            <ac:spMk id="3" creationId="{AAF8D67A-0868-B151-5856-2CACD9D2E78A}"/>
          </ac:spMkLst>
        </pc:spChg>
        <pc:picChg chg="mod">
          <ac:chgData name="Melody Oduca" userId="S::moduca@stu.chino.k12.ca.us::c776853c-e55c-46ec-9267-6c956e296f02" providerId="AD" clId="Web-{41AA0C51-A9DA-C931-9C83-5694179D9CA6}" dt="2023-01-12T17:48:26.958" v="102" actId="1076"/>
          <ac:picMkLst>
            <pc:docMk/>
            <pc:sldMk cId="2128771351" sldId="259"/>
            <ac:picMk id="5" creationId="{81286941-CF0F-011F-96CC-09FC0767C345}"/>
          </ac:picMkLst>
        </pc:picChg>
        <pc:picChg chg="mod">
          <ac:chgData name="Melody Oduca" userId="S::moduca@stu.chino.k12.ca.us::c776853c-e55c-46ec-9267-6c956e296f02" providerId="AD" clId="Web-{41AA0C51-A9DA-C931-9C83-5694179D9CA6}" dt="2023-01-12T17:48:30.161" v="103" actId="1076"/>
          <ac:picMkLst>
            <pc:docMk/>
            <pc:sldMk cId="2128771351" sldId="259"/>
            <ac:picMk id="7" creationId="{BBAD6A68-7682-A3CE-7805-12CB2F3A7E40}"/>
          </ac:picMkLst>
        </pc:picChg>
      </pc:sldChg>
      <pc:sldChg chg="delSp modSp modTransition addAnim modAnim">
        <pc:chgData name="Melody Oduca" userId="S::moduca@stu.chino.k12.ca.us::c776853c-e55c-46ec-9267-6c956e296f02" providerId="AD" clId="Web-{41AA0C51-A9DA-C931-9C83-5694179D9CA6}" dt="2023-01-12T17:48:58.974" v="108"/>
        <pc:sldMkLst>
          <pc:docMk/>
          <pc:sldMk cId="3828986795" sldId="260"/>
        </pc:sldMkLst>
        <pc:spChg chg="mod">
          <ac:chgData name="Melody Oduca" userId="S::moduca@stu.chino.k12.ca.us::c776853c-e55c-46ec-9267-6c956e296f02" providerId="AD" clId="Web-{41AA0C51-A9DA-C931-9C83-5694179D9CA6}" dt="2023-01-12T17:24:02.819" v="55"/>
          <ac:spMkLst>
            <pc:docMk/>
            <pc:sldMk cId="3828986795" sldId="260"/>
            <ac:spMk id="2" creationId="{D4F9115D-5F17-4C23-7F3B-E31AEB90CB77}"/>
          </ac:spMkLst>
        </pc:spChg>
        <pc:spChg chg="mod">
          <ac:chgData name="Melody Oduca" userId="S::moduca@stu.chino.k12.ca.us::c776853c-e55c-46ec-9267-6c956e296f02" providerId="AD" clId="Web-{41AA0C51-A9DA-C931-9C83-5694179D9CA6}" dt="2023-01-12T17:20:59.347" v="20" actId="20577"/>
          <ac:spMkLst>
            <pc:docMk/>
            <pc:sldMk cId="3828986795" sldId="260"/>
            <ac:spMk id="3" creationId="{173C4949-232B-8578-308C-E5749CB3C99A}"/>
          </ac:spMkLst>
        </pc:spChg>
        <pc:spChg chg="del">
          <ac:chgData name="Melody Oduca" userId="S::moduca@stu.chino.k12.ca.us::c776853c-e55c-46ec-9267-6c956e296f02" providerId="AD" clId="Web-{41AA0C51-A9DA-C931-9C83-5694179D9CA6}" dt="2023-01-12T17:48:41.989" v="104"/>
          <ac:spMkLst>
            <pc:docMk/>
            <pc:sldMk cId="3828986795" sldId="260"/>
            <ac:spMk id="5" creationId="{C607CED7-155C-0C31-3089-A178A71CA572}"/>
          </ac:spMkLst>
        </pc:spChg>
        <pc:spChg chg="del mod">
          <ac:chgData name="Melody Oduca" userId="S::moduca@stu.chino.k12.ca.us::c776853c-e55c-46ec-9267-6c956e296f02" providerId="AD" clId="Web-{41AA0C51-A9DA-C931-9C83-5694179D9CA6}" dt="2023-01-12T17:20:37.299" v="19"/>
          <ac:spMkLst>
            <pc:docMk/>
            <pc:sldMk cId="3828986795" sldId="260"/>
            <ac:spMk id="8" creationId="{15BE6A26-F433-F22F-61E1-23A6F37151CF}"/>
          </ac:spMkLst>
        </pc:spChg>
      </pc:sldChg>
      <pc:sldChg chg="modSp modTransition addAnim modAnim">
        <pc:chgData name="Melody Oduca" userId="S::moduca@stu.chino.k12.ca.us::c776853c-e55c-46ec-9267-6c956e296f02" providerId="AD" clId="Web-{41AA0C51-A9DA-C931-9C83-5694179D9CA6}" dt="2023-01-12T17:51:01.258" v="113"/>
        <pc:sldMkLst>
          <pc:docMk/>
          <pc:sldMk cId="497173768" sldId="261"/>
        </pc:sldMkLst>
        <pc:spChg chg="mod">
          <ac:chgData name="Melody Oduca" userId="S::moduca@stu.chino.k12.ca.us::c776853c-e55c-46ec-9267-6c956e296f02" providerId="AD" clId="Web-{41AA0C51-A9DA-C931-9C83-5694179D9CA6}" dt="2023-01-12T17:25:07.664" v="64" actId="20577"/>
          <ac:spMkLst>
            <pc:docMk/>
            <pc:sldMk cId="497173768" sldId="261"/>
            <ac:spMk id="2" creationId="{7E4D5211-7822-DB99-B365-C9AFC6A9F7FD}"/>
          </ac:spMkLst>
        </pc:spChg>
        <pc:spChg chg="mod">
          <ac:chgData name="Melody Oduca" userId="S::moduca@stu.chino.k12.ca.us::c776853c-e55c-46ec-9267-6c956e296f02" providerId="AD" clId="Web-{41AA0C51-A9DA-C931-9C83-5694179D9CA6}" dt="2023-01-12T17:21:14.644" v="22" actId="20577"/>
          <ac:spMkLst>
            <pc:docMk/>
            <pc:sldMk cId="497173768" sldId="261"/>
            <ac:spMk id="3" creationId="{4C906366-2FAF-4CEB-5829-27F47687135D}"/>
          </ac:spMkLst>
        </pc:spChg>
      </pc:sldChg>
      <pc:sldChg chg="del">
        <pc:chgData name="Melody Oduca" userId="S::moduca@stu.chino.k12.ca.us::c776853c-e55c-46ec-9267-6c956e296f02" providerId="AD" clId="Web-{41AA0C51-A9DA-C931-9C83-5694179D9CA6}" dt="2023-01-12T17:21:22.660" v="23"/>
        <pc:sldMkLst>
          <pc:docMk/>
          <pc:sldMk cId="3210804931" sldId="262"/>
        </pc:sldMkLst>
      </pc:sldChg>
    </pc:docChg>
  </pc:docChgLst>
  <pc:docChgLst>
    <pc:chgData name="Melody Oduca" userId="S::moduca@stu.chino.k12.ca.us::c776853c-e55c-46ec-9267-6c956e296f02" providerId="AD" clId="Web-{2DE2B027-CAC7-3474-56BE-59198A657C18}"/>
    <pc:docChg chg="modSld">
      <pc:chgData name="Melody Oduca" userId="S::moduca@stu.chino.k12.ca.us::c776853c-e55c-46ec-9267-6c956e296f02" providerId="AD" clId="Web-{2DE2B027-CAC7-3474-56BE-59198A657C18}" dt="2023-01-12T00:26:54.160" v="0" actId="20577"/>
      <pc:docMkLst>
        <pc:docMk/>
      </pc:docMkLst>
      <pc:sldChg chg="modSp">
        <pc:chgData name="Melody Oduca" userId="S::moduca@stu.chino.k12.ca.us::c776853c-e55c-46ec-9267-6c956e296f02" providerId="AD" clId="Web-{2DE2B027-CAC7-3474-56BE-59198A657C18}" dt="2023-01-12T00:26:54.160" v="0" actId="20577"/>
        <pc:sldMkLst>
          <pc:docMk/>
          <pc:sldMk cId="2128771351" sldId="259"/>
        </pc:sldMkLst>
        <pc:spChg chg="mod">
          <ac:chgData name="Melody Oduca" userId="S::moduca@stu.chino.k12.ca.us::c776853c-e55c-46ec-9267-6c956e296f02" providerId="AD" clId="Web-{2DE2B027-CAC7-3474-56BE-59198A657C18}" dt="2023-01-12T00:26:54.160" v="0" actId="20577"/>
          <ac:spMkLst>
            <pc:docMk/>
            <pc:sldMk cId="2128771351" sldId="259"/>
            <ac:spMk id="2" creationId="{8A793180-252D-8F97-80D1-C49A6F823108}"/>
          </ac:spMkLst>
        </pc:spChg>
      </pc:sldChg>
    </pc:docChg>
  </pc:docChgLst>
  <pc:docChgLst>
    <pc:chgData name="Melody Oduca" userId="S::moduca@stu.chino.k12.ca.us::c776853c-e55c-46ec-9267-6c956e296f02" providerId="AD" clId="Web-{225C9269-4674-2736-F56D-FA39027DB27D}"/>
    <pc:docChg chg="modSld">
      <pc:chgData name="Melody Oduca" userId="S::moduca@stu.chino.k12.ca.us::c776853c-e55c-46ec-9267-6c956e296f02" providerId="AD" clId="Web-{225C9269-4674-2736-F56D-FA39027DB27D}" dt="2023-01-12T16:54:31.072" v="107"/>
      <pc:docMkLst>
        <pc:docMk/>
      </pc:docMkLst>
      <pc:sldChg chg="addSp delSp modSp mod setClrOvrMap">
        <pc:chgData name="Melody Oduca" userId="S::moduca@stu.chino.k12.ca.us::c776853c-e55c-46ec-9267-6c956e296f02" providerId="AD" clId="Web-{225C9269-4674-2736-F56D-FA39027DB27D}" dt="2023-01-12T16:53:33.071" v="93"/>
        <pc:sldMkLst>
          <pc:docMk/>
          <pc:sldMk cId="109857222" sldId="256"/>
        </pc:sldMkLst>
        <pc:spChg chg="mod">
          <ac:chgData name="Melody Oduca" userId="S::moduca@stu.chino.k12.ca.us::c776853c-e55c-46ec-9267-6c956e296f02" providerId="AD" clId="Web-{225C9269-4674-2736-F56D-FA39027DB27D}" dt="2023-01-12T16:51:56.474" v="87"/>
          <ac:spMkLst>
            <pc:docMk/>
            <pc:sldMk cId="109857222" sldId="256"/>
            <ac:spMk id="2" creationId="{00000000-0000-0000-0000-000000000000}"/>
          </ac:spMkLst>
        </pc:spChg>
        <pc:spChg chg="mod">
          <ac:chgData name="Melody Oduca" userId="S::moduca@stu.chino.k12.ca.us::c776853c-e55c-46ec-9267-6c956e296f02" providerId="AD" clId="Web-{225C9269-4674-2736-F56D-FA39027DB27D}" dt="2023-01-12T16:51:56.474" v="87"/>
          <ac:spMkLst>
            <pc:docMk/>
            <pc:sldMk cId="109857222" sldId="256"/>
            <ac:spMk id="3" creationId="{00000000-0000-0000-0000-000000000000}"/>
          </ac:spMkLst>
        </pc:spChg>
        <pc:spChg chg="del mod">
          <ac:chgData name="Melody Oduca" userId="S::moduca@stu.chino.k12.ca.us::c776853c-e55c-46ec-9267-6c956e296f02" providerId="AD" clId="Web-{225C9269-4674-2736-F56D-FA39027DB27D}" dt="2023-01-12T16:49:49.221" v="80"/>
          <ac:spMkLst>
            <pc:docMk/>
            <pc:sldMk cId="109857222" sldId="256"/>
            <ac:spMk id="5" creationId="{6C64661D-05C5-2E2A-A316-4FC07CACCB29}"/>
          </ac:spMkLst>
        </pc:spChg>
        <pc:spChg chg="add mod">
          <ac:chgData name="Melody Oduca" userId="S::moduca@stu.chino.k12.ca.us::c776853c-e55c-46ec-9267-6c956e296f02" providerId="AD" clId="Web-{225C9269-4674-2736-F56D-FA39027DB27D}" dt="2023-01-12T16:51:56.474" v="87"/>
          <ac:spMkLst>
            <pc:docMk/>
            <pc:sldMk cId="109857222" sldId="256"/>
            <ac:spMk id="8" creationId="{5ECB793C-CD54-44C6-53A3-47F66C1ECE00}"/>
          </ac:spMkLst>
        </pc:spChg>
        <pc:spChg chg="del">
          <ac:chgData name="Melody Oduca" userId="S::moduca@stu.chino.k12.ca.us::c776853c-e55c-46ec-9267-6c956e296f02" providerId="AD" clId="Web-{225C9269-4674-2736-F56D-FA39027DB27D}" dt="2023-01-12T16:51:56.474" v="87"/>
          <ac:spMkLst>
            <pc:docMk/>
            <pc:sldMk cId="109857222" sldId="256"/>
            <ac:spMk id="56" creationId="{A8702010-68BC-443D-88D4-407773D9802A}"/>
          </ac:spMkLst>
        </pc:spChg>
        <pc:spChg chg="del">
          <ac:chgData name="Melody Oduca" userId="S::moduca@stu.chino.k12.ca.us::c776853c-e55c-46ec-9267-6c956e296f02" providerId="AD" clId="Web-{225C9269-4674-2736-F56D-FA39027DB27D}" dt="2023-01-12T16:51:56.474" v="87"/>
          <ac:spMkLst>
            <pc:docMk/>
            <pc:sldMk cId="109857222" sldId="256"/>
            <ac:spMk id="57" creationId="{CFFB3FCD-ADAB-4198-B351-2D48D2A624AB}"/>
          </ac:spMkLst>
        </pc:spChg>
        <pc:spChg chg="del">
          <ac:chgData name="Melody Oduca" userId="S::moduca@stu.chino.k12.ca.us::c776853c-e55c-46ec-9267-6c956e296f02" providerId="AD" clId="Web-{225C9269-4674-2736-F56D-FA39027DB27D}" dt="2023-01-12T16:51:56.474" v="87"/>
          <ac:spMkLst>
            <pc:docMk/>
            <pc:sldMk cId="109857222" sldId="256"/>
            <ac:spMk id="58" creationId="{728BB691-7718-4B75-B2DC-DD370B7D05AD}"/>
          </ac:spMkLst>
        </pc:spChg>
        <pc:spChg chg="add">
          <ac:chgData name="Melody Oduca" userId="S::moduca@stu.chino.k12.ca.us::c776853c-e55c-46ec-9267-6c956e296f02" providerId="AD" clId="Web-{225C9269-4674-2736-F56D-FA39027DB27D}" dt="2023-01-12T16:51:56.474" v="87"/>
          <ac:spMkLst>
            <pc:docMk/>
            <pc:sldMk cId="109857222" sldId="256"/>
            <ac:spMk id="66" creationId="{6F40FBDA-CEB1-40F0-9AB9-BD9C402D70FE}"/>
          </ac:spMkLst>
        </pc:spChg>
        <pc:spChg chg="add">
          <ac:chgData name="Melody Oduca" userId="S::moduca@stu.chino.k12.ca.us::c776853c-e55c-46ec-9267-6c956e296f02" providerId="AD" clId="Web-{225C9269-4674-2736-F56D-FA39027DB27D}" dt="2023-01-12T16:51:56.474" v="87"/>
          <ac:spMkLst>
            <pc:docMk/>
            <pc:sldMk cId="109857222" sldId="256"/>
            <ac:spMk id="68" creationId="{0344D4FE-ABEF-4230-9E4E-AD5782FC78AC}"/>
          </ac:spMkLst>
        </pc:spChg>
        <pc:spChg chg="add">
          <ac:chgData name="Melody Oduca" userId="S::moduca@stu.chino.k12.ca.us::c776853c-e55c-46ec-9267-6c956e296f02" providerId="AD" clId="Web-{225C9269-4674-2736-F56D-FA39027DB27D}" dt="2023-01-12T16:51:56.474" v="87"/>
          <ac:spMkLst>
            <pc:docMk/>
            <pc:sldMk cId="109857222" sldId="256"/>
            <ac:spMk id="70" creationId="{9325F979-D3F9-4926-81B7-7ACCB31A501B}"/>
          </ac:spMkLst>
        </pc:spChg>
        <pc:picChg chg="mod ord">
          <ac:chgData name="Melody Oduca" userId="S::moduca@stu.chino.k12.ca.us::c776853c-e55c-46ec-9267-6c956e296f02" providerId="AD" clId="Web-{225C9269-4674-2736-F56D-FA39027DB27D}" dt="2023-01-12T16:51:56.474" v="87"/>
          <ac:picMkLst>
            <pc:docMk/>
            <pc:sldMk cId="109857222" sldId="256"/>
            <ac:picMk id="4" creationId="{56DC6612-0B60-9B95-9A81-034ABD9B9F91}"/>
          </ac:picMkLst>
        </pc:picChg>
        <pc:picChg chg="add mod ord">
          <ac:chgData name="Melody Oduca" userId="S::moduca@stu.chino.k12.ca.us::c776853c-e55c-46ec-9267-6c956e296f02" providerId="AD" clId="Web-{225C9269-4674-2736-F56D-FA39027DB27D}" dt="2023-01-12T16:51:56.474" v="87"/>
          <ac:picMkLst>
            <pc:docMk/>
            <pc:sldMk cId="109857222" sldId="256"/>
            <ac:picMk id="7" creationId="{2DEFBFF8-C1C5-2BC7-0575-190340716F88}"/>
          </ac:picMkLst>
        </pc:picChg>
        <pc:inkChg chg="add del">
          <ac:chgData name="Melody Oduca" userId="S::moduca@stu.chino.k12.ca.us::c776853c-e55c-46ec-9267-6c956e296f02" providerId="AD" clId="Web-{225C9269-4674-2736-F56D-FA39027DB27D}" dt="2023-01-12T16:50:16.691" v="82"/>
          <ac:inkMkLst>
            <pc:docMk/>
            <pc:sldMk cId="109857222" sldId="256"/>
            <ac:inkMk id="6" creationId="{C3F10852-5DFE-13B9-3FB3-BCFC667F5666}"/>
          </ac:inkMkLst>
        </pc:inkChg>
        <pc:inkChg chg="add del">
          <ac:chgData name="Melody Oduca" userId="S::moduca@stu.chino.k12.ca.us::c776853c-e55c-46ec-9267-6c956e296f02" providerId="AD" clId="Web-{225C9269-4674-2736-F56D-FA39027DB27D}" dt="2023-01-12T16:53:01.570" v="89"/>
          <ac:inkMkLst>
            <pc:docMk/>
            <pc:sldMk cId="109857222" sldId="256"/>
            <ac:inkMk id="10" creationId="{257C687B-8EEF-9364-DC6A-C72F678E5249}"/>
          </ac:inkMkLst>
        </pc:inkChg>
        <pc:inkChg chg="add del">
          <ac:chgData name="Melody Oduca" userId="S::moduca@stu.chino.k12.ca.us::c776853c-e55c-46ec-9267-6c956e296f02" providerId="AD" clId="Web-{225C9269-4674-2736-F56D-FA39027DB27D}" dt="2023-01-12T16:53:17.914" v="91"/>
          <ac:inkMkLst>
            <pc:docMk/>
            <pc:sldMk cId="109857222" sldId="256"/>
            <ac:inkMk id="11" creationId="{1558B167-AD86-84C2-5D9C-2F88A99547B7}"/>
          </ac:inkMkLst>
        </pc:inkChg>
        <pc:inkChg chg="add del">
          <ac:chgData name="Melody Oduca" userId="S::moduca@stu.chino.k12.ca.us::c776853c-e55c-46ec-9267-6c956e296f02" providerId="AD" clId="Web-{225C9269-4674-2736-F56D-FA39027DB27D}" dt="2023-01-12T16:53:33.071" v="93"/>
          <ac:inkMkLst>
            <pc:docMk/>
            <pc:sldMk cId="109857222" sldId="256"/>
            <ac:inkMk id="12" creationId="{215DEF0E-7926-51F6-165D-0F6FB42C240A}"/>
          </ac:inkMkLst>
        </pc:inkChg>
        <pc:cxnChg chg="del">
          <ac:chgData name="Melody Oduca" userId="S::moduca@stu.chino.k12.ca.us::c776853c-e55c-46ec-9267-6c956e296f02" providerId="AD" clId="Web-{225C9269-4674-2736-F56D-FA39027DB27D}" dt="2023-01-12T16:51:56.474" v="87"/>
          <ac:cxnSpMkLst>
            <pc:docMk/>
            <pc:sldMk cId="109857222" sldId="256"/>
            <ac:cxnSpMk id="59" creationId="{934E5709-24C6-4EAA-A963-DEB137693CD2}"/>
          </ac:cxnSpMkLst>
        </pc:cxnChg>
        <pc:cxnChg chg="del">
          <ac:chgData name="Melody Oduca" userId="S::moduca@stu.chino.k12.ca.us::c776853c-e55c-46ec-9267-6c956e296f02" providerId="AD" clId="Web-{225C9269-4674-2736-F56D-FA39027DB27D}" dt="2023-01-12T16:51:56.474" v="87"/>
          <ac:cxnSpMkLst>
            <pc:docMk/>
            <pc:sldMk cId="109857222" sldId="256"/>
            <ac:cxnSpMk id="60" creationId="{4A50C428-FB13-481F-9585-5BCCF34DB1ED}"/>
          </ac:cxnSpMkLst>
        </pc:cxnChg>
        <pc:cxnChg chg="del">
          <ac:chgData name="Melody Oduca" userId="S::moduca@stu.chino.k12.ca.us::c776853c-e55c-46ec-9267-6c956e296f02" providerId="AD" clId="Web-{225C9269-4674-2736-F56D-FA39027DB27D}" dt="2023-01-12T16:51:56.474" v="87"/>
          <ac:cxnSpMkLst>
            <pc:docMk/>
            <pc:sldMk cId="109857222" sldId="256"/>
            <ac:cxnSpMk id="61" creationId="{2ABEFF2D-6408-485D-BAD5-EFF000E25647}"/>
          </ac:cxnSpMkLst>
        </pc:cxnChg>
      </pc:sldChg>
      <pc:sldChg chg="modSp">
        <pc:chgData name="Melody Oduca" userId="S::moduca@stu.chino.k12.ca.us::c776853c-e55c-46ec-9267-6c956e296f02" providerId="AD" clId="Web-{225C9269-4674-2736-F56D-FA39027DB27D}" dt="2023-01-12T16:48:24.688" v="75" actId="20577"/>
        <pc:sldMkLst>
          <pc:docMk/>
          <pc:sldMk cId="3746813889" sldId="258"/>
        </pc:sldMkLst>
        <pc:spChg chg="mod">
          <ac:chgData name="Melody Oduca" userId="S::moduca@stu.chino.k12.ca.us::c776853c-e55c-46ec-9267-6c956e296f02" providerId="AD" clId="Web-{225C9269-4674-2736-F56D-FA39027DB27D}" dt="2023-01-12T16:48:24.688" v="75" actId="20577"/>
          <ac:spMkLst>
            <pc:docMk/>
            <pc:sldMk cId="3746813889" sldId="258"/>
            <ac:spMk id="3" creationId="{7CEE226C-2EAB-F8C9-D4A0-8E2E10A43BCE}"/>
          </ac:spMkLst>
        </pc:spChg>
      </pc:sldChg>
      <pc:sldChg chg="addSp delSp modSp">
        <pc:chgData name="Melody Oduca" userId="S::moduca@stu.chino.k12.ca.us::c776853c-e55c-46ec-9267-6c956e296f02" providerId="AD" clId="Web-{225C9269-4674-2736-F56D-FA39027DB27D}" dt="2023-01-12T16:54:31.072" v="107"/>
        <pc:sldMkLst>
          <pc:docMk/>
          <pc:sldMk cId="2128771351" sldId="259"/>
        </pc:sldMkLst>
        <pc:spChg chg="mod">
          <ac:chgData name="Melody Oduca" userId="S::moduca@stu.chino.k12.ca.us::c776853c-e55c-46ec-9267-6c956e296f02" providerId="AD" clId="Web-{225C9269-4674-2736-F56D-FA39027DB27D}" dt="2023-01-12T16:48:34.297" v="76" actId="20577"/>
          <ac:spMkLst>
            <pc:docMk/>
            <pc:sldMk cId="2128771351" sldId="259"/>
            <ac:spMk id="3" creationId="{AAF8D67A-0868-B151-5856-2CACD9D2E78A}"/>
          </ac:spMkLst>
        </pc:spChg>
        <pc:spChg chg="add mod">
          <ac:chgData name="Melody Oduca" userId="S::moduca@stu.chino.k12.ca.us::c776853c-e55c-46ec-9267-6c956e296f02" providerId="AD" clId="Web-{225C9269-4674-2736-F56D-FA39027DB27D}" dt="2023-01-12T16:54:23.728" v="97"/>
          <ac:spMkLst>
            <pc:docMk/>
            <pc:sldMk cId="2128771351" sldId="259"/>
            <ac:spMk id="10" creationId="{5BA73550-56C3-67D9-08FE-70ED2EA723AD}"/>
          </ac:spMkLst>
        </pc:spChg>
        <pc:spChg chg="add mod">
          <ac:chgData name="Melody Oduca" userId="S::moduca@stu.chino.k12.ca.us::c776853c-e55c-46ec-9267-6c956e296f02" providerId="AD" clId="Web-{225C9269-4674-2736-F56D-FA39027DB27D}" dt="2023-01-12T16:54:24.416" v="101"/>
          <ac:spMkLst>
            <pc:docMk/>
            <pc:sldMk cId="2128771351" sldId="259"/>
            <ac:spMk id="13" creationId="{8C15DBDF-80F8-AF25-0D1A-6DF1457C8939}"/>
          </ac:spMkLst>
        </pc:spChg>
        <pc:spChg chg="add del mod">
          <ac:chgData name="Melody Oduca" userId="S::moduca@stu.chino.k12.ca.us::c776853c-e55c-46ec-9267-6c956e296f02" providerId="AD" clId="Web-{225C9269-4674-2736-F56D-FA39027DB27D}" dt="2023-01-12T16:54:31.072" v="106"/>
          <ac:spMkLst>
            <pc:docMk/>
            <pc:sldMk cId="2128771351" sldId="259"/>
            <ac:spMk id="16" creationId="{F3D62D69-7039-A3AF-74F6-F934CA4513B2}"/>
          </ac:spMkLst>
        </pc:spChg>
        <pc:picChg chg="add mod">
          <ac:chgData name="Melody Oduca" userId="S::moduca@stu.chino.k12.ca.us::c776853c-e55c-46ec-9267-6c956e296f02" providerId="AD" clId="Web-{225C9269-4674-2736-F56D-FA39027DB27D}" dt="2023-01-12T16:54:23.713" v="95"/>
          <ac:picMkLst>
            <pc:docMk/>
            <pc:sldMk cId="2128771351" sldId="259"/>
            <ac:picMk id="7" creationId="{BBAD6A68-7682-A3CE-7805-12CB2F3A7E40}"/>
          </ac:picMkLst>
        </pc:picChg>
        <pc:picChg chg="add mod">
          <ac:chgData name="Melody Oduca" userId="S::moduca@stu.chino.k12.ca.us::c776853c-e55c-46ec-9267-6c956e296f02" providerId="AD" clId="Web-{225C9269-4674-2736-F56D-FA39027DB27D}" dt="2023-01-12T16:54:24.400" v="99"/>
          <ac:picMkLst>
            <pc:docMk/>
            <pc:sldMk cId="2128771351" sldId="259"/>
            <ac:picMk id="12" creationId="{D617248E-CF6E-01C6-16B3-F4EDA7CBA356}"/>
          </ac:picMkLst>
        </pc:picChg>
        <pc:picChg chg="add del mod">
          <ac:chgData name="Melody Oduca" userId="S::moduca@stu.chino.k12.ca.us::c776853c-e55c-46ec-9267-6c956e296f02" providerId="AD" clId="Web-{225C9269-4674-2736-F56D-FA39027DB27D}" dt="2023-01-12T16:54:31.072" v="107"/>
          <ac:picMkLst>
            <pc:docMk/>
            <pc:sldMk cId="2128771351" sldId="259"/>
            <ac:picMk id="15" creationId="{9CF4BDFC-2015-33B9-BCC1-0D9B5DB7DA9B}"/>
          </ac:picMkLst>
        </pc:picChg>
      </pc:sldChg>
      <pc:sldChg chg="modSp">
        <pc:chgData name="Melody Oduca" userId="S::moduca@stu.chino.k12.ca.us::c776853c-e55c-46ec-9267-6c956e296f02" providerId="AD" clId="Web-{225C9269-4674-2736-F56D-FA39027DB27D}" dt="2023-01-12T16:48:40.626" v="77" actId="20577"/>
        <pc:sldMkLst>
          <pc:docMk/>
          <pc:sldMk cId="3828986795" sldId="260"/>
        </pc:sldMkLst>
        <pc:spChg chg="mod">
          <ac:chgData name="Melody Oduca" userId="S::moduca@stu.chino.k12.ca.us::c776853c-e55c-46ec-9267-6c956e296f02" providerId="AD" clId="Web-{225C9269-4674-2736-F56D-FA39027DB27D}" dt="2023-01-12T16:48:40.626" v="77" actId="20577"/>
          <ac:spMkLst>
            <pc:docMk/>
            <pc:sldMk cId="3828986795" sldId="260"/>
            <ac:spMk id="3" creationId="{173C4949-232B-8578-308C-E5749CB3C99A}"/>
          </ac:spMkLst>
        </pc:spChg>
      </pc:sldChg>
      <pc:sldChg chg="modSp">
        <pc:chgData name="Melody Oduca" userId="S::moduca@stu.chino.k12.ca.us::c776853c-e55c-46ec-9267-6c956e296f02" providerId="AD" clId="Web-{225C9269-4674-2736-F56D-FA39027DB27D}" dt="2023-01-12T16:48:49.126" v="78" actId="20577"/>
        <pc:sldMkLst>
          <pc:docMk/>
          <pc:sldMk cId="497173768" sldId="261"/>
        </pc:sldMkLst>
        <pc:spChg chg="mod">
          <ac:chgData name="Melody Oduca" userId="S::moduca@stu.chino.k12.ca.us::c776853c-e55c-46ec-9267-6c956e296f02" providerId="AD" clId="Web-{225C9269-4674-2736-F56D-FA39027DB27D}" dt="2023-01-12T16:48:49.126" v="78" actId="20577"/>
          <ac:spMkLst>
            <pc:docMk/>
            <pc:sldMk cId="497173768" sldId="261"/>
            <ac:spMk id="3" creationId="{4C906366-2FAF-4CEB-5829-27F47687135D}"/>
          </ac:spMkLst>
        </pc:spChg>
      </pc:sldChg>
      <pc:sldChg chg="modSp">
        <pc:chgData name="Melody Oduca" userId="S::moduca@stu.chino.k12.ca.us::c776853c-e55c-46ec-9267-6c956e296f02" providerId="AD" clId="Web-{225C9269-4674-2736-F56D-FA39027DB27D}" dt="2023-01-12T16:44:31.682" v="69" actId="20577"/>
        <pc:sldMkLst>
          <pc:docMk/>
          <pc:sldMk cId="3210804931" sldId="262"/>
        </pc:sldMkLst>
        <pc:spChg chg="mod">
          <ac:chgData name="Melody Oduca" userId="S::moduca@stu.chino.k12.ca.us::c776853c-e55c-46ec-9267-6c956e296f02" providerId="AD" clId="Web-{225C9269-4674-2736-F56D-FA39027DB27D}" dt="2023-01-12T16:44:31.682" v="69" actId="20577"/>
          <ac:spMkLst>
            <pc:docMk/>
            <pc:sldMk cId="3210804931" sldId="262"/>
            <ac:spMk id="3" creationId="{EF6BFBFB-05D3-3114-1B7D-2334D2E0E9A4}"/>
          </ac:spMkLst>
        </pc:spChg>
      </pc:sldChg>
    </pc:docChg>
  </pc:docChgLst>
  <pc:docChgLst>
    <pc:chgData clId="Web-{0D8BBA4C-79B6-6102-4615-369D40FC98BF}"/>
    <pc:docChg chg="modSld">
      <pc:chgData name="" userId="" providerId="" clId="Web-{0D8BBA4C-79B6-6102-4615-369D40FC98BF}" dt="2023-01-12T16:55:04.400" v="0" actId="1076"/>
      <pc:docMkLst>
        <pc:docMk/>
      </pc:docMkLst>
      <pc:sldChg chg="modSp">
        <pc:chgData name="" userId="" providerId="" clId="Web-{0D8BBA4C-79B6-6102-4615-369D40FC98BF}" dt="2023-01-12T16:55:04.400" v="0" actId="1076"/>
        <pc:sldMkLst>
          <pc:docMk/>
          <pc:sldMk cId="2128771351" sldId="259"/>
        </pc:sldMkLst>
        <pc:picChg chg="mod">
          <ac:chgData name="" userId="" providerId="" clId="Web-{0D8BBA4C-79B6-6102-4615-369D40FC98BF}" dt="2023-01-12T16:55:04.400" v="0" actId="1076"/>
          <ac:picMkLst>
            <pc:docMk/>
            <pc:sldMk cId="2128771351" sldId="259"/>
            <ac:picMk id="12" creationId="{D617248E-CF6E-01C6-16B3-F4EDA7CBA356}"/>
          </ac:picMkLst>
        </pc:picChg>
      </pc:sldChg>
    </pc:docChg>
  </pc:docChgLst>
  <pc:docChgLst>
    <pc:chgData name="Melody Oduca" userId="S::moduca@stu.chino.k12.ca.us::c776853c-e55c-46ec-9267-6c956e296f02" providerId="AD" clId="Web-{B952ADFE-9B76-C742-FAD6-7D678E4D109E}"/>
    <pc:docChg chg="addSld delSld modSld sldOrd">
      <pc:chgData name="Melody Oduca" userId="S::moduca@stu.chino.k12.ca.us::c776853c-e55c-46ec-9267-6c956e296f02" providerId="AD" clId="Web-{B952ADFE-9B76-C742-FAD6-7D678E4D109E}" dt="2023-01-18T19:34:12.859" v="304"/>
      <pc:docMkLst>
        <pc:docMk/>
      </pc:docMkLst>
      <pc:sldChg chg="mod setBg">
        <pc:chgData name="Melody Oduca" userId="S::moduca@stu.chino.k12.ca.us::c776853c-e55c-46ec-9267-6c956e296f02" providerId="AD" clId="Web-{B952ADFE-9B76-C742-FAD6-7D678E4D109E}" dt="2023-01-18T19:18:40.631" v="100"/>
        <pc:sldMkLst>
          <pc:docMk/>
          <pc:sldMk cId="3746813889" sldId="258"/>
        </pc:sldMkLst>
      </pc:sldChg>
      <pc:sldChg chg="mod setBg">
        <pc:chgData name="Melody Oduca" userId="S::moduca@stu.chino.k12.ca.us::c776853c-e55c-46ec-9267-6c956e296f02" providerId="AD" clId="Web-{B952ADFE-9B76-C742-FAD6-7D678E4D109E}" dt="2023-01-18T19:18:49.881" v="101"/>
        <pc:sldMkLst>
          <pc:docMk/>
          <pc:sldMk cId="2128771351" sldId="259"/>
        </pc:sldMkLst>
      </pc:sldChg>
      <pc:sldChg chg="addSp delSp modSp mod setBg">
        <pc:chgData name="Melody Oduca" userId="S::moduca@stu.chino.k12.ca.us::c776853c-e55c-46ec-9267-6c956e296f02" providerId="AD" clId="Web-{B952ADFE-9B76-C742-FAD6-7D678E4D109E}" dt="2023-01-18T19:26:59.425" v="177" actId="1076"/>
        <pc:sldMkLst>
          <pc:docMk/>
          <pc:sldMk cId="3828986795" sldId="260"/>
        </pc:sldMkLst>
        <pc:spChg chg="mod">
          <ac:chgData name="Melody Oduca" userId="S::moduca@stu.chino.k12.ca.us::c776853c-e55c-46ec-9267-6c956e296f02" providerId="AD" clId="Web-{B952ADFE-9B76-C742-FAD6-7D678E4D109E}" dt="2023-01-18T19:19:47.148" v="112" actId="1076"/>
          <ac:spMkLst>
            <pc:docMk/>
            <pc:sldMk cId="3828986795" sldId="260"/>
            <ac:spMk id="2" creationId="{D4F9115D-5F17-4C23-7F3B-E31AEB90CB77}"/>
          </ac:spMkLst>
        </pc:spChg>
        <pc:spChg chg="add mod">
          <ac:chgData name="Melody Oduca" userId="S::moduca@stu.chino.k12.ca.us::c776853c-e55c-46ec-9267-6c956e296f02" providerId="AD" clId="Web-{B952ADFE-9B76-C742-FAD6-7D678E4D109E}" dt="2023-01-18T19:26:59.425" v="177" actId="1076"/>
          <ac:spMkLst>
            <pc:docMk/>
            <pc:sldMk cId="3828986795" sldId="260"/>
            <ac:spMk id="5" creationId="{2A3B71D2-6A3A-4777-FCA8-C37D537FCF70}"/>
          </ac:spMkLst>
        </pc:spChg>
        <pc:spChg chg="del mod">
          <ac:chgData name="Melody Oduca" userId="S::moduca@stu.chino.k12.ca.us::c776853c-e55c-46ec-9267-6c956e296f02" providerId="AD" clId="Web-{B952ADFE-9B76-C742-FAD6-7D678E4D109E}" dt="2023-01-18T19:19:25.320" v="108"/>
          <ac:spMkLst>
            <pc:docMk/>
            <pc:sldMk cId="3828986795" sldId="260"/>
            <ac:spMk id="11" creationId="{96C2360F-329C-87F1-7252-E68B83E485BD}"/>
          </ac:spMkLst>
        </pc:spChg>
        <pc:picChg chg="mod">
          <ac:chgData name="Melody Oduca" userId="S::moduca@stu.chino.k12.ca.us::c776853c-e55c-46ec-9267-6c956e296f02" providerId="AD" clId="Web-{B952ADFE-9B76-C742-FAD6-7D678E4D109E}" dt="2023-01-18T19:19:41.039" v="111" actId="1076"/>
          <ac:picMkLst>
            <pc:docMk/>
            <pc:sldMk cId="3828986795" sldId="260"/>
            <ac:picMk id="4" creationId="{73C5875B-93A5-FC9C-91F3-DE9CA3EB4846}"/>
          </ac:picMkLst>
        </pc:picChg>
        <pc:picChg chg="mod">
          <ac:chgData name="Melody Oduca" userId="S::moduca@stu.chino.k12.ca.us::c776853c-e55c-46ec-9267-6c956e296f02" providerId="AD" clId="Web-{B952ADFE-9B76-C742-FAD6-7D678E4D109E}" dt="2023-01-18T19:19:29.460" v="109" actId="1076"/>
          <ac:picMkLst>
            <pc:docMk/>
            <pc:sldMk cId="3828986795" sldId="260"/>
            <ac:picMk id="10" creationId="{D4B5E32C-92BC-2F92-6191-21A349864819}"/>
          </ac:picMkLst>
        </pc:picChg>
      </pc:sldChg>
      <pc:sldChg chg="mod setBg">
        <pc:chgData name="Melody Oduca" userId="S::moduca@stu.chino.k12.ca.us::c776853c-e55c-46ec-9267-6c956e296f02" providerId="AD" clId="Web-{B952ADFE-9B76-C742-FAD6-7D678E4D109E}" dt="2023-01-18T19:18:27.302" v="98"/>
        <pc:sldMkLst>
          <pc:docMk/>
          <pc:sldMk cId="497173768" sldId="261"/>
        </pc:sldMkLst>
      </pc:sldChg>
      <pc:sldChg chg="addSp delSp modSp mod setBg addAnim delAnim modAnim">
        <pc:chgData name="Melody Oduca" userId="S::moduca@stu.chino.k12.ca.us::c776853c-e55c-46ec-9267-6c956e296f02" providerId="AD" clId="Web-{B952ADFE-9B76-C742-FAD6-7D678E4D109E}" dt="2023-01-18T19:34:12.859" v="304"/>
        <pc:sldMkLst>
          <pc:docMk/>
          <pc:sldMk cId="1448968972" sldId="262"/>
        </pc:sldMkLst>
        <pc:spChg chg="mod">
          <ac:chgData name="Melody Oduca" userId="S::moduca@stu.chino.k12.ca.us::c776853c-e55c-46ec-9267-6c956e296f02" providerId="AD" clId="Web-{B952ADFE-9B76-C742-FAD6-7D678E4D109E}" dt="2023-01-18T19:32:55.310" v="297" actId="1076"/>
          <ac:spMkLst>
            <pc:docMk/>
            <pc:sldMk cId="1448968972" sldId="262"/>
            <ac:spMk id="2" creationId="{9409D681-378A-B364-AADB-1370F2C16758}"/>
          </ac:spMkLst>
        </pc:spChg>
        <pc:spChg chg="add mod">
          <ac:chgData name="Melody Oduca" userId="S::moduca@stu.chino.k12.ca.us::c776853c-e55c-46ec-9267-6c956e296f02" providerId="AD" clId="Web-{B952ADFE-9B76-C742-FAD6-7D678E4D109E}" dt="2023-01-18T19:32:07.387" v="277" actId="14100"/>
          <ac:spMkLst>
            <pc:docMk/>
            <pc:sldMk cId="1448968972" sldId="262"/>
            <ac:spMk id="3" creationId="{0A96340D-9BE7-EE57-616C-D6802E30CF3F}"/>
          </ac:spMkLst>
        </pc:spChg>
        <pc:spChg chg="del">
          <ac:chgData name="Melody Oduca" userId="S::moduca@stu.chino.k12.ca.us::c776853c-e55c-46ec-9267-6c956e296f02" providerId="AD" clId="Web-{B952ADFE-9B76-C742-FAD6-7D678E4D109E}" dt="2023-01-18T19:27:51.161" v="180"/>
          <ac:spMkLst>
            <pc:docMk/>
            <pc:sldMk cId="1448968972" sldId="262"/>
            <ac:spMk id="4" creationId="{4EECC596-F799-6FF1-83B3-615649DE1284}"/>
          </ac:spMkLst>
        </pc:spChg>
        <pc:spChg chg="add mod">
          <ac:chgData name="Melody Oduca" userId="S::moduca@stu.chino.k12.ca.us::c776853c-e55c-46ec-9267-6c956e296f02" providerId="AD" clId="Web-{B952ADFE-9B76-C742-FAD6-7D678E4D109E}" dt="2023-01-18T19:32:29.059" v="285" actId="14100"/>
          <ac:spMkLst>
            <pc:docMk/>
            <pc:sldMk cId="1448968972" sldId="262"/>
            <ac:spMk id="5" creationId="{FC1A40B4-7067-1122-830A-432FD559CE13}"/>
          </ac:spMkLst>
        </pc:spChg>
        <pc:spChg chg="add mod">
          <ac:chgData name="Melody Oduca" userId="S::moduca@stu.chino.k12.ca.us::c776853c-e55c-46ec-9267-6c956e296f02" providerId="AD" clId="Web-{B952ADFE-9B76-C742-FAD6-7D678E4D109E}" dt="2023-01-18T19:32:48.153" v="296"/>
          <ac:spMkLst>
            <pc:docMk/>
            <pc:sldMk cId="1448968972" sldId="262"/>
            <ac:spMk id="6" creationId="{53BD62B8-8993-AD5A-E237-43E1159C2428}"/>
          </ac:spMkLst>
        </pc:spChg>
        <pc:spChg chg="del">
          <ac:chgData name="Melody Oduca" userId="S::moduca@stu.chino.k12.ca.us::c776853c-e55c-46ec-9267-6c956e296f02" providerId="AD" clId="Web-{B952ADFE-9B76-C742-FAD6-7D678E4D109E}" dt="2023-01-18T19:27:48.802" v="179"/>
          <ac:spMkLst>
            <pc:docMk/>
            <pc:sldMk cId="1448968972" sldId="262"/>
            <ac:spMk id="7" creationId="{DC700815-97F9-4EB1-6866-43EC6B17854E}"/>
          </ac:spMkLst>
        </pc:spChg>
        <pc:spChg chg="del">
          <ac:chgData name="Melody Oduca" userId="S::moduca@stu.chino.k12.ca.us::c776853c-e55c-46ec-9267-6c956e296f02" providerId="AD" clId="Web-{B952ADFE-9B76-C742-FAD6-7D678E4D109E}" dt="2023-01-18T19:27:46.724" v="178"/>
          <ac:spMkLst>
            <pc:docMk/>
            <pc:sldMk cId="1448968972" sldId="262"/>
            <ac:spMk id="8" creationId="{EF230428-0D43-3AC4-4F6B-6B54C77F8CBE}"/>
          </ac:spMkLst>
        </pc:spChg>
        <pc:spChg chg="del">
          <ac:chgData name="Melody Oduca" userId="S::moduca@stu.chino.k12.ca.us::c776853c-e55c-46ec-9267-6c956e296f02" providerId="AD" clId="Web-{B952ADFE-9B76-C742-FAD6-7D678E4D109E}" dt="2023-01-18T19:25:21.267" v="140"/>
          <ac:spMkLst>
            <pc:docMk/>
            <pc:sldMk cId="1448968972" sldId="262"/>
            <ac:spMk id="9" creationId="{1859D2FD-BBBF-512D-35C4-69B393751ED3}"/>
          </ac:spMkLst>
        </pc:spChg>
        <pc:spChg chg="add del">
          <ac:chgData name="Melody Oduca" userId="S::moduca@stu.chino.k12.ca.us::c776853c-e55c-46ec-9267-6c956e296f02" providerId="AD" clId="Web-{B952ADFE-9B76-C742-FAD6-7D678E4D109E}" dt="2023-01-18T19:31:37.433" v="263"/>
          <ac:spMkLst>
            <pc:docMk/>
            <pc:sldMk cId="1448968972" sldId="262"/>
            <ac:spMk id="10" creationId="{80233F92-52FA-88DD-D5AF-6B7955A151BB}"/>
          </ac:spMkLst>
        </pc:spChg>
        <pc:picChg chg="del">
          <ac:chgData name="Melody Oduca" userId="S::moduca@stu.chino.k12.ca.us::c776853c-e55c-46ec-9267-6c956e296f02" providerId="AD" clId="Web-{B952ADFE-9B76-C742-FAD6-7D678E4D109E}" dt="2023-01-18T19:25:17.001" v="138"/>
          <ac:picMkLst>
            <pc:docMk/>
            <pc:sldMk cId="1448968972" sldId="262"/>
            <ac:picMk id="11" creationId="{CC2745C2-2CA8-EBC9-C1E1-81F42B419204}"/>
          </ac:picMkLst>
        </pc:picChg>
        <pc:picChg chg="del">
          <ac:chgData name="Melody Oduca" userId="S::moduca@stu.chino.k12.ca.us::c776853c-e55c-46ec-9267-6c956e296f02" providerId="AD" clId="Web-{B952ADFE-9B76-C742-FAD6-7D678E4D109E}" dt="2023-01-18T19:25:15.954" v="137"/>
          <ac:picMkLst>
            <pc:docMk/>
            <pc:sldMk cId="1448968972" sldId="262"/>
            <ac:picMk id="16" creationId="{73B0B945-15E6-F1AF-3BB2-1ED2A4DB35A4}"/>
          </ac:picMkLst>
        </pc:picChg>
        <pc:picChg chg="del">
          <ac:chgData name="Melody Oduca" userId="S::moduca@stu.chino.k12.ca.us::c776853c-e55c-46ec-9267-6c956e296f02" providerId="AD" clId="Web-{B952ADFE-9B76-C742-FAD6-7D678E4D109E}" dt="2023-01-18T19:25:18.048" v="139"/>
          <ac:picMkLst>
            <pc:docMk/>
            <pc:sldMk cId="1448968972" sldId="262"/>
            <ac:picMk id="19" creationId="{7D08128B-7CA8-3916-31B5-C8DBB73199FE}"/>
          </ac:picMkLst>
        </pc:picChg>
      </pc:sldChg>
      <pc:sldChg chg="modSp mod setBg">
        <pc:chgData name="Melody Oduca" userId="S::moduca@stu.chino.k12.ca.us::c776853c-e55c-46ec-9267-6c956e296f02" providerId="AD" clId="Web-{B952ADFE-9B76-C742-FAD6-7D678E4D109E}" dt="2023-01-18T19:25:05.547" v="136" actId="1076"/>
        <pc:sldMkLst>
          <pc:docMk/>
          <pc:sldMk cId="2694054765" sldId="263"/>
        </pc:sldMkLst>
        <pc:picChg chg="mod">
          <ac:chgData name="Melody Oduca" userId="S::moduca@stu.chino.k12.ca.us::c776853c-e55c-46ec-9267-6c956e296f02" providerId="AD" clId="Web-{B952ADFE-9B76-C742-FAD6-7D678E4D109E}" dt="2023-01-18T19:24:58.922" v="133" actId="1076"/>
          <ac:picMkLst>
            <pc:docMk/>
            <pc:sldMk cId="2694054765" sldId="263"/>
            <ac:picMk id="4" creationId="{F66C8729-6AAC-A748-6A19-DC0A21203EE6}"/>
          </ac:picMkLst>
        </pc:picChg>
        <pc:picChg chg="mod">
          <ac:chgData name="Melody Oduca" userId="S::moduca@stu.chino.k12.ca.us::c776853c-e55c-46ec-9267-6c956e296f02" providerId="AD" clId="Web-{B952ADFE-9B76-C742-FAD6-7D678E4D109E}" dt="2023-01-18T19:24:49.531" v="130" actId="1076"/>
          <ac:picMkLst>
            <pc:docMk/>
            <pc:sldMk cId="2694054765" sldId="263"/>
            <ac:picMk id="7" creationId="{9A7AA012-84C7-747E-0893-358E87A33FAB}"/>
          </ac:picMkLst>
        </pc:picChg>
        <pc:picChg chg="mod">
          <ac:chgData name="Melody Oduca" userId="S::moduca@stu.chino.k12.ca.us::c776853c-e55c-46ec-9267-6c956e296f02" providerId="AD" clId="Web-{B952ADFE-9B76-C742-FAD6-7D678E4D109E}" dt="2023-01-18T19:25:05.547" v="136" actId="1076"/>
          <ac:picMkLst>
            <pc:docMk/>
            <pc:sldMk cId="2694054765" sldId="263"/>
            <ac:picMk id="8" creationId="{0311BE38-6EA8-98CC-706C-D57686B6EDE0}"/>
          </ac:picMkLst>
        </pc:picChg>
        <pc:picChg chg="mod">
          <ac:chgData name="Melody Oduca" userId="S::moduca@stu.chino.k12.ca.us::c776853c-e55c-46ec-9267-6c956e296f02" providerId="AD" clId="Web-{B952ADFE-9B76-C742-FAD6-7D678E4D109E}" dt="2023-01-18T19:24:07.233" v="121" actId="1076"/>
          <ac:picMkLst>
            <pc:docMk/>
            <pc:sldMk cId="2694054765" sldId="263"/>
            <ac:picMk id="11" creationId="{413AE012-1737-EAFF-25AA-2227A36D9E69}"/>
          </ac:picMkLst>
        </pc:picChg>
        <pc:picChg chg="mod">
          <ac:chgData name="Melody Oduca" userId="S::moduca@stu.chino.k12.ca.us::c776853c-e55c-46ec-9267-6c956e296f02" providerId="AD" clId="Web-{B952ADFE-9B76-C742-FAD6-7D678E4D109E}" dt="2023-01-18T19:24:32.281" v="126" actId="1076"/>
          <ac:picMkLst>
            <pc:docMk/>
            <pc:sldMk cId="2694054765" sldId="263"/>
            <ac:picMk id="12" creationId="{4F947F4A-D0C5-36A7-4A85-FBA8444C4956}"/>
          </ac:picMkLst>
        </pc:picChg>
        <pc:picChg chg="mod">
          <ac:chgData name="Melody Oduca" userId="S::moduca@stu.chino.k12.ca.us::c776853c-e55c-46ec-9267-6c956e296f02" providerId="AD" clId="Web-{B952ADFE-9B76-C742-FAD6-7D678E4D109E}" dt="2023-01-18T19:24:39.484" v="127" actId="14100"/>
          <ac:picMkLst>
            <pc:docMk/>
            <pc:sldMk cId="2694054765" sldId="263"/>
            <ac:picMk id="13" creationId="{C6795BD5-627D-DFAD-DBD6-272B8946CA5F}"/>
          </ac:picMkLst>
        </pc:picChg>
        <pc:picChg chg="mod">
          <ac:chgData name="Melody Oduca" userId="S::moduca@stu.chino.k12.ca.us::c776853c-e55c-46ec-9267-6c956e296f02" providerId="AD" clId="Web-{B952ADFE-9B76-C742-FAD6-7D678E4D109E}" dt="2023-01-18T19:24:56.297" v="132" actId="1076"/>
          <ac:picMkLst>
            <pc:docMk/>
            <pc:sldMk cId="2694054765" sldId="263"/>
            <ac:picMk id="16" creationId="{EB818909-D2AF-2E44-03E4-30F42C3CD40F}"/>
          </ac:picMkLst>
        </pc:picChg>
        <pc:picChg chg="mod">
          <ac:chgData name="Melody Oduca" userId="S::moduca@stu.chino.k12.ca.us::c776853c-e55c-46ec-9267-6c956e296f02" providerId="AD" clId="Web-{B952ADFE-9B76-C742-FAD6-7D678E4D109E}" dt="2023-01-18T19:25:02.516" v="135" actId="1076"/>
          <ac:picMkLst>
            <pc:docMk/>
            <pc:sldMk cId="2694054765" sldId="263"/>
            <ac:picMk id="19" creationId="{CF34FB45-2554-C1BC-2AFC-B9F37CC396EB}"/>
          </ac:picMkLst>
        </pc:picChg>
        <pc:picChg chg="mod">
          <ac:chgData name="Melody Oduca" userId="S::moduca@stu.chino.k12.ca.us::c776853c-e55c-46ec-9267-6c956e296f02" providerId="AD" clId="Web-{B952ADFE-9B76-C742-FAD6-7D678E4D109E}" dt="2023-01-18T19:24:53.469" v="131" actId="1076"/>
          <ac:picMkLst>
            <pc:docMk/>
            <pc:sldMk cId="2694054765" sldId="263"/>
            <ac:picMk id="22" creationId="{2B08F261-B592-5E6A-B4EC-615B321E8BBE}"/>
          </ac:picMkLst>
        </pc:picChg>
      </pc:sldChg>
      <pc:sldChg chg="mod setBg">
        <pc:chgData name="Melody Oduca" userId="S::moduca@stu.chino.k12.ca.us::c776853c-e55c-46ec-9267-6c956e296f02" providerId="AD" clId="Web-{B952ADFE-9B76-C742-FAD6-7D678E4D109E}" dt="2023-01-18T19:17:59.474" v="94"/>
        <pc:sldMkLst>
          <pc:docMk/>
          <pc:sldMk cId="3767550764" sldId="264"/>
        </pc:sldMkLst>
      </pc:sldChg>
      <pc:sldChg chg="mod setBg">
        <pc:chgData name="Melody Oduca" userId="S::moduca@stu.chino.k12.ca.us::c776853c-e55c-46ec-9267-6c956e296f02" providerId="AD" clId="Web-{B952ADFE-9B76-C742-FAD6-7D678E4D109E}" dt="2023-01-18T19:17:50.661" v="93"/>
        <pc:sldMkLst>
          <pc:docMk/>
          <pc:sldMk cId="3918656269" sldId="265"/>
        </pc:sldMkLst>
      </pc:sldChg>
      <pc:sldChg chg="mod setBg">
        <pc:chgData name="Melody Oduca" userId="S::moduca@stu.chino.k12.ca.us::c776853c-e55c-46ec-9267-6c956e296f02" providerId="AD" clId="Web-{B952ADFE-9B76-C742-FAD6-7D678E4D109E}" dt="2023-01-18T19:20:09.930" v="113"/>
        <pc:sldMkLst>
          <pc:docMk/>
          <pc:sldMk cId="560153449" sldId="266"/>
        </pc:sldMkLst>
      </pc:sldChg>
      <pc:sldChg chg="addSp delSp modSp new mod ord setBg addAnim modAnim setClrOvrMap">
        <pc:chgData name="Melody Oduca" userId="S::moduca@stu.chino.k12.ca.us::c776853c-e55c-46ec-9267-6c956e296f02" providerId="AD" clId="Web-{B952ADFE-9B76-C742-FAD6-7D678E4D109E}" dt="2023-01-18T19:19:05.319" v="103"/>
        <pc:sldMkLst>
          <pc:docMk/>
          <pc:sldMk cId="1881655966" sldId="267"/>
        </pc:sldMkLst>
        <pc:spChg chg="mod ord">
          <ac:chgData name="Melody Oduca" userId="S::moduca@stu.chino.k12.ca.us::c776853c-e55c-46ec-9267-6c956e296f02" providerId="AD" clId="Web-{B952ADFE-9B76-C742-FAD6-7D678E4D109E}" dt="2023-01-18T19:07:03.316" v="76" actId="1076"/>
          <ac:spMkLst>
            <pc:docMk/>
            <pc:sldMk cId="1881655966" sldId="267"/>
            <ac:spMk id="2" creationId="{827CCB9C-2991-66A8-75FA-1881FA7262A9}"/>
          </ac:spMkLst>
        </pc:spChg>
        <pc:spChg chg="del">
          <ac:chgData name="Melody Oduca" userId="S::moduca@stu.chino.k12.ca.us::c776853c-e55c-46ec-9267-6c956e296f02" providerId="AD" clId="Web-{B952ADFE-9B76-C742-FAD6-7D678E4D109E}" dt="2023-01-18T18:59:39.444" v="4"/>
          <ac:spMkLst>
            <pc:docMk/>
            <pc:sldMk cId="1881655966" sldId="267"/>
            <ac:spMk id="3" creationId="{3177C058-F56D-E0EA-9FE4-9B2A2E7E5EA5}"/>
          </ac:spMkLst>
        </pc:spChg>
        <pc:spChg chg="add del mod ord">
          <ac:chgData name="Melody Oduca" userId="S::moduca@stu.chino.k12.ca.us::c776853c-e55c-46ec-9267-6c956e296f02" providerId="AD" clId="Web-{B952ADFE-9B76-C742-FAD6-7D678E4D109E}" dt="2023-01-18T19:01:51.995" v="17"/>
          <ac:spMkLst>
            <pc:docMk/>
            <pc:sldMk cId="1881655966" sldId="267"/>
            <ac:spMk id="5" creationId="{0B8D7951-4388-3363-B9BC-29D1010CE01F}"/>
          </ac:spMkLst>
        </pc:spChg>
        <pc:spChg chg="add del mod">
          <ac:chgData name="Melody Oduca" userId="S::moduca@stu.chino.k12.ca.us::c776853c-e55c-46ec-9267-6c956e296f02" providerId="AD" clId="Web-{B952ADFE-9B76-C742-FAD6-7D678E4D109E}" dt="2023-01-18T19:01:53.932" v="18"/>
          <ac:spMkLst>
            <pc:docMk/>
            <pc:sldMk cId="1881655966" sldId="267"/>
            <ac:spMk id="8" creationId="{D551D559-8F95-FC9C-89A8-7A8005DB8B6A}"/>
          </ac:spMkLst>
        </pc:spChg>
        <pc:spChg chg="add del mod">
          <ac:chgData name="Melody Oduca" userId="S::moduca@stu.chino.k12.ca.us::c776853c-e55c-46ec-9267-6c956e296f02" providerId="AD" clId="Web-{B952ADFE-9B76-C742-FAD6-7D678E4D109E}" dt="2023-01-18T19:03:14.216" v="55"/>
          <ac:spMkLst>
            <pc:docMk/>
            <pc:sldMk cId="1881655966" sldId="267"/>
            <ac:spMk id="12" creationId="{3EB02B13-3577-26DB-2931-1988D3FC42A6}"/>
          </ac:spMkLst>
        </pc:spChg>
        <pc:spChg chg="add del">
          <ac:chgData name="Melody Oduca" userId="S::moduca@stu.chino.k12.ca.us::c776853c-e55c-46ec-9267-6c956e296f02" providerId="AD" clId="Web-{B952ADFE-9B76-C742-FAD6-7D678E4D109E}" dt="2023-01-18T19:03:07.356" v="53"/>
          <ac:spMkLst>
            <pc:docMk/>
            <pc:sldMk cId="1881655966" sldId="267"/>
            <ac:spMk id="13" creationId="{96918796-2918-40D6-BE3A-4600C47FCD42}"/>
          </ac:spMkLst>
        </pc:spChg>
        <pc:spChg chg="add del mod">
          <ac:chgData name="Melody Oduca" userId="S::moduca@stu.chino.k12.ca.us::c776853c-e55c-46ec-9267-6c956e296f02" providerId="AD" clId="Web-{B952ADFE-9B76-C742-FAD6-7D678E4D109E}" dt="2023-01-18T19:03:16.044" v="56"/>
          <ac:spMkLst>
            <pc:docMk/>
            <pc:sldMk cId="1881655966" sldId="267"/>
            <ac:spMk id="16" creationId="{0B40A862-B752-087B-9C42-D6533591B027}"/>
          </ac:spMkLst>
        </pc:spChg>
        <pc:spChg chg="add del mod">
          <ac:chgData name="Melody Oduca" userId="S::moduca@stu.chino.k12.ca.us::c776853c-e55c-46ec-9267-6c956e296f02" providerId="AD" clId="Web-{B952ADFE-9B76-C742-FAD6-7D678E4D109E}" dt="2023-01-18T19:03:18.216" v="57"/>
          <ac:spMkLst>
            <pc:docMk/>
            <pc:sldMk cId="1881655966" sldId="267"/>
            <ac:spMk id="19" creationId="{C504689D-1F37-B319-4865-A9F87F4A11E8}"/>
          </ac:spMkLst>
        </pc:spChg>
        <pc:spChg chg="add">
          <ac:chgData name="Melody Oduca" userId="S::moduca@stu.chino.k12.ca.us::c776853c-e55c-46ec-9267-6c956e296f02" providerId="AD" clId="Web-{B952ADFE-9B76-C742-FAD6-7D678E4D109E}" dt="2023-01-18T19:03:07.356" v="53"/>
          <ac:spMkLst>
            <pc:docMk/>
            <pc:sldMk cId="1881655966" sldId="267"/>
            <ac:spMk id="24" creationId="{F6E384F5-137A-40B1-97F0-694CC6ECD59C}"/>
          </ac:spMkLst>
        </pc:spChg>
        <pc:spChg chg="add">
          <ac:chgData name="Melody Oduca" userId="S::moduca@stu.chino.k12.ca.us::c776853c-e55c-46ec-9267-6c956e296f02" providerId="AD" clId="Web-{B952ADFE-9B76-C742-FAD6-7D678E4D109E}" dt="2023-01-18T19:03:07.356" v="53"/>
          <ac:spMkLst>
            <pc:docMk/>
            <pc:sldMk cId="1881655966" sldId="267"/>
            <ac:spMk id="26" creationId="{9DBC4630-03DA-474F-BBCB-BA3AE6B317A4}"/>
          </ac:spMkLst>
        </pc:spChg>
        <pc:spChg chg="add">
          <ac:chgData name="Melody Oduca" userId="S::moduca@stu.chino.k12.ca.us::c776853c-e55c-46ec-9267-6c956e296f02" providerId="AD" clId="Web-{B952ADFE-9B76-C742-FAD6-7D678E4D109E}" dt="2023-01-18T19:03:07.356" v="53"/>
          <ac:spMkLst>
            <pc:docMk/>
            <pc:sldMk cId="1881655966" sldId="267"/>
            <ac:spMk id="28" creationId="{78418A25-6EAC-4140-BFE6-284E1925B5EE}"/>
          </ac:spMkLst>
        </pc:spChg>
        <pc:spChg chg="add">
          <ac:chgData name="Melody Oduca" userId="S::moduca@stu.chino.k12.ca.us::c776853c-e55c-46ec-9267-6c956e296f02" providerId="AD" clId="Web-{B952ADFE-9B76-C742-FAD6-7D678E4D109E}" dt="2023-01-18T19:03:07.356" v="53"/>
          <ac:spMkLst>
            <pc:docMk/>
            <pc:sldMk cId="1881655966" sldId="267"/>
            <ac:spMk id="30" creationId="{C20267F5-D4E6-477A-A590-81F2ABD1B862}"/>
          </ac:spMkLst>
        </pc:spChg>
        <pc:spChg chg="add">
          <ac:chgData name="Melody Oduca" userId="S::moduca@stu.chino.k12.ca.us::c776853c-e55c-46ec-9267-6c956e296f02" providerId="AD" clId="Web-{B952ADFE-9B76-C742-FAD6-7D678E4D109E}" dt="2023-01-18T19:03:07.356" v="53"/>
          <ac:spMkLst>
            <pc:docMk/>
            <pc:sldMk cId="1881655966" sldId="267"/>
            <ac:spMk id="32" creationId="{6B9D64DB-4D5C-4A91-B45F-F301E3174F9F}"/>
          </ac:spMkLst>
        </pc:spChg>
        <pc:spChg chg="add">
          <ac:chgData name="Melody Oduca" userId="S::moduca@stu.chino.k12.ca.us::c776853c-e55c-46ec-9267-6c956e296f02" providerId="AD" clId="Web-{B952ADFE-9B76-C742-FAD6-7D678E4D109E}" dt="2023-01-18T19:03:07.356" v="53"/>
          <ac:spMkLst>
            <pc:docMk/>
            <pc:sldMk cId="1881655966" sldId="267"/>
            <ac:spMk id="34" creationId="{CB14CE1B-4BC5-4EF2-BE3D-05E4F580B3DB}"/>
          </ac:spMkLst>
        </pc:spChg>
        <pc:picChg chg="add mod ord">
          <ac:chgData name="Melody Oduca" userId="S::moduca@stu.chino.k12.ca.us::c776853c-e55c-46ec-9267-6c956e296f02" providerId="AD" clId="Web-{B952ADFE-9B76-C742-FAD6-7D678E4D109E}" dt="2023-01-18T19:03:07.356" v="53"/>
          <ac:picMkLst>
            <pc:docMk/>
            <pc:sldMk cId="1881655966" sldId="267"/>
            <ac:picMk id="4" creationId="{4ECB12BA-BA88-C31B-81E4-A1B724E5AAAE}"/>
          </ac:picMkLst>
        </pc:picChg>
        <pc:picChg chg="add mod ord">
          <ac:chgData name="Melody Oduca" userId="S::moduca@stu.chino.k12.ca.us::c776853c-e55c-46ec-9267-6c956e296f02" providerId="AD" clId="Web-{B952ADFE-9B76-C742-FAD6-7D678E4D109E}" dt="2023-01-18T19:03:07.356" v="53"/>
          <ac:picMkLst>
            <pc:docMk/>
            <pc:sldMk cId="1881655966" sldId="267"/>
            <ac:picMk id="7" creationId="{0D08941E-4C90-4B4E-23F6-7953C6A15176}"/>
          </ac:picMkLst>
        </pc:picChg>
        <pc:picChg chg="add mod">
          <ac:chgData name="Melody Oduca" userId="S::moduca@stu.chino.k12.ca.us::c776853c-e55c-46ec-9267-6c956e296f02" providerId="AD" clId="Web-{B952ADFE-9B76-C742-FAD6-7D678E4D109E}" dt="2023-01-18T19:03:07.356" v="53"/>
          <ac:picMkLst>
            <pc:docMk/>
            <pc:sldMk cId="1881655966" sldId="267"/>
            <ac:picMk id="10" creationId="{3241B8BB-1B84-A146-34D9-20A178161178}"/>
          </ac:picMkLst>
        </pc:picChg>
        <pc:picChg chg="add mod">
          <ac:chgData name="Melody Oduca" userId="S::moduca@stu.chino.k12.ca.us::c776853c-e55c-46ec-9267-6c956e296f02" providerId="AD" clId="Web-{B952ADFE-9B76-C742-FAD6-7D678E4D109E}" dt="2023-01-18T19:03:07.356" v="53"/>
          <ac:picMkLst>
            <pc:docMk/>
            <pc:sldMk cId="1881655966" sldId="267"/>
            <ac:picMk id="11" creationId="{7009B095-AD1B-6ECE-1AED-11424F72EEE8}"/>
          </ac:picMkLst>
        </pc:picChg>
        <pc:picChg chg="add mod ord">
          <ac:chgData name="Melody Oduca" userId="S::moduca@stu.chino.k12.ca.us::c776853c-e55c-46ec-9267-6c956e296f02" providerId="AD" clId="Web-{B952ADFE-9B76-C742-FAD6-7D678E4D109E}" dt="2023-01-18T19:03:07.356" v="53"/>
          <ac:picMkLst>
            <pc:docMk/>
            <pc:sldMk cId="1881655966" sldId="267"/>
            <ac:picMk id="15" creationId="{EA8D10F5-58BB-F858-A9A3-9A9BB3CAB020}"/>
          </ac:picMkLst>
        </pc:picChg>
        <pc:picChg chg="add mod ord">
          <ac:chgData name="Melody Oduca" userId="S::moduca@stu.chino.k12.ca.us::c776853c-e55c-46ec-9267-6c956e296f02" providerId="AD" clId="Web-{B952ADFE-9B76-C742-FAD6-7D678E4D109E}" dt="2023-01-18T19:03:07.356" v="53"/>
          <ac:picMkLst>
            <pc:docMk/>
            <pc:sldMk cId="1881655966" sldId="267"/>
            <ac:picMk id="18" creationId="{5FCA856E-CB81-0E6E-20A9-6B789E34FD9C}"/>
          </ac:picMkLst>
        </pc:picChg>
      </pc:sldChg>
      <pc:sldChg chg="new del">
        <pc:chgData name="Melody Oduca" userId="S::moduca@stu.chino.k12.ca.us::c776853c-e55c-46ec-9267-6c956e296f02" providerId="AD" clId="Web-{B952ADFE-9B76-C742-FAD6-7D678E4D109E}" dt="2023-01-18T19:14:29.734" v="84"/>
        <pc:sldMkLst>
          <pc:docMk/>
          <pc:sldMk cId="3885534899" sldId="268"/>
        </pc:sldMkLst>
      </pc:sldChg>
      <pc:sldChg chg="new del">
        <pc:chgData name="Melody Oduca" userId="S::moduca@stu.chino.k12.ca.us::c776853c-e55c-46ec-9267-6c956e296f02" providerId="AD" clId="Web-{B952ADFE-9B76-C742-FAD6-7D678E4D109E}" dt="2023-01-18T19:14:27.827" v="83"/>
        <pc:sldMkLst>
          <pc:docMk/>
          <pc:sldMk cId="3481323024" sldId="269"/>
        </pc:sldMkLst>
      </pc:sldChg>
      <pc:sldChg chg="new del">
        <pc:chgData name="Melody Oduca" userId="S::moduca@stu.chino.k12.ca.us::c776853c-e55c-46ec-9267-6c956e296f02" providerId="AD" clId="Web-{B952ADFE-9B76-C742-FAD6-7D678E4D109E}" dt="2023-01-18T19:14:25.593" v="82"/>
        <pc:sldMkLst>
          <pc:docMk/>
          <pc:sldMk cId="1408682537" sldId="270"/>
        </pc:sldMkLst>
      </pc:sldChg>
    </pc:docChg>
  </pc:docChgLst>
  <pc:docChgLst>
    <pc:chgData name="Melody Oduca" userId="S::moduca@stu.chino.k12.ca.us::c776853c-e55c-46ec-9267-6c956e296f02" providerId="AD" clId="Web-{4659AD52-7CF3-6EE3-9CC2-B29D767CFC38}"/>
    <pc:docChg chg="modSld">
      <pc:chgData name="Melody Oduca" userId="S::moduca@stu.chino.k12.ca.us::c776853c-e55c-46ec-9267-6c956e296f02" providerId="AD" clId="Web-{4659AD52-7CF3-6EE3-9CC2-B29D767CFC38}" dt="2023-01-20T18:12:16.760" v="46"/>
      <pc:docMkLst>
        <pc:docMk/>
      </pc:docMkLst>
      <pc:sldChg chg="addAnim delAnim modAnim">
        <pc:chgData name="Melody Oduca" userId="S::moduca@stu.chino.k12.ca.us::c776853c-e55c-46ec-9267-6c956e296f02" providerId="AD" clId="Web-{4659AD52-7CF3-6EE3-9CC2-B29D767CFC38}" dt="2023-01-20T18:10:56.461" v="15"/>
        <pc:sldMkLst>
          <pc:docMk/>
          <pc:sldMk cId="3746813889" sldId="258"/>
        </pc:sldMkLst>
      </pc:sldChg>
      <pc:sldChg chg="modAnim">
        <pc:chgData name="Melody Oduca" userId="S::moduca@stu.chino.k12.ca.us::c776853c-e55c-46ec-9267-6c956e296f02" providerId="AD" clId="Web-{4659AD52-7CF3-6EE3-9CC2-B29D767CFC38}" dt="2023-01-20T18:09:34.755" v="4"/>
        <pc:sldMkLst>
          <pc:docMk/>
          <pc:sldMk cId="2128771351" sldId="259"/>
        </pc:sldMkLst>
      </pc:sldChg>
      <pc:sldChg chg="addAnim delAnim modAnim">
        <pc:chgData name="Melody Oduca" userId="S::moduca@stu.chino.k12.ca.us::c776853c-e55c-46ec-9267-6c956e296f02" providerId="AD" clId="Web-{4659AD52-7CF3-6EE3-9CC2-B29D767CFC38}" dt="2023-01-20T18:11:07.336" v="19"/>
        <pc:sldMkLst>
          <pc:docMk/>
          <pc:sldMk cId="3828986795" sldId="260"/>
        </pc:sldMkLst>
      </pc:sldChg>
      <pc:sldChg chg="modAnim">
        <pc:chgData name="Melody Oduca" userId="S::moduca@stu.chino.k12.ca.us::c776853c-e55c-46ec-9267-6c956e296f02" providerId="AD" clId="Web-{4659AD52-7CF3-6EE3-9CC2-B29D767CFC38}" dt="2023-01-20T18:10:14.256" v="8"/>
        <pc:sldMkLst>
          <pc:docMk/>
          <pc:sldMk cId="1448968972" sldId="262"/>
        </pc:sldMkLst>
      </pc:sldChg>
      <pc:sldChg chg="addAnim delAnim modAnim">
        <pc:chgData name="Melody Oduca" userId="S::moduca@stu.chino.k12.ca.us::c776853c-e55c-46ec-9267-6c956e296f02" providerId="AD" clId="Web-{4659AD52-7CF3-6EE3-9CC2-B29D767CFC38}" dt="2023-01-20T18:12:16.760" v="46"/>
        <pc:sldMkLst>
          <pc:docMk/>
          <pc:sldMk cId="2694054765" sldId="26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71179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541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18619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5324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511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6396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6134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6043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217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54125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7177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22781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History_of_Las_Vegas"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www.flickr.com/photos/wikimediacommons/16456348028/"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www.flickr.com/photos/imlsdcc/4931849855/" TargetMode="External"/><Relationship Id="rId7" Type="http://schemas.openxmlformats.org/officeDocument/2006/relationships/hyperlink" Target="https://commons.wikimedia.org/wiki/Category:Mohave_people_as_photographed_by_Edward_Curtis" TargetMode="External"/><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hyperlink" Target="http://biodataofdrvhp.blogspot.com/2013/08/stunning-pictures-document-life-of.html" TargetMode="External"/><Relationship Id="rId10" Type="http://schemas.openxmlformats.org/officeDocument/2006/relationships/hyperlink" Target="https://en.wikipedia.org/wiki/History_of_Las_Vegas" TargetMode="External"/><Relationship Id="rId4" Type="http://schemas.openxmlformats.org/officeDocument/2006/relationships/image" Target="../media/image40.jpeg"/><Relationship Id="rId9"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hyperlink" Target="http://www.flickr.com/photos/mollivan_jon/346081039/" TargetMode="External"/><Relationship Id="rId3" Type="http://schemas.openxmlformats.org/officeDocument/2006/relationships/image" Target="../media/image44.jpeg"/><Relationship Id="rId7" Type="http://schemas.openxmlformats.org/officeDocument/2006/relationships/image" Target="../media/image46.jpeg"/><Relationship Id="rId12" Type="http://schemas.openxmlformats.org/officeDocument/2006/relationships/hyperlink" Target="https://en.wikipedia.org/wiki/Cactus" TargetMode="Externa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hyperlink" Target="http://drystonegarden.com/index.php/tag/cactus/" TargetMode="External"/><Relationship Id="rId11" Type="http://schemas.openxmlformats.org/officeDocument/2006/relationships/image" Target="../media/image48.jpeg"/><Relationship Id="rId5" Type="http://schemas.openxmlformats.org/officeDocument/2006/relationships/image" Target="../media/image45.jpeg"/><Relationship Id="rId10" Type="http://schemas.openxmlformats.org/officeDocument/2006/relationships/hyperlink" Target="http://flickr.com/photos/mikebaird/8780306942" TargetMode="External"/><Relationship Id="rId4" Type="http://schemas.openxmlformats.org/officeDocument/2006/relationships/hyperlink" Target="https://scienceladybug.blogspot.com/2013/06/five-amazing-facts-about-deserts.html" TargetMode="External"/><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hyperlink" Target="http://flickr.com/photos/mharrsch/369961482" TargetMode="External"/><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hyperlink" Target="http://brewminate.com/kumeyaay-native-american-oral-literature-cultural-identity-and-language-revitalisation/" TargetMode="External"/><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hyperlink" Target="https://www.travelinusa.us/things-to-do-in-the-mojave-desert/"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zerezas-curiosidadesvarias.blogspot.com/p/arenas-del-desierto.html" TargetMode="External"/><Relationship Id="rId7" Type="http://schemas.openxmlformats.org/officeDocument/2006/relationships/hyperlink" Target="https://www.travelinusa.us/california-desert/"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wikitravel.org/en/United_States_National_Park"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www.flickr.com/photos/joeshlabotnik/4000459403/"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flickr.com/photos/bagodoughnuts/3026750174"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hyperlink" Target="https://fallout.gamepedia.com/Barrel_cactus_fruit" TargetMode="External"/><Relationship Id="rId7" Type="http://schemas.openxmlformats.org/officeDocument/2006/relationships/hyperlink" Target="http://flickr.com/photos/dspender/3497744636"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s://bracesbyowen.com/blog/we-love-cabot-autumn-pumpkin-patches/" TargetMode="Externa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commons.wikimedia.org/wiki/File:Doll,_Mohave,_acquired_in_1912_-_Native_American_collection_-_Peabody_Museum,_Harvard_University_-_DSC05892.jpg" TargetMode="External"/><Relationship Id="rId7" Type="http://schemas.openxmlformats.org/officeDocument/2006/relationships/hyperlink" Target="http://guity-novin.blogspot.com/2010/03/history-of-graphic-design-native.html"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s://www.flickr.com/photos/darylm/7423282686" TargetMode="External"/><Relationship Id="rId4" Type="http://schemas.openxmlformats.org/officeDocument/2006/relationships/image" Target="../media/image12.jpeg"/><Relationship Id="rId9" Type="http://schemas.openxmlformats.org/officeDocument/2006/relationships/hyperlink" Target="https://commons.wikimedia.org/wiki/Category:Native_American_potter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2.jpeg"/><Relationship Id="rId3" Type="http://schemas.openxmlformats.org/officeDocument/2006/relationships/hyperlink" Target="http://www.flickr.com/photos/usfws_pacificsw/6079791590/" TargetMode="External"/><Relationship Id="rId7" Type="http://schemas.openxmlformats.org/officeDocument/2006/relationships/image" Target="../media/image18.jpeg"/><Relationship Id="rId12" Type="http://schemas.openxmlformats.org/officeDocument/2006/relationships/hyperlink" Target="http://flickr.com/photos/mikebaird/8780316654" TargetMode="External"/><Relationship Id="rId2" Type="http://schemas.openxmlformats.org/officeDocument/2006/relationships/image" Target="../media/image15.jpeg"/><Relationship Id="rId16" Type="http://schemas.openxmlformats.org/officeDocument/2006/relationships/hyperlink" Target="http://snakesarelong.blogspot.com/2012/05/identifying-snake-sheds-part-ii.html" TargetMode="External"/><Relationship Id="rId1" Type="http://schemas.openxmlformats.org/officeDocument/2006/relationships/slideLayout" Target="../slideLayouts/slideLayout2.xml"/><Relationship Id="rId6" Type="http://schemas.openxmlformats.org/officeDocument/2006/relationships/hyperlink" Target="https://commons.wikimedia.org/wiki/Category:Animals_of_the_Mojave_Desert" TargetMode="External"/><Relationship Id="rId11" Type="http://schemas.openxmlformats.org/officeDocument/2006/relationships/image" Target="../media/image21.jpeg"/><Relationship Id="rId5" Type="http://schemas.openxmlformats.org/officeDocument/2006/relationships/image" Target="../media/image17.jpeg"/><Relationship Id="rId15" Type="http://schemas.openxmlformats.org/officeDocument/2006/relationships/image" Target="../media/image23.jpeg"/><Relationship Id="rId10" Type="http://schemas.openxmlformats.org/officeDocument/2006/relationships/hyperlink" Target="https://www.forestryimages.org/browse/detail.cfm?imgnum=1566153" TargetMode="External"/><Relationship Id="rId4" Type="http://schemas.openxmlformats.org/officeDocument/2006/relationships/image" Target="../media/image16.jpeg"/><Relationship Id="rId9" Type="http://schemas.openxmlformats.org/officeDocument/2006/relationships/image" Target="../media/image20.jpeg"/><Relationship Id="rId14" Type="http://schemas.openxmlformats.org/officeDocument/2006/relationships/hyperlink" Target="http://leftcoastcowboys.com/2009/10/09/the-great-panic-harvest-of-2009/"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hyperlink" Target="https://commons.wikimedia.org/wiki/File:Desert_Paintbrush_-_Castilleja_chromosa_-_Mojave_Wild_Flowers_-_panoramio.jpg" TargetMode="External"/><Relationship Id="rId18" Type="http://schemas.openxmlformats.org/officeDocument/2006/relationships/image" Target="../media/image32.jpeg"/><Relationship Id="rId26" Type="http://schemas.openxmlformats.org/officeDocument/2006/relationships/image" Target="../media/image36.jpeg"/><Relationship Id="rId3" Type="http://schemas.openxmlformats.org/officeDocument/2006/relationships/hyperlink" Target="https://www.flickr.com/photos/californianativeplants/13547169925" TargetMode="External"/><Relationship Id="rId21" Type="http://schemas.openxmlformats.org/officeDocument/2006/relationships/hyperlink" Target="https://www.flickr.com/photos/alanvernon/3896222145" TargetMode="External"/><Relationship Id="rId7" Type="http://schemas.openxmlformats.org/officeDocument/2006/relationships/hyperlink" Target="https://commons.wikimedia.org/wiki/File:Ericameria_linearifolia_11.jpg" TargetMode="External"/><Relationship Id="rId12" Type="http://schemas.openxmlformats.org/officeDocument/2006/relationships/image" Target="../media/image29.jpeg"/><Relationship Id="rId17" Type="http://schemas.openxmlformats.org/officeDocument/2006/relationships/hyperlink" Target="https://www.flickr.com/photos/jstephenconn/3407676883" TargetMode="External"/><Relationship Id="rId25" Type="http://schemas.openxmlformats.org/officeDocument/2006/relationships/hyperlink" Target="https://www.flickr.com/photos/115977790@N03/13610198574" TargetMode="External"/><Relationship Id="rId2" Type="http://schemas.openxmlformats.org/officeDocument/2006/relationships/image" Target="../media/image24.jpeg"/><Relationship Id="rId16" Type="http://schemas.openxmlformats.org/officeDocument/2006/relationships/image" Target="../media/image31.jpeg"/><Relationship Id="rId20" Type="http://schemas.openxmlformats.org/officeDocument/2006/relationships/image" Target="../media/image33.jpeg"/><Relationship Id="rId29" Type="http://schemas.openxmlformats.org/officeDocument/2006/relationships/hyperlink" Target="https://www.flickr.com/photos/127605180@N04/43203057974/in/pool-lupin" TargetMode="Externa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hyperlink" Target="https://www.flickr.com/photos/127605180@N04/46677295784/" TargetMode="External"/><Relationship Id="rId24" Type="http://schemas.openxmlformats.org/officeDocument/2006/relationships/image" Target="../media/image35.jpeg"/><Relationship Id="rId5" Type="http://schemas.openxmlformats.org/officeDocument/2006/relationships/hyperlink" Target="https://www.flickr.com/photos/bryanto/4603250146" TargetMode="External"/><Relationship Id="rId15" Type="http://schemas.openxmlformats.org/officeDocument/2006/relationships/hyperlink" Target="https://desertcolors.blogspot.com/2013/05/flowers-and-lizards.html" TargetMode="External"/><Relationship Id="rId23" Type="http://schemas.openxmlformats.org/officeDocument/2006/relationships/hyperlink" Target="https://www.iphonemod.net/macos-mojave-beta-5-wallpaper-download-by-9to5mac.html" TargetMode="External"/><Relationship Id="rId28" Type="http://schemas.openxmlformats.org/officeDocument/2006/relationships/image" Target="../media/image37.jpeg"/><Relationship Id="rId10" Type="http://schemas.openxmlformats.org/officeDocument/2006/relationships/image" Target="../media/image28.jpeg"/><Relationship Id="rId19" Type="http://schemas.openxmlformats.org/officeDocument/2006/relationships/hyperlink" Target="https://en.wikipedia.org/wiki/Salvia_mohavensis" TargetMode="External"/><Relationship Id="rId4" Type="http://schemas.openxmlformats.org/officeDocument/2006/relationships/image" Target="../media/image25.jpeg"/><Relationship Id="rId9" Type="http://schemas.openxmlformats.org/officeDocument/2006/relationships/hyperlink" Target="http://www.flickr.com/photos/springfieldhomer/4579764194/" TargetMode="External"/><Relationship Id="rId14" Type="http://schemas.openxmlformats.org/officeDocument/2006/relationships/image" Target="../media/image30.jpeg"/><Relationship Id="rId22" Type="http://schemas.openxmlformats.org/officeDocument/2006/relationships/image" Target="../media/image34.jpeg"/><Relationship Id="rId27" Type="http://schemas.openxmlformats.org/officeDocument/2006/relationships/hyperlink" Target="http://www.flickr.com/photos/mikebaird/8780295082/"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commons.wikimedia.org/wiki/Category:Native_American_pottery" TargetMode="External"/><Relationship Id="rId7" Type="http://schemas.openxmlformats.org/officeDocument/2006/relationships/hyperlink" Target="http://flickr.com/photos/mharrsch/369961482" TargetMode="External"/><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hyperlink" Target="http://guity-novin.blogspot.com/2010/03/history-of-graphic-design-native.html" TargetMode="External"/><Relationship Id="rId4" Type="http://schemas.openxmlformats.org/officeDocument/2006/relationships/image" Target="../media/image13.jpeg"/><Relationship Id="rId9" Type="http://schemas.openxmlformats.org/officeDocument/2006/relationships/hyperlink" Target="https://www.flickr.com/photos/darylm/742328268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icture containing text, outdoor, ground, person&#10;&#10;Description automatically generated">
            <a:extLst>
              <a:ext uri="{FF2B5EF4-FFF2-40B4-BE49-F238E27FC236}">
                <a16:creationId xmlns:a16="http://schemas.microsoft.com/office/drawing/2014/main" id="{2DEFBFF8-C1C5-2BC7-0575-190340716F88}"/>
              </a:ext>
            </a:extLst>
          </p:cNvPr>
          <p:cNvPicPr>
            <a:picLocks noChangeAspect="1"/>
          </p:cNvPicPr>
          <p:nvPr/>
        </p:nvPicPr>
        <p:blipFill rotWithShape="1">
          <a:blip r:embed="rId2">
            <a:alphaModFix amt="45000"/>
            <a:extLst>
              <a:ext uri="{837473B0-CC2E-450A-ABE3-18F120FF3D39}">
                <a1611:picAttrSrcUrl xmlns:a1611="http://schemas.microsoft.com/office/drawing/2016/11/main" r:id="rId3"/>
              </a:ext>
            </a:extLst>
          </a:blip>
          <a:srcRect t="16751" b="4302"/>
          <a:stretch/>
        </p:blipFill>
        <p:spPr>
          <a:xfrm>
            <a:off x="-1" y="10"/>
            <a:ext cx="6095995" cy="6857990"/>
          </a:xfrm>
          <a:prstGeom prst="rect">
            <a:avLst/>
          </a:prstGeom>
        </p:spPr>
      </p:pic>
      <p:pic>
        <p:nvPicPr>
          <p:cNvPr id="4" name="Picture 4">
            <a:extLst>
              <a:ext uri="{FF2B5EF4-FFF2-40B4-BE49-F238E27FC236}">
                <a16:creationId xmlns:a16="http://schemas.microsoft.com/office/drawing/2014/main" id="{56DC6612-0B60-9B95-9A81-034ABD9B9F91}"/>
              </a:ext>
            </a:extLst>
          </p:cNvPr>
          <p:cNvPicPr>
            <a:picLocks noChangeAspect="1"/>
          </p:cNvPicPr>
          <p:nvPr/>
        </p:nvPicPr>
        <p:blipFill rotWithShape="1">
          <a:blip r:embed="rId4">
            <a:alphaModFix amt="45000"/>
            <a:extLst>
              <a:ext uri="{837473B0-CC2E-450A-ABE3-18F120FF3D39}">
                <a1611:picAttrSrcUrl xmlns:a1611="http://schemas.microsoft.com/office/drawing/2016/11/main" r:id="rId5"/>
              </a:ext>
            </a:extLst>
          </a:blip>
          <a:srcRect b="17829"/>
          <a:stretch/>
        </p:blipFill>
        <p:spPr>
          <a:xfrm>
            <a:off x="6095998" y="10"/>
            <a:ext cx="6096001" cy="6857990"/>
          </a:xfrm>
          <a:prstGeom prst="rect">
            <a:avLst/>
          </a:prstGeom>
        </p:spPr>
      </p:pic>
      <p:sp>
        <p:nvSpPr>
          <p:cNvPr id="2" name="Title 1"/>
          <p:cNvSpPr>
            <a:spLocks noGrp="1"/>
          </p:cNvSpPr>
          <p:nvPr>
            <p:ph type="ctrTitle"/>
          </p:nvPr>
        </p:nvSpPr>
        <p:spPr>
          <a:xfrm>
            <a:off x="1769532" y="2091263"/>
            <a:ext cx="8652938" cy="2461504"/>
          </a:xfrm>
        </p:spPr>
        <p:txBody>
          <a:bodyPr>
            <a:normAutofit/>
          </a:bodyPr>
          <a:lstStyle/>
          <a:p>
            <a:r>
              <a:rPr lang="en-US" sz="4300">
                <a:cs typeface="Calibri Light"/>
              </a:rPr>
              <a:t>          </a:t>
            </a:r>
            <a:br>
              <a:rPr lang="en-US" sz="4300">
                <a:cs typeface="Calibri Light"/>
              </a:rPr>
            </a:br>
            <a:br>
              <a:rPr lang="en-US" sz="4300">
                <a:cs typeface="Calibri Light"/>
              </a:rPr>
            </a:br>
            <a:br>
              <a:rPr lang="en-US" sz="4300">
                <a:cs typeface="Calibri Light"/>
              </a:rPr>
            </a:br>
            <a:r>
              <a:rPr lang="en-US" sz="4300">
                <a:cs typeface="Calibri Light"/>
              </a:rPr>
              <a:t>   Mojave tribe</a:t>
            </a:r>
          </a:p>
        </p:txBody>
      </p:sp>
      <p:sp>
        <p:nvSpPr>
          <p:cNvPr id="3" name="Subtitle 2"/>
          <p:cNvSpPr>
            <a:spLocks noGrp="1"/>
          </p:cNvSpPr>
          <p:nvPr>
            <p:ph type="subTitle" idx="1"/>
          </p:nvPr>
        </p:nvSpPr>
        <p:spPr>
          <a:xfrm>
            <a:off x="1769532" y="4623127"/>
            <a:ext cx="8655200" cy="457201"/>
          </a:xfrm>
        </p:spPr>
        <p:txBody>
          <a:bodyPr vert="horz" lIns="91440" tIns="45720" rIns="91440" bIns="45720" rtlCol="0" anchor="t">
            <a:normAutofit/>
          </a:bodyPr>
          <a:lstStyle/>
          <a:p>
            <a:pPr>
              <a:spcAft>
                <a:spcPts val="600"/>
              </a:spcAft>
            </a:pPr>
            <a:r>
              <a:rPr lang="en-US">
                <a:solidFill>
                  <a:schemeClr val="tx1"/>
                </a:solidFill>
                <a:cs typeface="Calibri"/>
              </a:rPr>
              <a:t> By Melody </a:t>
            </a:r>
            <a:r>
              <a:rPr lang="en-US" err="1">
                <a:solidFill>
                  <a:schemeClr val="tx1"/>
                </a:solidFill>
                <a:cs typeface="Calibri"/>
              </a:rPr>
              <a:t>Oduca</a:t>
            </a:r>
            <a:r>
              <a:rPr lang="en-US">
                <a:solidFill>
                  <a:schemeClr val="tx1"/>
                </a:solidFill>
                <a:cs typeface="Calibri"/>
              </a:rPr>
              <a:t>  </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2000"/>
                                  </p:stCondLst>
                                  <p:childTnLst>
                                    <p:animRot by="21600000">
                                      <p:cBhvr>
                                        <p:cTn id="6" dur="2000" fill="hold"/>
                                        <p:tgtEl>
                                          <p:spTgt spid="3"/>
                                        </p:tgtEl>
                                        <p:attrNameLst>
                                          <p:attrName>r</p:attrName>
                                        </p:attrNameLst>
                                      </p:cBhvr>
                                    </p:animRot>
                                  </p:childTnLst>
                                </p:cTn>
                              </p:par>
                              <p:par>
                                <p:cTn id="7" presetID="1"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8">
            <a:extLst>
              <a:ext uri="{FF2B5EF4-FFF2-40B4-BE49-F238E27FC236}">
                <a16:creationId xmlns:a16="http://schemas.microsoft.com/office/drawing/2014/main" id="{0734BFA6-8071-2EFB-1888-F52026E51C7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686" r="-3" b="-3"/>
          <a:stretch/>
        </p:blipFill>
        <p:spPr>
          <a:xfrm>
            <a:off x="838200" y="2203450"/>
            <a:ext cx="2039938" cy="3382963"/>
          </a:xfrm>
          <a:prstGeom prst="rect">
            <a:avLst/>
          </a:prstGeom>
        </p:spPr>
      </p:pic>
      <p:pic>
        <p:nvPicPr>
          <p:cNvPr id="9" name="Picture 9">
            <a:extLst>
              <a:ext uri="{FF2B5EF4-FFF2-40B4-BE49-F238E27FC236}">
                <a16:creationId xmlns:a16="http://schemas.microsoft.com/office/drawing/2014/main" id="{3C64938B-0739-2A5B-C1E4-F529BFA29432}"/>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6875" r="18828" b="-3"/>
          <a:stretch/>
        </p:blipFill>
        <p:spPr>
          <a:xfrm>
            <a:off x="2949575" y="2203450"/>
            <a:ext cx="2044700" cy="3382963"/>
          </a:xfrm>
          <a:prstGeom prst="rect">
            <a:avLst/>
          </a:prstGeom>
        </p:spPr>
      </p:pic>
      <p:pic>
        <p:nvPicPr>
          <p:cNvPr id="6" name="Picture 6">
            <a:extLst>
              <a:ext uri="{FF2B5EF4-FFF2-40B4-BE49-F238E27FC236}">
                <a16:creationId xmlns:a16="http://schemas.microsoft.com/office/drawing/2014/main" id="{0F6816A9-F5CA-4ABF-94C7-63F05FBEEEFC}"/>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5732" r="10279" b="2"/>
          <a:stretch/>
        </p:blipFill>
        <p:spPr>
          <a:xfrm>
            <a:off x="5064125" y="2203450"/>
            <a:ext cx="2057400" cy="3382963"/>
          </a:xfrm>
          <a:prstGeom prst="rect">
            <a:avLst/>
          </a:prstGeom>
        </p:spPr>
      </p:pic>
      <p:pic>
        <p:nvPicPr>
          <p:cNvPr id="3" name="Picture 3">
            <a:extLst>
              <a:ext uri="{FF2B5EF4-FFF2-40B4-BE49-F238E27FC236}">
                <a16:creationId xmlns:a16="http://schemas.microsoft.com/office/drawing/2014/main" id="{0C94ED69-FD23-2EB9-03DE-76CA7757769C}"/>
              </a:ext>
            </a:extLst>
          </p:cNvPr>
          <p:cNvPicPr>
            <a:picLocks noChangeAspect="1"/>
          </p:cNvPicPr>
          <p:nvPr/>
        </p:nvPicPr>
        <p:blipFill rotWithShape="1">
          <a:blip r:embed="rId8">
            <a:extLst>
              <a:ext uri="{837473B0-CC2E-450A-ABE3-18F120FF3D39}">
                <a1611:picAttrSrcUrl xmlns:a1611="http://schemas.microsoft.com/office/drawing/2016/11/main" r:id="rId7"/>
              </a:ext>
            </a:extLst>
          </a:blip>
          <a:srcRect l="11579" r="16031" b="-4"/>
          <a:stretch/>
        </p:blipFill>
        <p:spPr>
          <a:xfrm>
            <a:off x="7194550" y="2203450"/>
            <a:ext cx="2044700" cy="3382963"/>
          </a:xfrm>
          <a:prstGeom prst="rect">
            <a:avLst/>
          </a:prstGeom>
        </p:spPr>
      </p:pic>
      <p:pic>
        <p:nvPicPr>
          <p:cNvPr id="15" name="Picture 15" descr="A picture containing text, outdoor, ground, person&#10;&#10;Description automatically generated">
            <a:extLst>
              <a:ext uri="{FF2B5EF4-FFF2-40B4-BE49-F238E27FC236}">
                <a16:creationId xmlns:a16="http://schemas.microsoft.com/office/drawing/2014/main" id="{BB108F17-A4C0-024A-8FD2-7584B1C71EB4}"/>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3304" r="9431" b="4"/>
          <a:stretch/>
        </p:blipFill>
        <p:spPr>
          <a:xfrm>
            <a:off x="9309100" y="2203450"/>
            <a:ext cx="2044700" cy="3382963"/>
          </a:xfrm>
          <a:prstGeom prst="rect">
            <a:avLst/>
          </a:prstGeom>
        </p:spPr>
      </p:pic>
      <p:sp>
        <p:nvSpPr>
          <p:cNvPr id="2" name="Title 1">
            <a:extLst>
              <a:ext uri="{FF2B5EF4-FFF2-40B4-BE49-F238E27FC236}">
                <a16:creationId xmlns:a16="http://schemas.microsoft.com/office/drawing/2014/main" id="{5534C439-D3A4-0FAD-7187-640F6863C59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     Mojave people</a:t>
            </a:r>
          </a:p>
        </p:txBody>
      </p:sp>
    </p:spTree>
    <p:extLst>
      <p:ext uri="{BB962C8B-B14F-4D97-AF65-F5344CB8AC3E}">
        <p14:creationId xmlns:p14="http://schemas.microsoft.com/office/powerpoint/2010/main" val="560153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CB9C-2991-66A8-75FA-1881FA7262A9}"/>
              </a:ext>
            </a:extLst>
          </p:cNvPr>
          <p:cNvSpPr>
            <a:spLocks noGrp="1"/>
          </p:cNvSpPr>
          <p:nvPr>
            <p:ph type="title"/>
          </p:nvPr>
        </p:nvSpPr>
        <p:spPr>
          <a:xfrm>
            <a:off x="4200255" y="5051219"/>
            <a:ext cx="4937937" cy="1147150"/>
          </a:xfrm>
        </p:spPr>
        <p:txBody>
          <a:bodyPr vert="horz" lIns="91440" tIns="45720" rIns="91440" bIns="45720" rtlCol="0" anchor="t">
            <a:normAutofit/>
          </a:bodyPr>
          <a:lstStyle/>
          <a:p>
            <a:r>
              <a:rPr lang="en-US"/>
              <a:t> Some Mojave</a:t>
            </a:r>
            <a:r>
              <a:rPr lang="en-US" kern="1200">
                <a:latin typeface="+mj-lt"/>
                <a:ea typeface="+mj-ea"/>
                <a:cs typeface="+mj-cs"/>
              </a:rPr>
              <a:t> plants</a:t>
            </a:r>
          </a:p>
        </p:txBody>
      </p:sp>
      <p:sp>
        <p:nvSpPr>
          <p:cNvPr id="24" name="Freeform: Shape 2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descr="Free picture: mojave, yucca, plant, cactus, yucca, schidigera">
            <a:extLst>
              <a:ext uri="{FF2B5EF4-FFF2-40B4-BE49-F238E27FC236}">
                <a16:creationId xmlns:a16="http://schemas.microsoft.com/office/drawing/2014/main" id="{3241B8BB-1B84-A146-34D9-20A178161178}"/>
              </a:ext>
            </a:extLst>
          </p:cNvPr>
          <p:cNvPicPr>
            <a:picLocks noChangeAspect="1"/>
          </p:cNvPicPr>
          <p:nvPr/>
        </p:nvPicPr>
        <p:blipFill rotWithShape="1">
          <a:blip r:embed="rId2"/>
          <a:srcRect t="1621" r="-1" b="10572"/>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5" name="Picture 15">
            <a:extLst>
              <a:ext uri="{FF2B5EF4-FFF2-40B4-BE49-F238E27FC236}">
                <a16:creationId xmlns:a16="http://schemas.microsoft.com/office/drawing/2014/main" id="{EA8D10F5-58BB-F858-A9A3-9A9BB3CAB02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858" r="-1" b="-1"/>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8" name="Oval 2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A picture containing sky, outdoor, mountain, plant&#10;&#10;Description automatically generated">
            <a:extLst>
              <a:ext uri="{FF2B5EF4-FFF2-40B4-BE49-F238E27FC236}">
                <a16:creationId xmlns:a16="http://schemas.microsoft.com/office/drawing/2014/main" id="{0D08941E-4C90-4B4E-23F6-7953C6A15176}"/>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30514" r="2488" b="4"/>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11" name="Picture 11">
            <a:extLst>
              <a:ext uri="{FF2B5EF4-FFF2-40B4-BE49-F238E27FC236}">
                <a16:creationId xmlns:a16="http://schemas.microsoft.com/office/drawing/2014/main" id="{7009B095-AD1B-6ECE-1AED-11424F72EEE8}"/>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4446" r="10556" b="3"/>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8" descr="A picture containing tree, sky, plant, outdoor&#10;&#10;Description automatically generated">
            <a:extLst>
              <a:ext uri="{FF2B5EF4-FFF2-40B4-BE49-F238E27FC236}">
                <a16:creationId xmlns:a16="http://schemas.microsoft.com/office/drawing/2014/main" id="{5FCA856E-CB81-0E6E-20A9-6B789E34FD9C}"/>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13886" r="13569" b="3"/>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4" name="Freeform: Shape 33">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4ECB12BA-BA88-C31B-81E4-A1B724E5AAAE}"/>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l="12298" r="11570" b="1"/>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881655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DA49A528-72A1-D131-5E8B-AFE2C88866D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 b="1332"/>
          <a:stretch/>
        </p:blipFill>
        <p:spPr>
          <a:xfrm>
            <a:off x="1150938" y="2384425"/>
            <a:ext cx="4910138" cy="3616325"/>
          </a:xfrm>
          <a:prstGeom prst="rect">
            <a:avLst/>
          </a:prstGeom>
        </p:spPr>
      </p:pic>
      <p:pic>
        <p:nvPicPr>
          <p:cNvPr id="3" name="Picture 3" descr="A picture containing basket, container&#10;&#10;Description automatically generated">
            <a:extLst>
              <a:ext uri="{FF2B5EF4-FFF2-40B4-BE49-F238E27FC236}">
                <a16:creationId xmlns:a16="http://schemas.microsoft.com/office/drawing/2014/main" id="{4BB3C365-0643-3120-01E1-8AFFB8D92646}"/>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774" r="1943" b="-2"/>
          <a:stretch/>
        </p:blipFill>
        <p:spPr>
          <a:xfrm>
            <a:off x="6129338" y="2384425"/>
            <a:ext cx="4910138" cy="3616325"/>
          </a:xfrm>
          <a:prstGeom prst="rect">
            <a:avLst/>
          </a:prstGeom>
        </p:spPr>
      </p:pic>
      <p:sp>
        <p:nvSpPr>
          <p:cNvPr id="2" name="Title 1">
            <a:extLst>
              <a:ext uri="{FF2B5EF4-FFF2-40B4-BE49-F238E27FC236}">
                <a16:creationId xmlns:a16="http://schemas.microsoft.com/office/drawing/2014/main" id="{CD8128A4-D1F4-EDEA-C55F-D2931CB05A8C}"/>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kern="1200" dirty="0">
                <a:latin typeface="+mj-lt"/>
                <a:ea typeface="+mj-ea"/>
                <a:cs typeface="+mj-cs"/>
              </a:rPr>
              <a:t>                             Mojave </a:t>
            </a:r>
            <a:r>
              <a:rPr lang="en-US" dirty="0" err="1"/>
              <a:t>baskits</a:t>
            </a:r>
            <a:endParaRPr lang="en-US" kern="1200" dirty="0" err="1">
              <a:latin typeface="+mj-lt"/>
              <a:ea typeface="+mj-ea"/>
              <a:cs typeface="+mj-cs"/>
            </a:endParaRPr>
          </a:p>
        </p:txBody>
      </p:sp>
    </p:spTree>
    <p:extLst>
      <p:ext uri="{BB962C8B-B14F-4D97-AF65-F5344CB8AC3E}">
        <p14:creationId xmlns:p14="http://schemas.microsoft.com/office/powerpoint/2010/main" val="3528879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1D02C62A-AF1C-557B-AC72-B727E4071D0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950814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39AC-4326-037A-4B32-632EFDA884ED}"/>
              </a:ext>
            </a:extLst>
          </p:cNvPr>
          <p:cNvSpPr>
            <a:spLocks noGrp="1"/>
          </p:cNvSpPr>
          <p:nvPr>
            <p:ph type="title"/>
          </p:nvPr>
        </p:nvSpPr>
        <p:spPr>
          <a:xfrm>
            <a:off x="419819" y="369425"/>
            <a:ext cx="2912853" cy="1285335"/>
          </a:xfrm>
        </p:spPr>
        <p:txBody>
          <a:bodyPr>
            <a:normAutofit/>
          </a:bodyPr>
          <a:lstStyle/>
          <a:p>
            <a:r>
              <a:rPr lang="en-US" sz="5400">
                <a:solidFill>
                  <a:schemeClr val="tx1">
                    <a:lumMod val="95000"/>
                    <a:lumOff val="5000"/>
                  </a:schemeClr>
                </a:solidFill>
                <a:latin typeface="Georgia Pro"/>
                <a:cs typeface="Calibri"/>
              </a:rPr>
              <a:t>Location</a:t>
            </a:r>
          </a:p>
        </p:txBody>
      </p:sp>
      <p:sp>
        <p:nvSpPr>
          <p:cNvPr id="3" name="Content Placeholder 2">
            <a:extLst>
              <a:ext uri="{FF2B5EF4-FFF2-40B4-BE49-F238E27FC236}">
                <a16:creationId xmlns:a16="http://schemas.microsoft.com/office/drawing/2014/main" id="{7CEE226C-2EAB-F8C9-D4A0-8E2E10A43BCE}"/>
              </a:ext>
            </a:extLst>
          </p:cNvPr>
          <p:cNvSpPr>
            <a:spLocks noGrp="1"/>
          </p:cNvSpPr>
          <p:nvPr>
            <p:ph idx="1"/>
          </p:nvPr>
        </p:nvSpPr>
        <p:spPr>
          <a:xfrm>
            <a:off x="362310" y="1528026"/>
            <a:ext cx="2970361" cy="4956680"/>
          </a:xfrm>
        </p:spPr>
        <p:txBody>
          <a:bodyPr vert="horz" lIns="91440" tIns="45720" rIns="91440" bIns="45720" rtlCol="0" anchor="t">
            <a:noAutofit/>
          </a:bodyPr>
          <a:lstStyle/>
          <a:p>
            <a:pPr marL="0" indent="0">
              <a:buNone/>
            </a:pPr>
            <a:r>
              <a:rPr lang="en-US" sz="2400"/>
              <a:t>The Mojave tribe lived in the southeastern part of California. They lived  in what is now the American states of California and Arizona along the banks of the Colorado River. They have a hot, dry, and sandy place. They have a warm temperate climate.</a:t>
            </a:r>
          </a:p>
        </p:txBody>
      </p:sp>
      <p:pic>
        <p:nvPicPr>
          <p:cNvPr id="65" name="Picture 65">
            <a:extLst>
              <a:ext uri="{FF2B5EF4-FFF2-40B4-BE49-F238E27FC236}">
                <a16:creationId xmlns:a16="http://schemas.microsoft.com/office/drawing/2014/main" id="{9A2EB768-E188-F685-1BBD-46873435675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763000" y="3939396"/>
            <a:ext cx="2286000" cy="2286000"/>
          </a:xfrm>
          <a:prstGeom prst="rect">
            <a:avLst/>
          </a:prstGeom>
        </p:spPr>
      </p:pic>
      <p:pic>
        <p:nvPicPr>
          <p:cNvPr id="68" name="Picture 68" descr="Map&#10;&#10;Description automatically generated">
            <a:extLst>
              <a:ext uri="{FF2B5EF4-FFF2-40B4-BE49-F238E27FC236}">
                <a16:creationId xmlns:a16="http://schemas.microsoft.com/office/drawing/2014/main" id="{C1A0A903-59A7-D799-6CE6-22667FFA1C7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747644" y="379562"/>
            <a:ext cx="2623278" cy="4114799"/>
          </a:xfrm>
          <a:prstGeom prst="rect">
            <a:avLst/>
          </a:prstGeom>
        </p:spPr>
      </p:pic>
      <p:sp>
        <p:nvSpPr>
          <p:cNvPr id="69" name="TextBox 68">
            <a:extLst>
              <a:ext uri="{FF2B5EF4-FFF2-40B4-BE49-F238E27FC236}">
                <a16:creationId xmlns:a16="http://schemas.microsoft.com/office/drawing/2014/main" id="{9062DC72-B18C-7F7B-FAB9-13F4262972EB}"/>
              </a:ext>
            </a:extLst>
          </p:cNvPr>
          <p:cNvSpPr txBox="1"/>
          <p:nvPr/>
        </p:nvSpPr>
        <p:spPr>
          <a:xfrm>
            <a:off x="4784725" y="5486400"/>
            <a:ext cx="2622550" cy="317500"/>
          </a:xfrm>
          <a:prstGeom prst="rect">
            <a:avLst/>
          </a:prstGeom>
        </p:spPr>
        <p:txBody>
          <a:bodyPr lIns="91440" tIns="45720" rIns="91440" bIns="45720" anchor="t">
            <a:normAutofit fontScale="92500" lnSpcReduction="20000"/>
          </a:bodyPr>
          <a:lstStyle/>
          <a:p>
            <a:endParaRPr lang="en-US"/>
          </a:p>
        </p:txBody>
      </p:sp>
      <p:pic>
        <p:nvPicPr>
          <p:cNvPr id="71" name="Picture 71" descr="Map&#10;&#10;Description automatically generated">
            <a:extLst>
              <a:ext uri="{FF2B5EF4-FFF2-40B4-BE49-F238E27FC236}">
                <a16:creationId xmlns:a16="http://schemas.microsoft.com/office/drawing/2014/main" id="{8C325D67-C94A-8F37-76E9-AB535CFF331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520023" y="376399"/>
            <a:ext cx="3361426" cy="3172220"/>
          </a:xfrm>
          <a:prstGeom prst="rect">
            <a:avLst/>
          </a:prstGeom>
        </p:spPr>
      </p:pic>
    </p:spTree>
    <p:extLst>
      <p:ext uri="{BB962C8B-B14F-4D97-AF65-F5344CB8AC3E}">
        <p14:creationId xmlns:p14="http://schemas.microsoft.com/office/powerpoint/2010/main" val="37468138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A picture containing sky, ground, outdoor, mountain&#10;&#10;Description automatically generated">
            <a:extLst>
              <a:ext uri="{FF2B5EF4-FFF2-40B4-BE49-F238E27FC236}">
                <a16:creationId xmlns:a16="http://schemas.microsoft.com/office/drawing/2014/main" id="{D617248E-CF6E-01C6-16B3-F4EDA7CBA35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3517" r="-2" b="776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9" descr="A picture containing outdoor, grass, sky, mountain&#10;&#10;Description automatically generated">
            <a:extLst>
              <a:ext uri="{FF2B5EF4-FFF2-40B4-BE49-F238E27FC236}">
                <a16:creationId xmlns:a16="http://schemas.microsoft.com/office/drawing/2014/main" id="{BBAD6A68-7682-A3CE-7805-12CB2F3A7E4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2457" r="-2" b="1856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6"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A793180-252D-8F97-80D1-C49A6F823108}"/>
              </a:ext>
            </a:extLst>
          </p:cNvPr>
          <p:cNvSpPr>
            <a:spLocks noGrp="1"/>
          </p:cNvSpPr>
          <p:nvPr>
            <p:ph type="title"/>
          </p:nvPr>
        </p:nvSpPr>
        <p:spPr>
          <a:xfrm>
            <a:off x="448056" y="859536"/>
            <a:ext cx="4832802" cy="1243584"/>
          </a:xfrm>
        </p:spPr>
        <p:txBody>
          <a:bodyPr>
            <a:normAutofit/>
          </a:bodyPr>
          <a:lstStyle/>
          <a:p>
            <a:r>
              <a:rPr lang="en-US" sz="3400" b="1"/>
              <a:t>Shelter</a:t>
            </a: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AF8D67A-0868-B151-5856-2CACD9D2E78A}"/>
              </a:ext>
            </a:extLst>
          </p:cNvPr>
          <p:cNvSpPr>
            <a:spLocks noGrp="1"/>
          </p:cNvSpPr>
          <p:nvPr>
            <p:ph idx="1"/>
          </p:nvPr>
        </p:nvSpPr>
        <p:spPr>
          <a:xfrm>
            <a:off x="448056" y="2512611"/>
            <a:ext cx="4832803" cy="3664351"/>
          </a:xfrm>
        </p:spPr>
        <p:txBody>
          <a:bodyPr vert="horz" lIns="91440" tIns="45720" rIns="91440" bIns="45720" rtlCol="0" anchor="t">
            <a:normAutofit/>
          </a:bodyPr>
          <a:lstStyle/>
          <a:p>
            <a:pPr marL="0" indent="0">
              <a:buNone/>
            </a:pPr>
            <a:r>
              <a:rPr lang="en-US" sz="3200" dirty="0"/>
              <a:t>The homes of the Mojave tribe protected them from the environment. They had wood sticks on the house. All had big sticks for support. Some had mud on top and sticks on the lower part</a:t>
            </a:r>
          </a:p>
        </p:txBody>
      </p:sp>
      <p:sp>
        <p:nvSpPr>
          <p:cNvPr id="4" name="TextBox 3">
            <a:extLst>
              <a:ext uri="{FF2B5EF4-FFF2-40B4-BE49-F238E27FC236}">
                <a16:creationId xmlns:a16="http://schemas.microsoft.com/office/drawing/2014/main" id="{0CBCA7FB-B83E-80A1-7F87-C6A0003ACE9E}"/>
              </a:ext>
            </a:extLst>
          </p:cNvPr>
          <p:cNvSpPr txBox="1"/>
          <p:nvPr/>
        </p:nvSpPr>
        <p:spPr>
          <a:xfrm>
            <a:off x="4332111" y="2977444"/>
            <a:ext cx="84666" cy="98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A66D560E-204E-480E-A725-708B4A6CC605}"/>
              </a:ext>
            </a:extLst>
          </p:cNvPr>
          <p:cNvSpPr txBox="1"/>
          <p:nvPr/>
        </p:nvSpPr>
        <p:spPr>
          <a:xfrm>
            <a:off x="4724400" y="4344988"/>
            <a:ext cx="2743200" cy="317500"/>
          </a:xfrm>
          <a:prstGeom prst="rect">
            <a:avLst/>
          </a:prstGeom>
        </p:spPr>
        <p:txBody>
          <a:bodyPr lIns="91440" tIns="45720" rIns="91440" bIns="45720" anchor="t">
            <a:normAutofit fontScale="92500" lnSpcReduction="20000"/>
          </a:bodyPr>
          <a:lstStyle/>
          <a:p>
            <a:endParaRPr lang="en-US"/>
          </a:p>
        </p:txBody>
      </p:sp>
      <p:sp>
        <p:nvSpPr>
          <p:cNvPr id="9" name="TextBox 8">
            <a:extLst>
              <a:ext uri="{FF2B5EF4-FFF2-40B4-BE49-F238E27FC236}">
                <a16:creationId xmlns:a16="http://schemas.microsoft.com/office/drawing/2014/main" id="{DFE7BB5D-C088-CEE9-8B19-1A3CF76E7D4D}"/>
              </a:ext>
            </a:extLst>
          </p:cNvPr>
          <p:cNvSpPr txBox="1"/>
          <p:nvPr/>
        </p:nvSpPr>
        <p:spPr>
          <a:xfrm>
            <a:off x="4724400" y="4457700"/>
            <a:ext cx="2743200" cy="317500"/>
          </a:xfrm>
          <a:prstGeom prst="rect">
            <a:avLst/>
          </a:prstGeom>
        </p:spPr>
        <p:txBody>
          <a:bodyPr lIns="91440" tIns="45720" rIns="91440" bIns="45720" anchor="t">
            <a:normAutofit fontScale="92500" lnSpcReduction="20000"/>
          </a:bodyPr>
          <a:lstStyle/>
          <a:p>
            <a:endParaRPr lang="en-US"/>
          </a:p>
        </p:txBody>
      </p:sp>
    </p:spTree>
    <p:extLst>
      <p:ext uri="{BB962C8B-B14F-4D97-AF65-F5344CB8AC3E}">
        <p14:creationId xmlns:p14="http://schemas.microsoft.com/office/powerpoint/2010/main" val="21287713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8" name="Rectangle 40">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F9115D-5F17-4C23-7F3B-E31AEB90CB77}"/>
              </a:ext>
            </a:extLst>
          </p:cNvPr>
          <p:cNvSpPr>
            <a:spLocks noGrp="1"/>
          </p:cNvSpPr>
          <p:nvPr>
            <p:ph type="title"/>
          </p:nvPr>
        </p:nvSpPr>
        <p:spPr>
          <a:xfrm>
            <a:off x="149755" y="4362896"/>
            <a:ext cx="3685032" cy="1558586"/>
          </a:xfrm>
        </p:spPr>
        <p:txBody>
          <a:bodyPr anchor="t">
            <a:normAutofit/>
          </a:bodyPr>
          <a:lstStyle/>
          <a:p>
            <a:r>
              <a:rPr lang="en-US" sz="9600" b="1"/>
              <a:t>Food</a:t>
            </a:r>
          </a:p>
        </p:txBody>
      </p:sp>
      <p:pic>
        <p:nvPicPr>
          <p:cNvPr id="10" name="Picture 10">
            <a:extLst>
              <a:ext uri="{FF2B5EF4-FFF2-40B4-BE49-F238E27FC236}">
                <a16:creationId xmlns:a16="http://schemas.microsoft.com/office/drawing/2014/main" id="{D4B5E32C-92BC-2F92-6191-21A34986481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45" r="2646"/>
          <a:stretch/>
        </p:blipFill>
        <p:spPr>
          <a:xfrm>
            <a:off x="8238227" y="71897"/>
            <a:ext cx="4003040" cy="4226709"/>
          </a:xfrm>
          <a:prstGeom prst="rect">
            <a:avLst/>
          </a:prstGeom>
        </p:spPr>
      </p:pic>
      <p:pic>
        <p:nvPicPr>
          <p:cNvPr id="6" name="Picture 6">
            <a:extLst>
              <a:ext uri="{FF2B5EF4-FFF2-40B4-BE49-F238E27FC236}">
                <a16:creationId xmlns:a16="http://schemas.microsoft.com/office/drawing/2014/main" id="{341D18A4-E47A-E6CF-75E9-DF9C1106DDFF}"/>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3293" r="15640" b="2"/>
          <a:stretch/>
        </p:blipFill>
        <p:spPr>
          <a:xfrm>
            <a:off x="4093465" y="10"/>
            <a:ext cx="4003040" cy="4224518"/>
          </a:xfrm>
          <a:prstGeom prst="rect">
            <a:avLst/>
          </a:prstGeom>
        </p:spPr>
      </p:pic>
      <p:pic>
        <p:nvPicPr>
          <p:cNvPr id="4" name="Picture 4">
            <a:extLst>
              <a:ext uri="{FF2B5EF4-FFF2-40B4-BE49-F238E27FC236}">
                <a16:creationId xmlns:a16="http://schemas.microsoft.com/office/drawing/2014/main" id="{73C5875B-93A5-FC9C-91F3-DE9CA3EB4846}"/>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23916" b="-4"/>
          <a:stretch/>
        </p:blipFill>
        <p:spPr>
          <a:xfrm>
            <a:off x="-8166" y="-71877"/>
            <a:ext cx="4005072" cy="4224518"/>
          </a:xfrm>
          <a:prstGeom prst="rect">
            <a:avLst/>
          </a:prstGeom>
        </p:spPr>
      </p:pic>
      <p:sp>
        <p:nvSpPr>
          <p:cNvPr id="3" name="Content Placeholder 2">
            <a:extLst>
              <a:ext uri="{FF2B5EF4-FFF2-40B4-BE49-F238E27FC236}">
                <a16:creationId xmlns:a16="http://schemas.microsoft.com/office/drawing/2014/main" id="{173C4949-232B-8578-308C-E5749CB3C99A}"/>
              </a:ext>
            </a:extLst>
          </p:cNvPr>
          <p:cNvSpPr>
            <a:spLocks noGrp="1"/>
          </p:cNvSpPr>
          <p:nvPr>
            <p:ph idx="1"/>
          </p:nvPr>
        </p:nvSpPr>
        <p:spPr>
          <a:xfrm>
            <a:off x="2961448" y="4492292"/>
            <a:ext cx="7848772" cy="1585458"/>
          </a:xfrm>
        </p:spPr>
        <p:txBody>
          <a:bodyPr vert="horz" lIns="91440" tIns="45720" rIns="91440" bIns="45720" rtlCol="0" anchor="t">
            <a:noAutofit/>
          </a:bodyPr>
          <a:lstStyle/>
          <a:p>
            <a:pPr marL="0" indent="0">
              <a:buNone/>
            </a:pPr>
            <a:r>
              <a:rPr lang="en-US"/>
              <a:t>The Mojave tribe used the land to find food in order to survive. They ate pumpkins, seeds, beans, corn, and more. They used bows and arrows for hunters or for fishing. They used nets and wooden fish traps. The Mojave tribe  was good a gathering wild plants, fishing, and hunting</a:t>
            </a:r>
          </a:p>
        </p:txBody>
      </p:sp>
      <p:grpSp>
        <p:nvGrpSpPr>
          <p:cNvPr id="79" name="Group 42">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44"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5"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2A3B71D2-6A3A-4777-FCA8-C37D537FCF70}"/>
              </a:ext>
            </a:extLst>
          </p:cNvPr>
          <p:cNvSpPr txBox="1"/>
          <p:nvPr/>
        </p:nvSpPr>
        <p:spPr>
          <a:xfrm>
            <a:off x="94390" y="572625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Mojave tribe farmed the basin for over 800 years</a:t>
            </a:r>
          </a:p>
        </p:txBody>
      </p:sp>
    </p:spTree>
    <p:extLst>
      <p:ext uri="{BB962C8B-B14F-4D97-AF65-F5344CB8AC3E}">
        <p14:creationId xmlns:p14="http://schemas.microsoft.com/office/powerpoint/2010/main" val="3828986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5211-7822-DB99-B365-C9AFC6A9F7FD}"/>
              </a:ext>
            </a:extLst>
          </p:cNvPr>
          <p:cNvSpPr>
            <a:spLocks noGrp="1"/>
          </p:cNvSpPr>
          <p:nvPr>
            <p:ph type="title"/>
          </p:nvPr>
        </p:nvSpPr>
        <p:spPr>
          <a:xfrm>
            <a:off x="1335348" y="439258"/>
            <a:ext cx="3009900" cy="1371600"/>
          </a:xfrm>
        </p:spPr>
        <p:txBody>
          <a:bodyPr>
            <a:normAutofit/>
          </a:bodyPr>
          <a:lstStyle/>
          <a:p>
            <a:r>
              <a:rPr lang="en-US" sz="2400" b="1"/>
              <a:t>Culture</a:t>
            </a:r>
          </a:p>
        </p:txBody>
      </p:sp>
      <p:sp>
        <p:nvSpPr>
          <p:cNvPr id="3" name="Content Placeholder 2">
            <a:extLst>
              <a:ext uri="{FF2B5EF4-FFF2-40B4-BE49-F238E27FC236}">
                <a16:creationId xmlns:a16="http://schemas.microsoft.com/office/drawing/2014/main" id="{4C906366-2FAF-4CEB-5829-27F47687135D}"/>
              </a:ext>
            </a:extLst>
          </p:cNvPr>
          <p:cNvSpPr>
            <a:spLocks noGrp="1"/>
          </p:cNvSpPr>
          <p:nvPr>
            <p:ph idx="1"/>
          </p:nvPr>
        </p:nvSpPr>
        <p:spPr>
          <a:xfrm>
            <a:off x="427264" y="1803763"/>
            <a:ext cx="3907972" cy="2788267"/>
          </a:xfrm>
        </p:spPr>
        <p:txBody>
          <a:bodyPr vert="horz" lIns="91440" tIns="45720" rIns="91440" bIns="45720" rtlCol="0" anchor="t">
            <a:noAutofit/>
          </a:bodyPr>
          <a:lstStyle/>
          <a:p>
            <a:pPr marL="0" indent="0">
              <a:buNone/>
            </a:pPr>
            <a:r>
              <a:rPr lang="en-US" sz="3200"/>
              <a:t>The culture of the Mojave was unique and interesting. Unlike  other tribes  they were farmers. The Mojave Tribe made clay pots and dolls. The Mojave man went without clothing of wore a girdle.</a:t>
            </a:r>
          </a:p>
        </p:txBody>
      </p:sp>
      <p:pic>
        <p:nvPicPr>
          <p:cNvPr id="4" name="Picture 4" descr="A picture containing yellow&#10;&#10;Description automatically generated">
            <a:extLst>
              <a:ext uri="{FF2B5EF4-FFF2-40B4-BE49-F238E27FC236}">
                <a16:creationId xmlns:a16="http://schemas.microsoft.com/office/drawing/2014/main" id="{9FD6C61B-FB50-ECDB-6292-5AAABB28095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453267" y="-5041"/>
            <a:ext cx="2743200" cy="4101981"/>
          </a:xfrm>
          <a:prstGeom prst="rect">
            <a:avLst/>
          </a:prstGeom>
        </p:spPr>
      </p:pic>
      <p:pic>
        <p:nvPicPr>
          <p:cNvPr id="7" name="Picture 7">
            <a:extLst>
              <a:ext uri="{FF2B5EF4-FFF2-40B4-BE49-F238E27FC236}">
                <a16:creationId xmlns:a16="http://schemas.microsoft.com/office/drawing/2014/main" id="{60FFE999-D2BC-088B-03D5-337019A822F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776511" y="-22940"/>
            <a:ext cx="2743199" cy="1821484"/>
          </a:xfrm>
          <a:prstGeom prst="rect">
            <a:avLst/>
          </a:prstGeom>
        </p:spPr>
      </p:pic>
      <p:sp>
        <p:nvSpPr>
          <p:cNvPr id="8" name="TextBox 7">
            <a:extLst>
              <a:ext uri="{FF2B5EF4-FFF2-40B4-BE49-F238E27FC236}">
                <a16:creationId xmlns:a16="http://schemas.microsoft.com/office/drawing/2014/main" id="{5122BAE8-D957-DA9C-6EFA-7C296B301083}"/>
              </a:ext>
            </a:extLst>
          </p:cNvPr>
          <p:cNvSpPr txBox="1"/>
          <p:nvPr/>
        </p:nvSpPr>
        <p:spPr>
          <a:xfrm>
            <a:off x="4724400" y="4340225"/>
            <a:ext cx="2743200" cy="317500"/>
          </a:xfrm>
          <a:prstGeom prst="rect">
            <a:avLst/>
          </a:prstGeom>
        </p:spPr>
        <p:txBody>
          <a:bodyPr lIns="91440" tIns="45720" rIns="91440" bIns="45720" anchor="t">
            <a:normAutofit fontScale="92500" lnSpcReduction="20000"/>
          </a:bodyPr>
          <a:lstStyle/>
          <a:p>
            <a:endParaRPr lang="en-US"/>
          </a:p>
        </p:txBody>
      </p:sp>
      <p:pic>
        <p:nvPicPr>
          <p:cNvPr id="10" name="Picture 10" descr="A picture containing vessel, jar, ceramic ware&#10;&#10;Description automatically generated">
            <a:extLst>
              <a:ext uri="{FF2B5EF4-FFF2-40B4-BE49-F238E27FC236}">
                <a16:creationId xmlns:a16="http://schemas.microsoft.com/office/drawing/2014/main" id="{48E5DA85-7837-1E9D-1D63-9E0406D1880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760414" y="1800840"/>
            <a:ext cx="2686050" cy="2038350"/>
          </a:xfrm>
          <a:prstGeom prst="rect">
            <a:avLst/>
          </a:prstGeom>
        </p:spPr>
      </p:pic>
      <p:pic>
        <p:nvPicPr>
          <p:cNvPr id="13" name="Picture 13">
            <a:extLst>
              <a:ext uri="{FF2B5EF4-FFF2-40B4-BE49-F238E27FC236}">
                <a16:creationId xmlns:a16="http://schemas.microsoft.com/office/drawing/2014/main" id="{9E823910-2E20-A378-80AF-EB4B80E47A4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716023" y="3840792"/>
            <a:ext cx="2731698" cy="2594633"/>
          </a:xfrm>
          <a:prstGeom prst="rect">
            <a:avLst/>
          </a:prstGeom>
        </p:spPr>
      </p:pic>
    </p:spTree>
    <p:extLst>
      <p:ext uri="{BB962C8B-B14F-4D97-AF65-F5344CB8AC3E}">
        <p14:creationId xmlns:p14="http://schemas.microsoft.com/office/powerpoint/2010/main" val="4971737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9D681-378A-B364-AADB-1370F2C16758}"/>
              </a:ext>
            </a:extLst>
          </p:cNvPr>
          <p:cNvSpPr>
            <a:spLocks noGrp="1"/>
          </p:cNvSpPr>
          <p:nvPr>
            <p:ph type="title"/>
          </p:nvPr>
        </p:nvSpPr>
        <p:spPr>
          <a:xfrm>
            <a:off x="3611591" y="182518"/>
            <a:ext cx="4666890" cy="1299714"/>
          </a:xfrm>
        </p:spPr>
        <p:txBody>
          <a:bodyPr>
            <a:normAutofit/>
          </a:bodyPr>
          <a:lstStyle/>
          <a:p>
            <a:r>
              <a:rPr lang="en-US" sz="6700"/>
              <a:t>Mojave facts</a:t>
            </a:r>
            <a:r>
              <a:rPr lang="en-US"/>
              <a:t> </a:t>
            </a:r>
          </a:p>
        </p:txBody>
      </p:sp>
      <p:sp>
        <p:nvSpPr>
          <p:cNvPr id="3" name="TextBox 2">
            <a:extLst>
              <a:ext uri="{FF2B5EF4-FFF2-40B4-BE49-F238E27FC236}">
                <a16:creationId xmlns:a16="http://schemas.microsoft.com/office/drawing/2014/main" id="{0A96340D-9BE7-EE57-616C-D6802E30CF3F}"/>
              </a:ext>
            </a:extLst>
          </p:cNvPr>
          <p:cNvSpPr txBox="1"/>
          <p:nvPr/>
        </p:nvSpPr>
        <p:spPr>
          <a:xfrm>
            <a:off x="4170263" y="1562431"/>
            <a:ext cx="35627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The Mojave tribe is also spelled Mohave.</a:t>
            </a:r>
            <a:endParaRPr lang="en-US" sz="2400">
              <a:cs typeface="Calibri" panose="020F0502020204030204"/>
            </a:endParaRPr>
          </a:p>
        </p:txBody>
      </p:sp>
      <p:sp>
        <p:nvSpPr>
          <p:cNvPr id="5" name="TextBox 4">
            <a:extLst>
              <a:ext uri="{FF2B5EF4-FFF2-40B4-BE49-F238E27FC236}">
                <a16:creationId xmlns:a16="http://schemas.microsoft.com/office/drawing/2014/main" id="{FC1A40B4-7067-1122-830A-432FD559CE13}"/>
              </a:ext>
            </a:extLst>
          </p:cNvPr>
          <p:cNvSpPr txBox="1"/>
          <p:nvPr/>
        </p:nvSpPr>
        <p:spPr>
          <a:xfrm>
            <a:off x="4176070" y="2557509"/>
            <a:ext cx="339018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There were over 30,000 Indians in the late 1600.</a:t>
            </a:r>
            <a:endParaRPr lang="en-US" sz="2000">
              <a:cs typeface="Calibri" panose="020F0502020204030204"/>
            </a:endParaRPr>
          </a:p>
        </p:txBody>
      </p:sp>
      <p:sp>
        <p:nvSpPr>
          <p:cNvPr id="6" name="TextBox 5">
            <a:extLst>
              <a:ext uri="{FF2B5EF4-FFF2-40B4-BE49-F238E27FC236}">
                <a16:creationId xmlns:a16="http://schemas.microsoft.com/office/drawing/2014/main" id="{53BD62B8-8993-AD5A-E237-43E1159C2428}"/>
              </a:ext>
            </a:extLst>
          </p:cNvPr>
          <p:cNvSpPr txBox="1"/>
          <p:nvPr/>
        </p:nvSpPr>
        <p:spPr>
          <a:xfrm>
            <a:off x="4254038" y="4077363"/>
            <a:ext cx="313138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Mojave means three mountains.</a:t>
            </a:r>
            <a:endParaRPr lang="en-US" sz="2800"/>
          </a:p>
        </p:txBody>
      </p:sp>
    </p:spTree>
    <p:extLst>
      <p:ext uri="{BB962C8B-B14F-4D97-AF65-F5344CB8AC3E}">
        <p14:creationId xmlns:p14="http://schemas.microsoft.com/office/powerpoint/2010/main" val="1448968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66C8729-6AAC-A748-6A19-DC0A21203EE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95532" y="-1884"/>
            <a:ext cx="2743199" cy="1829692"/>
          </a:xfrm>
          <a:prstGeom prst="rect">
            <a:avLst/>
          </a:prstGeom>
        </p:spPr>
      </p:pic>
      <p:pic>
        <p:nvPicPr>
          <p:cNvPr id="7" name="Picture 7" descr="Iguana Animal Reptile · Free photo on Pixabay">
            <a:extLst>
              <a:ext uri="{FF2B5EF4-FFF2-40B4-BE49-F238E27FC236}">
                <a16:creationId xmlns:a16="http://schemas.microsoft.com/office/drawing/2014/main" id="{9A7AA012-84C7-747E-0893-358E87A33FAB}"/>
              </a:ext>
            </a:extLst>
          </p:cNvPr>
          <p:cNvPicPr>
            <a:picLocks noChangeAspect="1"/>
          </p:cNvPicPr>
          <p:nvPr/>
        </p:nvPicPr>
        <p:blipFill>
          <a:blip r:embed="rId4"/>
          <a:stretch>
            <a:fillRect/>
          </a:stretch>
        </p:blipFill>
        <p:spPr>
          <a:xfrm>
            <a:off x="6349041" y="2069621"/>
            <a:ext cx="2743200" cy="2129286"/>
          </a:xfrm>
          <a:prstGeom prst="rect">
            <a:avLst/>
          </a:prstGeom>
        </p:spPr>
      </p:pic>
      <p:pic>
        <p:nvPicPr>
          <p:cNvPr id="8" name="Picture 8">
            <a:extLst>
              <a:ext uri="{FF2B5EF4-FFF2-40B4-BE49-F238E27FC236}">
                <a16:creationId xmlns:a16="http://schemas.microsoft.com/office/drawing/2014/main" id="{0311BE38-6EA8-98CC-706C-D57686B6EDE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460302" y="4539650"/>
            <a:ext cx="2731697" cy="1804358"/>
          </a:xfrm>
          <a:prstGeom prst="rect">
            <a:avLst/>
          </a:prstGeom>
        </p:spPr>
      </p:pic>
      <p:pic>
        <p:nvPicPr>
          <p:cNvPr id="11" name="Picture 11" descr="Kostenlose Bild: Antilope, Tier, Wüste, Gras, Hörner, Himmel">
            <a:extLst>
              <a:ext uri="{FF2B5EF4-FFF2-40B4-BE49-F238E27FC236}">
                <a16:creationId xmlns:a16="http://schemas.microsoft.com/office/drawing/2014/main" id="{413AE012-1737-EAFF-25AA-2227A36D9E69}"/>
              </a:ext>
            </a:extLst>
          </p:cNvPr>
          <p:cNvPicPr>
            <a:picLocks noChangeAspect="1"/>
          </p:cNvPicPr>
          <p:nvPr/>
        </p:nvPicPr>
        <p:blipFill>
          <a:blip r:embed="rId7"/>
          <a:stretch>
            <a:fillRect/>
          </a:stretch>
        </p:blipFill>
        <p:spPr>
          <a:xfrm>
            <a:off x="9540815" y="2025770"/>
            <a:ext cx="2685690" cy="2173856"/>
          </a:xfrm>
          <a:prstGeom prst="rect">
            <a:avLst/>
          </a:prstGeom>
        </p:spPr>
      </p:pic>
      <p:pic>
        <p:nvPicPr>
          <p:cNvPr id="12" name="Picture 12" descr="Free picture: collard, lizard, crotaphytus collaris">
            <a:extLst>
              <a:ext uri="{FF2B5EF4-FFF2-40B4-BE49-F238E27FC236}">
                <a16:creationId xmlns:a16="http://schemas.microsoft.com/office/drawing/2014/main" id="{4F947F4A-D0C5-36A7-4A85-FBA8444C4956}"/>
              </a:ext>
            </a:extLst>
          </p:cNvPr>
          <p:cNvPicPr>
            <a:picLocks noChangeAspect="1"/>
          </p:cNvPicPr>
          <p:nvPr/>
        </p:nvPicPr>
        <p:blipFill>
          <a:blip r:embed="rId8"/>
          <a:stretch>
            <a:fillRect/>
          </a:stretch>
        </p:blipFill>
        <p:spPr>
          <a:xfrm>
            <a:off x="9483306" y="-58441"/>
            <a:ext cx="2743199" cy="1770278"/>
          </a:xfrm>
          <a:prstGeom prst="rect">
            <a:avLst/>
          </a:prstGeom>
        </p:spPr>
      </p:pic>
      <p:pic>
        <p:nvPicPr>
          <p:cNvPr id="13" name="Picture 13">
            <a:extLst>
              <a:ext uri="{FF2B5EF4-FFF2-40B4-BE49-F238E27FC236}">
                <a16:creationId xmlns:a16="http://schemas.microsoft.com/office/drawing/2014/main" id="{C6795BD5-627D-DFAD-DBD6-272B8946CA5F}"/>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349041" y="-61088"/>
            <a:ext cx="2599426" cy="1775572"/>
          </a:xfrm>
          <a:prstGeom prst="rect">
            <a:avLst/>
          </a:prstGeom>
        </p:spPr>
      </p:pic>
      <p:pic>
        <p:nvPicPr>
          <p:cNvPr id="16" name="Picture 16" descr="A picture containing ground, outdoor, arthropod, invertebrate&#10;&#10;Description automatically generated">
            <a:extLst>
              <a:ext uri="{FF2B5EF4-FFF2-40B4-BE49-F238E27FC236}">
                <a16:creationId xmlns:a16="http://schemas.microsoft.com/office/drawing/2014/main" id="{EB818909-D2AF-2E44-03E4-30F42C3CD40F}"/>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3128513" y="2026488"/>
            <a:ext cx="2743200" cy="2057400"/>
          </a:xfrm>
          <a:prstGeom prst="rect">
            <a:avLst/>
          </a:prstGeom>
        </p:spPr>
      </p:pic>
      <p:pic>
        <p:nvPicPr>
          <p:cNvPr id="19" name="Picture 19" descr="A picture containing mammal, grass, outdoor, wolf&#10;&#10;Description automatically generated">
            <a:extLst>
              <a:ext uri="{FF2B5EF4-FFF2-40B4-BE49-F238E27FC236}">
                <a16:creationId xmlns:a16="http://schemas.microsoft.com/office/drawing/2014/main" id="{CF34FB45-2554-C1BC-2AFC-B9F37CC396EB}"/>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0513" y="1968980"/>
            <a:ext cx="2743200" cy="2057400"/>
          </a:xfrm>
          <a:prstGeom prst="rect">
            <a:avLst/>
          </a:prstGeom>
        </p:spPr>
      </p:pic>
      <p:pic>
        <p:nvPicPr>
          <p:cNvPr id="22" name="Picture 22" descr="A picture containing ground, reptile&#10;&#10;Description automatically generated">
            <a:extLst>
              <a:ext uri="{FF2B5EF4-FFF2-40B4-BE49-F238E27FC236}">
                <a16:creationId xmlns:a16="http://schemas.microsoft.com/office/drawing/2014/main" id="{2B08F261-B592-5E6A-B4EC-615B321E8BBE}"/>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3315419" y="-53085"/>
            <a:ext cx="2700068" cy="1817076"/>
          </a:xfrm>
          <a:prstGeom prst="rect">
            <a:avLst/>
          </a:prstGeom>
        </p:spPr>
      </p:pic>
      <p:sp>
        <p:nvSpPr>
          <p:cNvPr id="25" name="TextBox 24">
            <a:extLst>
              <a:ext uri="{FF2B5EF4-FFF2-40B4-BE49-F238E27FC236}">
                <a16:creationId xmlns:a16="http://schemas.microsoft.com/office/drawing/2014/main" id="{9DAA9AAA-90CB-FDAC-FAD7-812D7224A82B}"/>
              </a:ext>
            </a:extLst>
          </p:cNvPr>
          <p:cNvSpPr txBox="1"/>
          <p:nvPr/>
        </p:nvSpPr>
        <p:spPr>
          <a:xfrm>
            <a:off x="4055244" y="4369334"/>
            <a:ext cx="346206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a:cs typeface="Calibri"/>
              </a:rPr>
              <a:t>Mojave animals</a:t>
            </a:r>
          </a:p>
        </p:txBody>
      </p:sp>
    </p:spTree>
    <p:extLst>
      <p:ext uri="{BB962C8B-B14F-4D97-AF65-F5344CB8AC3E}">
        <p14:creationId xmlns:p14="http://schemas.microsoft.com/office/powerpoint/2010/main" val="26940547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7B06-47C5-21F8-F20A-B48BA73F2E13}"/>
              </a:ext>
            </a:extLst>
          </p:cNvPr>
          <p:cNvSpPr>
            <a:spLocks noGrp="1"/>
          </p:cNvSpPr>
          <p:nvPr>
            <p:ph type="title"/>
          </p:nvPr>
        </p:nvSpPr>
        <p:spPr>
          <a:xfrm>
            <a:off x="248728" y="221351"/>
            <a:ext cx="10515600" cy="1325563"/>
          </a:xfrm>
        </p:spPr>
        <p:txBody>
          <a:bodyPr/>
          <a:lstStyle/>
          <a:p>
            <a:r>
              <a:rPr lang="en-US">
                <a:cs typeface="Calibri Light"/>
              </a:rPr>
              <a:t>                       Some Mojave Flowers</a:t>
            </a:r>
          </a:p>
        </p:txBody>
      </p:sp>
      <p:pic>
        <p:nvPicPr>
          <p:cNvPr id="4" name="Picture 4">
            <a:extLst>
              <a:ext uri="{FF2B5EF4-FFF2-40B4-BE49-F238E27FC236}">
                <a16:creationId xmlns:a16="http://schemas.microsoft.com/office/drawing/2014/main" id="{0E7DDD7F-210B-FAFC-F15B-20F15ABDCC5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51" y="4894011"/>
            <a:ext cx="2743199" cy="1958280"/>
          </a:xfrm>
          <a:prstGeom prst="rect">
            <a:avLst/>
          </a:prstGeom>
        </p:spPr>
      </p:pic>
      <p:pic>
        <p:nvPicPr>
          <p:cNvPr id="7" name="Picture 7">
            <a:extLst>
              <a:ext uri="{FF2B5EF4-FFF2-40B4-BE49-F238E27FC236}">
                <a16:creationId xmlns:a16="http://schemas.microsoft.com/office/drawing/2014/main" id="{C49B5166-74C1-A872-6821-FE534BC470B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751" y="-718"/>
            <a:ext cx="2743200" cy="2057400"/>
          </a:xfrm>
          <a:prstGeom prst="rect">
            <a:avLst/>
          </a:prstGeom>
        </p:spPr>
      </p:pic>
      <p:pic>
        <p:nvPicPr>
          <p:cNvPr id="10" name="Picture 10">
            <a:extLst>
              <a:ext uri="{FF2B5EF4-FFF2-40B4-BE49-F238E27FC236}">
                <a16:creationId xmlns:a16="http://schemas.microsoft.com/office/drawing/2014/main" id="{565C6ADF-FC0A-C826-BBA0-C1014A81718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313872" y="1772728"/>
            <a:ext cx="2743200" cy="3255034"/>
          </a:xfrm>
          <a:prstGeom prst="rect">
            <a:avLst/>
          </a:prstGeom>
        </p:spPr>
      </p:pic>
      <p:pic>
        <p:nvPicPr>
          <p:cNvPr id="13" name="Picture 13">
            <a:extLst>
              <a:ext uri="{FF2B5EF4-FFF2-40B4-BE49-F238E27FC236}">
                <a16:creationId xmlns:a16="http://schemas.microsoft.com/office/drawing/2014/main" id="{FE65B291-F21B-CE2E-5F66-A1A5BC52867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639683" y="1760792"/>
            <a:ext cx="2743199" cy="4112791"/>
          </a:xfrm>
          <a:prstGeom prst="rect">
            <a:avLst/>
          </a:prstGeom>
        </p:spPr>
      </p:pic>
      <p:pic>
        <p:nvPicPr>
          <p:cNvPr id="16" name="Picture 16" descr="A group of white flowers&#10;&#10;Description automatically generated">
            <a:extLst>
              <a:ext uri="{FF2B5EF4-FFF2-40B4-BE49-F238E27FC236}">
                <a16:creationId xmlns:a16="http://schemas.microsoft.com/office/drawing/2014/main" id="{8D2D375C-85D0-3616-477E-78269DAA1325}"/>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433759" y="-719"/>
            <a:ext cx="2355012" cy="1769853"/>
          </a:xfrm>
          <a:prstGeom prst="rect">
            <a:avLst/>
          </a:prstGeom>
        </p:spPr>
      </p:pic>
      <p:pic>
        <p:nvPicPr>
          <p:cNvPr id="20" name="Picture 20" descr="A picture containing plant, grass, outdoor, Indian paintbrush&#10;&#10;Description automatically generated">
            <a:extLst>
              <a:ext uri="{FF2B5EF4-FFF2-40B4-BE49-F238E27FC236}">
                <a16:creationId xmlns:a16="http://schemas.microsoft.com/office/drawing/2014/main" id="{A3E2A6EE-9F1F-1381-9F5B-A0955D1BF0F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045569" y="5965884"/>
            <a:ext cx="2743200" cy="892835"/>
          </a:xfrm>
          <a:prstGeom prst="rect">
            <a:avLst/>
          </a:prstGeom>
        </p:spPr>
      </p:pic>
      <p:pic>
        <p:nvPicPr>
          <p:cNvPr id="23" name="Picture 23" descr="A close up of a flower&#10;&#10;Description automatically generated">
            <a:extLst>
              <a:ext uri="{FF2B5EF4-FFF2-40B4-BE49-F238E27FC236}">
                <a16:creationId xmlns:a16="http://schemas.microsoft.com/office/drawing/2014/main" id="{15186CF2-99CD-1CAF-29CE-883BC631EA68}"/>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5751" y="1757632"/>
            <a:ext cx="2743200" cy="3429000"/>
          </a:xfrm>
          <a:prstGeom prst="rect">
            <a:avLst/>
          </a:prstGeom>
        </p:spPr>
      </p:pic>
      <p:pic>
        <p:nvPicPr>
          <p:cNvPr id="26" name="Picture 26">
            <a:extLst>
              <a:ext uri="{FF2B5EF4-FFF2-40B4-BE49-F238E27FC236}">
                <a16:creationId xmlns:a16="http://schemas.microsoft.com/office/drawing/2014/main" id="{708ED257-590B-228D-DF9E-A30984B87824}"/>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8045570" y="4138795"/>
            <a:ext cx="2743199" cy="1829692"/>
          </a:xfrm>
          <a:prstGeom prst="rect">
            <a:avLst/>
          </a:prstGeom>
        </p:spPr>
      </p:pic>
      <p:pic>
        <p:nvPicPr>
          <p:cNvPr id="29" name="Picture 29">
            <a:extLst>
              <a:ext uri="{FF2B5EF4-FFF2-40B4-BE49-F238E27FC236}">
                <a16:creationId xmlns:a16="http://schemas.microsoft.com/office/drawing/2014/main" id="{49D1CE65-B293-85F9-0141-E98892A05A1D}"/>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8045570" y="1763939"/>
            <a:ext cx="2743199" cy="2524990"/>
          </a:xfrm>
          <a:prstGeom prst="rect">
            <a:avLst/>
          </a:prstGeom>
        </p:spPr>
      </p:pic>
      <p:pic>
        <p:nvPicPr>
          <p:cNvPr id="32" name="Picture 32">
            <a:extLst>
              <a:ext uri="{FF2B5EF4-FFF2-40B4-BE49-F238E27FC236}">
                <a16:creationId xmlns:a16="http://schemas.microsoft.com/office/drawing/2014/main" id="{013BA716-F5E1-029D-D766-2B77B11A4C79}"/>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5313873" y="5030191"/>
            <a:ext cx="2743199" cy="1829692"/>
          </a:xfrm>
          <a:prstGeom prst="rect">
            <a:avLst/>
          </a:prstGeom>
        </p:spPr>
      </p:pic>
      <p:pic>
        <p:nvPicPr>
          <p:cNvPr id="35" name="Picture 35" descr="A picture containing flower, plant&#10;&#10;Description automatically generated">
            <a:extLst>
              <a:ext uri="{FF2B5EF4-FFF2-40B4-BE49-F238E27FC236}">
                <a16:creationId xmlns:a16="http://schemas.microsoft.com/office/drawing/2014/main" id="{A6F46495-FA7A-B449-0DF1-7FE80617F95C}"/>
              </a:ext>
            </a:extLst>
          </p:cNvPr>
          <p:cNvPicPr>
            <a:picLocks noChangeAspect="1"/>
          </p:cNvPicPr>
          <p:nvPr/>
        </p:nvPicPr>
        <p:blipFill>
          <a:blip r:embed="rId22">
            <a:extLst>
              <a:ext uri="{837473B0-CC2E-450A-ABE3-18F120FF3D39}">
                <a1611:picAttrSrcUrl xmlns:a1611="http://schemas.microsoft.com/office/drawing/2016/11/main" r:id="rId23"/>
              </a:ext>
            </a:extLst>
          </a:blip>
          <a:stretch>
            <a:fillRect/>
          </a:stretch>
        </p:blipFill>
        <p:spPr>
          <a:xfrm>
            <a:off x="2625306" y="5187891"/>
            <a:ext cx="2901350" cy="1672445"/>
          </a:xfrm>
          <a:prstGeom prst="rect">
            <a:avLst/>
          </a:prstGeom>
        </p:spPr>
      </p:pic>
      <p:pic>
        <p:nvPicPr>
          <p:cNvPr id="38" name="Picture 38" descr="A picture containing plant&#10;&#10;Description automatically generated">
            <a:extLst>
              <a:ext uri="{FF2B5EF4-FFF2-40B4-BE49-F238E27FC236}">
                <a16:creationId xmlns:a16="http://schemas.microsoft.com/office/drawing/2014/main" id="{B6F4FA59-CF87-E01E-1C1C-684151B52A15}"/>
              </a:ext>
            </a:extLst>
          </p:cNvPr>
          <p:cNvPicPr>
            <a:picLocks noChangeAspect="1"/>
          </p:cNvPicPr>
          <p:nvPr/>
        </p:nvPicPr>
        <p:blipFill>
          <a:blip r:embed="rId24">
            <a:extLst>
              <a:ext uri="{837473B0-CC2E-450A-ABE3-18F120FF3D39}">
                <a1611:picAttrSrcUrl xmlns:a1611="http://schemas.microsoft.com/office/drawing/2016/11/main" r:id="rId25"/>
              </a:ext>
            </a:extLst>
          </a:blip>
          <a:stretch>
            <a:fillRect/>
          </a:stretch>
        </p:blipFill>
        <p:spPr>
          <a:xfrm>
            <a:off x="10777268" y="5080"/>
            <a:ext cx="1420483" cy="3009085"/>
          </a:xfrm>
          <a:prstGeom prst="rect">
            <a:avLst/>
          </a:prstGeom>
        </p:spPr>
      </p:pic>
      <p:pic>
        <p:nvPicPr>
          <p:cNvPr id="41" name="Picture 41">
            <a:extLst>
              <a:ext uri="{FF2B5EF4-FFF2-40B4-BE49-F238E27FC236}">
                <a16:creationId xmlns:a16="http://schemas.microsoft.com/office/drawing/2014/main" id="{7663451F-433B-8947-52B8-8C743DEE8ECF}"/>
              </a:ext>
            </a:extLst>
          </p:cNvPr>
          <p:cNvPicPr>
            <a:picLocks noChangeAspect="1"/>
          </p:cNvPicPr>
          <p:nvPr/>
        </p:nvPicPr>
        <p:blipFill>
          <a:blip r:embed="rId26">
            <a:extLst>
              <a:ext uri="{837473B0-CC2E-450A-ABE3-18F120FF3D39}">
                <a1611:picAttrSrcUrl xmlns:a1611="http://schemas.microsoft.com/office/drawing/2016/11/main" r:id="rId27"/>
              </a:ext>
            </a:extLst>
          </a:blip>
          <a:stretch>
            <a:fillRect/>
          </a:stretch>
        </p:blipFill>
        <p:spPr>
          <a:xfrm>
            <a:off x="10777268" y="5031357"/>
            <a:ext cx="1420484" cy="1827363"/>
          </a:xfrm>
          <a:prstGeom prst="rect">
            <a:avLst/>
          </a:prstGeom>
        </p:spPr>
      </p:pic>
      <p:pic>
        <p:nvPicPr>
          <p:cNvPr id="44" name="Picture 44">
            <a:extLst>
              <a:ext uri="{FF2B5EF4-FFF2-40B4-BE49-F238E27FC236}">
                <a16:creationId xmlns:a16="http://schemas.microsoft.com/office/drawing/2014/main" id="{EF80975F-D451-9DD7-CB60-F841BC160C87}"/>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10719758" y="3018526"/>
            <a:ext cx="1477993" cy="2014268"/>
          </a:xfrm>
          <a:prstGeom prst="rect">
            <a:avLst/>
          </a:prstGeom>
        </p:spPr>
      </p:pic>
    </p:spTree>
    <p:extLst>
      <p:ext uri="{BB962C8B-B14F-4D97-AF65-F5344CB8AC3E}">
        <p14:creationId xmlns:p14="http://schemas.microsoft.com/office/powerpoint/2010/main" val="3767550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ppt_x"/>
                                          </p:val>
                                        </p:tav>
                                        <p:tav tm="100000">
                                          <p:val>
                                            <p:strVal val="#ppt_x"/>
                                          </p:val>
                                        </p:tav>
                                      </p:tavLst>
                                    </p:anim>
                                    <p:anim calcmode="lin" valueType="num">
                                      <p:cBhvr additive="base">
                                        <p:cTn id="4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500" fill="hold"/>
                                        <p:tgtEl>
                                          <p:spTgt spid="38"/>
                                        </p:tgtEl>
                                        <p:attrNameLst>
                                          <p:attrName>ppt_x</p:attrName>
                                        </p:attrNameLst>
                                      </p:cBhvr>
                                      <p:tavLst>
                                        <p:tav tm="0">
                                          <p:val>
                                            <p:strVal val="#ppt_x"/>
                                          </p:val>
                                        </p:tav>
                                        <p:tav tm="100000">
                                          <p:val>
                                            <p:strVal val="#ppt_x"/>
                                          </p:val>
                                        </p:tav>
                                      </p:tavLst>
                                    </p:anim>
                                    <p:anim calcmode="lin" valueType="num">
                                      <p:cBhvr additive="base">
                                        <p:cTn id="7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5DED7-A3DB-01A7-37BC-E3AE373B6C1B}"/>
              </a:ext>
            </a:extLst>
          </p:cNvPr>
          <p:cNvSpPr>
            <a:spLocks noGrp="1"/>
          </p:cNvSpPr>
          <p:nvPr>
            <p:ph type="title"/>
          </p:nvPr>
        </p:nvSpPr>
        <p:spPr>
          <a:xfrm>
            <a:off x="641668" y="3619500"/>
            <a:ext cx="10908664" cy="1657623"/>
          </a:xfrm>
        </p:spPr>
        <p:txBody>
          <a:bodyPr vert="horz" lIns="91440" tIns="45720" rIns="91440" bIns="45720" rtlCol="0" anchor="b">
            <a:normAutofit/>
          </a:bodyPr>
          <a:lstStyle/>
          <a:p>
            <a:pPr algn="ctr"/>
            <a:r>
              <a:rPr lang="en-US" sz="6000" kern="1200">
                <a:latin typeface="+mj-lt"/>
                <a:ea typeface="+mj-ea"/>
                <a:cs typeface="+mj-cs"/>
              </a:rPr>
              <a:t>  Mojave clay pots</a:t>
            </a:r>
          </a:p>
        </p:txBody>
      </p:sp>
      <p:pic>
        <p:nvPicPr>
          <p:cNvPr id="9" name="Picture 9">
            <a:extLst>
              <a:ext uri="{FF2B5EF4-FFF2-40B4-BE49-F238E27FC236}">
                <a16:creationId xmlns:a16="http://schemas.microsoft.com/office/drawing/2014/main" id="{E84C177C-F359-0A53-3223-84878C86F9C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898"/>
          <a:stretch/>
        </p:blipFill>
        <p:spPr>
          <a:xfrm>
            <a:off x="641668" y="966305"/>
            <a:ext cx="2593452" cy="2484482"/>
          </a:xfrm>
          <a:prstGeom prst="rect">
            <a:avLst/>
          </a:prstGeom>
        </p:spPr>
      </p:pic>
      <p:pic>
        <p:nvPicPr>
          <p:cNvPr id="3" name="Picture 3" descr="A picture containing vessel, jar, ceramic ware&#10;&#10;Description automatically generated">
            <a:extLst>
              <a:ext uri="{FF2B5EF4-FFF2-40B4-BE49-F238E27FC236}">
                <a16:creationId xmlns:a16="http://schemas.microsoft.com/office/drawing/2014/main" id="{DFABBAD7-C121-3A29-91DE-A427C1D5F7E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8439" r="12348" b="2"/>
          <a:stretch/>
        </p:blipFill>
        <p:spPr>
          <a:xfrm>
            <a:off x="3409235" y="966305"/>
            <a:ext cx="2593451" cy="2484482"/>
          </a:xfrm>
          <a:prstGeom prst="rect">
            <a:avLst/>
          </a:prstGeom>
        </p:spPr>
      </p:pic>
      <p:pic>
        <p:nvPicPr>
          <p:cNvPr id="12" name="Picture 12">
            <a:extLst>
              <a:ext uri="{FF2B5EF4-FFF2-40B4-BE49-F238E27FC236}">
                <a16:creationId xmlns:a16="http://schemas.microsoft.com/office/drawing/2014/main" id="{E1991BC3-D2C8-BE71-2066-3B893F5267EB}"/>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21709" r="5" b="5"/>
          <a:stretch/>
        </p:blipFill>
        <p:spPr>
          <a:xfrm>
            <a:off x="6192786" y="966305"/>
            <a:ext cx="2593453" cy="2484482"/>
          </a:xfrm>
          <a:prstGeom prst="rect">
            <a:avLst/>
          </a:prstGeom>
        </p:spPr>
      </p:pic>
      <p:pic>
        <p:nvPicPr>
          <p:cNvPr id="6" name="Picture 6">
            <a:extLst>
              <a:ext uri="{FF2B5EF4-FFF2-40B4-BE49-F238E27FC236}">
                <a16:creationId xmlns:a16="http://schemas.microsoft.com/office/drawing/2014/main" id="{AF6E956D-EA79-3A11-16FC-53071308AD04}"/>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6375" r="14422" b="-2"/>
          <a:stretch/>
        </p:blipFill>
        <p:spPr>
          <a:xfrm>
            <a:off x="8974668" y="954321"/>
            <a:ext cx="2585410" cy="2484482"/>
          </a:xfrm>
          <a:prstGeom prst="rect">
            <a:avLst/>
          </a:prstGeom>
        </p:spPr>
      </p:pic>
      <p:cxnSp>
        <p:nvCxnSpPr>
          <p:cNvPr id="18" name="Straight Connector 17">
            <a:extLst>
              <a:ext uri="{FF2B5EF4-FFF2-40B4-BE49-F238E27FC236}">
                <a16:creationId xmlns:a16="http://schemas.microsoft.com/office/drawing/2014/main" id="{2AB9A0CA-A6A6-420B-8D61-7AF1AB702E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7800" y="5288934"/>
            <a:ext cx="9296400" cy="0"/>
          </a:xfrm>
          <a:prstGeom prst="line">
            <a:avLst/>
          </a:prstGeom>
          <a:ln w="19050">
            <a:solidFill>
              <a:srgbClr val="D9B2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65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ppt_y</p:attrName>
                                        </p:attrNameLst>
                                      </p:cBhvr>
                                      <p:tavLst>
                                        <p:tav tm="0">
                                          <p:val>
                                            <p:strVal val="#ppt_y+#ppt_h*1.125000"/>
                                          </p:val>
                                        </p:tav>
                                        <p:tav tm="100000">
                                          <p:val>
                                            <p:strVal val="#ppt_y"/>
                                          </p:val>
                                        </p:tav>
                                      </p:tavLst>
                                    </p:anim>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grpId="0" nodeType="clickEffect">
                                  <p:stCondLst>
                                    <p:cond delay="0"/>
                                  </p:stCondLst>
                                  <p:childTnLst>
                                    <p:animRot by="21600000">
                                      <p:cBhvr>
                                        <p:cTn id="27"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                Mojave tribe</vt:lpstr>
      <vt:lpstr>Location</vt:lpstr>
      <vt:lpstr>Shelter</vt:lpstr>
      <vt:lpstr>Food</vt:lpstr>
      <vt:lpstr>Culture</vt:lpstr>
      <vt:lpstr>Mojave facts </vt:lpstr>
      <vt:lpstr>PowerPoint Presentation</vt:lpstr>
      <vt:lpstr>                       Some Mojave Flowers</vt:lpstr>
      <vt:lpstr>  Mojave clay pots</vt:lpstr>
      <vt:lpstr>     Mojave people</vt:lpstr>
      <vt:lpstr> Some Mojave plants</vt:lpstr>
      <vt:lpstr>                             Mojave baskits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54</cp:revision>
  <dcterms:created xsi:type="dcterms:W3CDTF">2023-01-11T16:31:18Z</dcterms:created>
  <dcterms:modified xsi:type="dcterms:W3CDTF">2023-02-22T00:42:49Z</dcterms:modified>
</cp:coreProperties>
</file>