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FC"/>
    <a:srgbClr val="D66B6B"/>
    <a:srgbClr val="FFE7CF"/>
    <a:srgbClr val="82FFEC"/>
    <a:srgbClr val="F2BD77"/>
    <a:srgbClr val="F0C83A"/>
    <a:srgbClr val="CF78B0"/>
    <a:srgbClr val="A8F0AB"/>
    <a:srgbClr val="DBD2BD"/>
    <a:srgbClr val="ADA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35DCC1-F17C-3757-C8AA-057E0E748183}" v="70" dt="2023-11-15T16:44:33.868"/>
    <p1510:client id="{2AC65E7B-F996-2AB7-23FD-8C61334636C0}" v="103" dt="2023-11-16T18:21:46.304"/>
    <p1510:client id="{3FE8588A-908C-41A5-956D-19D99C886957}" v="465" dt="2023-11-08T21:47:40.971"/>
    <p1510:client id="{5F88E6BB-D205-1593-FD0E-9A84A530D468}" v="1" dt="2023-11-15T16:05:28.799"/>
    <p1510:client id="{7B4FF9AD-2352-3885-3496-8AE6731B0E39}" v="67" dt="2023-11-15T17:17:08.500"/>
    <p1510:client id="{8149553A-BF3D-A005-16A9-48CBFE5B7410}" v="724" dt="2023-11-14T17:18:06.937"/>
    <p1510:client id="{A2E34F90-9FA3-09E7-BEB2-60F22856D401}" v="85" dt="2023-11-16T17:30:09.637"/>
    <p1510:client id="{AFAA8968-7C52-AD91-487E-0A958396AF6C}" v="519" dt="2023-11-17T17:29:15.772"/>
    <p1510:client id="{EFC36B6F-B700-7BA4-B9EB-CF0C8D1E885E}" v="37" dt="2023-11-15T18:59:14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15T18:46:46.30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24362 4808 16383 0 0,'-15'3'0'0'0,"-13"3"0"0"0,-7 2 0 0 0,-14 3 0 0 0,-18 3 0 0 0,-3 1 0 0 0,5-1 0 0 0,10-3 0 0 0,13-2 0 0 0,12-4 0 0 0,9-2 0 0 0,7-1 0 0 0,5-2 0 0 0,3-1 0 0 0,2 1 0 0 0,0-1 0 0 0,1 1 0 0 0,0-1 0 0 0,-1 1 0 0 0,0 0 0 0 0,0 0 0 0 0,-1 0 0 0 0,1 0 0 0 0,-1 0 0 0 0,0 0 0 0 0,0 0 0 0 0,-6 0 0 0 0,-9 0 0 0 0,-6 0 0 0 0,-2 0 0 0 0,1 0 0 0 0,4 0 0 0 0,2 0 0 0 0,-14-1 0 0 0,-9-1 0 0 0,-2 1 0 0 0,4-1 0 0 0,7 2 0 0 0,7-1 0 0 0,8 1 0 0 0,5 0 0 0 0,5 0 0 0 0,4 0 0 0 0,-9 0 0 0 0,-21-1 0 0 0,-10-2 0 0 0,-3 1 0 0 0,5-1 0 0 0,6 2 0 0 0,9 0 0 0 0,7 0 0 0 0,6 1 0 0 0,5 0 0 0 0,3 0 0 0 0,3 0 0 0 0,1 0 0 0 0,0 0 0 0 0,-14 0 0 0 0,-10 0 0 0 0,-6 0 0 0 0,0 0 0 0 0,3 0 0 0 0,6 0 0 0 0,5 0 0 0 0,4 0 0 0 0,4 0 0 0 0,3 0 0 0 0,2 0 0 0 0,1 0 0 0 0,1 0 0 0 0,1 0 0 0 0,-31-3 0 0 0,-16-2 0 0 0,-6 0 0 0 0,4 1 0 0 0,8 1 0 0 0,9 1 0 0 0,0 1 0 0 0,-2-1 0 0 0,0 1 0 0 0,2-1 0 0 0,4 0 0 0 0,-5-3 0 0 0,-2 0 0 0 0,1-1 0 0 0,4 1 0 0 0,-4 0 0 0 0,-2 1 0 0 0,1-1 0 0 0,4 2 0 0 0,6 0 0 0 0,6 1 0 0 0,5 1 0 0 0,5 0 0 0 0,3 0 0 0 0,2 0 0 0 0,3 1 0 0 0,0-1 0 0 0,1 1 0 0 0,0 0 0 0 0,0 0 0 0 0,0 0 0 0 0,0 0 0 0 0,0 0 0 0 0,0 0 0 0 0,0 0 0 0 0,-5-1 0 0 0,-10 0 0 0 0,-6 0 0 0 0,-2 0 0 0 0,1-1 0 0 0,2 1 0 0 0,5 0 0 0 0,3 0 0 0 0,5 1 0 0 0,3-1 0 0 0,2 1 0 0 0,1 0 0 0 0,1 0 0 0 0,0 1 0 0 0,0-1 0 0 0,-4-1 0 0 0,-6-2 0 0 0,-4-2 0 0 0,-2 0 0 0 0,-1-2 0 0 0,2 0 0 0 0,3 0 0 0 0,3 0 0 0 0,2 2 0 0 0,3-1 0 0 0,1 1 0 0 0,1 0 0 0 0,1 1 0 0 0,1-1 0 0 0,-1 1 0 0 0,-3-4 0 0 0,-5-1 0 0 0,-3-2 0 0 0,-2 0 0 0 0,1 1 0 0 0,2 1 0 0 0,2 2 0 0 0,2 0 0 0 0,2 3 0 0 0,2 1 0 0 0,1 1 0 0 0,1 1 0 0 0,1 1 0 0 0,0 0 0 0 0,-1 1 0 0 0,1-1 0 0 0,0 0 0 0 0,-1 0 0 0 0,2 1 0 0 0,-1-1 0 0 0,0-1 0 0 0,0 0 0 0 0,-1-1 0 0 0,-8-3 0 0 0,-7-3 0 0 0,-3-3 0 0 0,-1 1 0 0 0,2-1 0 0 0,3 2 0 0 0,3 2 0 0 0,3 0 0 0 0,4 2 0 0 0,1 0 0 0 0,3 0 0 0 0,0 1 0 0 0,1-1 0 0 0,0 0 0 0 0,-2-2 0 0 0,-2-3 0 0 0,-3-3 0 0 0,-4-5 0 0 0,-2-2 0 0 0,1 0 0 0 0,0 0 0 0 0,3 2 0 0 0,2 2 0 0 0,3 1 0 0 0,2 3 0 0 0,3 2 0 0 0,1 1 0 0 0,1 0 0 0 0,1-1 0 0 0,1 1 0 0 0,-1-1 0 0 0,1-2 0 0 0,-1-2 0 0 0,1-6 0 0 0,0-3 0 0 0,1-8 0 0 0,5-32 0 0 0,2-12 0 0 0,1 2 0 0 0,0 8 0 0 0,0 13 0 0 0,-2 14 0 0 0,-1 12 0 0 0,0 9 0 0 0,-2 7 0 0 0,0 4 0 0 0,0 3 0 0 0,-1 1 0 0 0,0-1 0 0 0,-1 1 0 0 0,1-2 0 0 0,-1 0 0 0 0,0 0 0 0 0,-1 0 0 0 0,0-1 0 0 0,-1 0 0 0 0,0 1 0 0 0,-1-1 0 0 0,0 0 0 0 0,0 0 0 0 0,0 0 0 0 0,0 1 0 0 0,0-1 0 0 0,0 0 0 0 0,0 0 0 0 0,0 1 0 0 0,0-1 0 0 0,0 0 0 0 0,-2-4 0 0 0,-2-6 0 0 0,-1-2 0 0 0,0-2 0 0 0,-1 2 0 0 0,0 1 0 0 0,1 2 0 0 0,1 2 0 0 0,0 2 0 0 0,3 1 0 0 0,-1 1 0 0 0,2 2 0 0 0,0 1 0 0 0,0 0 0 0 0,0 0 0 0 0,1 0 0 0 0,-2-4 0 0 0,0-5 0 0 0,0-2 0 0 0,0-8 0 0 0,1-10 0 0 0,0-6 0 0 0,1 0 0 0 0,0 5 0 0 0,0 6 0 0 0,0 7 0 0 0,-1 5 0 0 0,0 6 0 0 0,0 2 0 0 0,0 3 0 0 0,0 2 0 0 0,0 0 0 0 0,0 0 0 0 0,0 1 0 0 0,0-1 0 0 0,1-4 0 0 0,2-17 0 0 0,2-11 0 0 0,1-5 0 0 0,-1 1 0 0 0,1 5 0 0 0,-1 4 0 0 0,-2 6 0 0 0,-1 5 0 0 0,0 2 0 0 0,-2 1 0 0 0,0 1 0 0 0,0 2 0 0 0,0 1 0 0 0,-1 2 0 0 0,1 2 0 0 0,1 1 0 0 0,1 1 0 0 0,0 2 0 0 0,0 0 0 0 0,-1 1 0 0 0,0-1 0 0 0,-1 1 0 0 0,1-1 0 0 0,-1 1 0 0 0,0-1 0 0 0,0 1 0 0 0,0-1 0 0 0,0 0 0 0 0,-1 0 0 0 0,3-4 0 0 0,2-7 0 0 0,1-5 0 0 0,0-1 0 0 0,1 0 0 0 0,-1 1 0 0 0,-2 3 0 0 0,0 3 0 0 0,-2 3 0 0 0,0 3 0 0 0,-1 2 0 0 0,0 2 0 0 0,-1 0 0 0 0,1 1 0 0 0,0 0 0 0 0,0-1 0 0 0,0 1 0 0 0,-1 0 0 0 0,1-1 0 0 0,0 1 0 0 0,1-3 0 0 0,3-6 0 0 0,1-5 0 0 0,1-2 0 0 0,0 0 0 0 0,-1 1 0 0 0,1 3 0 0 0,-1 3 0 0 0,0 3 0 0 0,-1 2 0 0 0,-1 2 0 0 0,-1 1 0 0 0,-1 1 0 0 0,0 0 0 0 0,0 0 0 0 0,1 0 0 0 0,1-1 0 0 0,-1 1 0 0 0,0-1 0 0 0,-1 1 0 0 0,0-1 0 0 0,1 0 0 0 0,2-5 0 0 0,3-6 0 0 0,2-2 0 0 0,0 0 0 0 0,1 0 0 0 0,1 2 0 0 0,-1 2 0 0 0,0 2 0 0 0,-1 3 0 0 0,1 2 0 0 0,0 2 0 0 0,-2 2 0 0 0,0 1 0 0 0,-2 2 0 0 0,0 0 0 0 0,0 0 0 0 0,0 1 0 0 0,0-1 0 0 0,-1 1 0 0 0,0 1 0 0 0,0 1 0 0 0,0 1 0 0 0,0 1 0 0 0,2 2 0 0 0,1 2 0 0 0,2 3 0 0 0,2 3 0 0 0,1 2 0 0 0,-1-1 0 0 0,2 0 0 0 0,-1 0 0 0 0,1-1 0 0 0,-1-1 0 0 0,2-1 0 0 0,-1-2 0 0 0,2-1 0 0 0,0 0 0 0 0,2 0 0 0 0,4-1 0 0 0,2 0 0 0 0,2 0 0 0 0,-1 1 0 0 0,-1-2 0 0 0,-2 0 0 0 0,-2-2 0 0 0,-1 0 0 0 0,-3-1 0 0 0,1 0 0 0 0,0-1 0 0 0,1-1 0 0 0,0 0 0 0 0,-2-1 0 0 0,-1-1 0 0 0,-1-1 0 0 0,-2 1 0 0 0,-2-1 0 0 0,-1-1 0 0 0,0 1 0 0 0,-2 0 0 0 0,0 0 0 0 0,1 0 0 0 0,0 0 0 0 0,4 0 0 0 0,6 0 0 0 0,5 0 0 0 0,4 0 0 0 0,3 0 0 0 0,2 0 0 0 0,-1 1 0 0 0,-3 0 0 0 0,-3 1 0 0 0,-4-1 0 0 0,-4 1 0 0 0,-3-1 0 0 0,-3 0 0 0 0,-3 0 0 0 0,-2 1 0 0 0,-1-1 0 0 0,0 2 0 0 0,-1 0 0 0 0,0 1 0 0 0,1 1 0 0 0,0 0 0 0 0,2-1 0 0 0,0 1 0 0 0,3 1 0 0 0,3 0 0 0 0,5 0 0 0 0,4-1 0 0 0,3 1 0 0 0,1-1 0 0 0,-2-1 0 0 0,-2-1 0 0 0,-2-1 0 0 0,-3-1 0 0 0,-3-1 0 0 0,-3 0 0 0 0,-1 0 0 0 0,-2 0 0 0 0,-1-1 0 0 0,-1 1 0 0 0,0 0 0 0 0,-1 0 0 0 0,1 0 0 0 0,3 0 0 0 0,4 0 0 0 0,4 1 0 0 0,4 0 0 0 0,5 1 0 0 0,5 0 0 0 0,3-1 0 0 0,0 0 0 0 0,1 0 0 0 0,-3 0 0 0 0,-3-1 0 0 0,-4 0 0 0 0,-3 0 0 0 0,-5 0 0 0 0,-3 0 0 0 0,-3 0 0 0 0,-1-1 0 0 0,-1 1 0 0 0,0-2 0 0 0,1 0 0 0 0,6-1 0 0 0,6 0 0 0 0,6-1 0 0 0,5 0 0 0 0,0-1 0 0 0,-1 1 0 0 0,-5 1 0 0 0,-4 1 0 0 0,-6 1 0 0 0,-3 1 0 0 0,-3-1 0 0 0,-2 2 0 0 0,-2-1 0 0 0,-1 0 0 0 0,-1 1 0 0 0,0 1 0 0 0,2 1 0 0 0,2 1 0 0 0,2 2 0 0 0,1 0 0 0 0,2 2 0 0 0,-1 0 0 0 0,0 0 0 0 0,-2 0 0 0 0,0-1 0 0 0,-1-1 0 0 0,0 1 0 0 0,0-1 0 0 0,-1 0 0 0 0,2 2 0 0 0,3 3 0 0 0,6 1 0 0 0,6 2 0 0 0,6 0 0 0 0,5 1 0 0 0,2 0 0 0 0,-2-1 0 0 0,-4-2 0 0 0,-5-3 0 0 0,-6-2 0 0 0,-2-2 0 0 0,0-1 0 0 0,0-1 0 0 0,0-1 0 0 0,1 0 0 0 0,0 0 0 0 0,-1 0 0 0 0,-3 0 0 0 0,-1 0 0 0 0,-4-2 0 0 0,-1 1 0 0 0,-3-1 0 0 0,-2 0 0 0 0,0 0 0 0 0,-1 1 0 0 0,3 0 0 0 0,3 2 0 0 0,2 1 0 0 0,1-1 0 0 0,0 0 0 0 0,-1-1 0 0 0,-1 0 0 0 0,-1 0 0 0 0,-3-1 0 0 0,-1 0 0 0 0,-1-1 0 0 0,-1 0 0 0 0,-1 1 0 0 0,1-2 0 0 0,0 1 0 0 0,3 0 0 0 0,3 0 0 0 0,2 0 0 0 0,1 0 0 0 0,-1 1 0 0 0,-1 0 0 0 0,0 0 0 0 0,-2 0 0 0 0,1 0 0 0 0,0 1 0 0 0,-1 2 0 0 0,0-1 0 0 0,-1 2 0 0 0,-1 0 0 0 0,0 2 0 0 0,0 1 0 0 0,2 4 0 0 0,0 1 0 0 0,1 2 0 0 0,-1 1 0 0 0,-2 0 0 0 0,1 2 0 0 0,1 2 0 0 0,1 1 0 0 0,0 0 0 0 0,1 0 0 0 0,-2-2 0 0 0,-2-1 0 0 0,0-2 0 0 0,-2-3 0 0 0,-1-2 0 0 0,0-2 0 0 0,0 1 0 0 0,1-1 0 0 0,2 1 0 0 0,1 0 0 0 0,1 1 0 0 0,3 0 0 0 0,0 0 0 0 0,2 1 0 0 0,0 0 0 0 0,0-1 0 0 0,1 0 0 0 0,-2-2 0 0 0,-1-1 0 0 0,-1-1 0 0 0,1-1 0 0 0,0-1 0 0 0,0 0 0 0 0,0-1 0 0 0,-1 1 0 0 0,-1-1 0 0 0,-1 0 0 0 0,0-1 0 0 0,1 1 0 0 0,0 0 0 0 0,1 0 0 0 0,1 0 0 0 0,1 1 0 0 0,1-1 0 0 0,1 1 0 0 0,1 0 0 0 0,0 0 0 0 0,0 0 0 0 0,-2-2 0 0 0,-1 0 0 0 0,-3-1 0 0 0,-2-1 0 0 0,-2 0 0 0 0,-1-1 0 0 0,-1 0 0 0 0,-1-1 0 0 0,0 2 0 0 0,1 0 0 0 0,-1 1 0 0 0,0 0 0 0 0,0 2 0 0 0,-1 0 0 0 0,-1 0 0 0 0,-1 1 0 0 0,-1 0 0 0 0,0 0 0 0 0,0 3 0 0 0,0 6 0 0 0,1 11 0 0 0,0 15 0 0 0,0 11 0 0 0,0 6 0 0 0,0 3 0 0 0,1-3 0 0 0,-1-7 0 0 0,0-8 0 0 0,0-8 0 0 0,-1-8 0 0 0,-1-6 0 0 0,0-4 0 0 0,-1-4 0 0 0,1-1 0 0 0,-1-3 0 0 0,1 0 0 0 0,0-2 0 0 0,-1 0 0 0 0,0-1 0 0 0,-1 0 0 0 0,1-1 0 0 0,-2 1 0 0 0,1 1 0 0 0,0 0 0 0 0,0 1 0 0 0,-1-1 0 0 0,0 0 0 0 0,1 0 0 0 0,-1 1 0 0 0,1 4 0 0 0,0 5 0 0 0,0 2 0 0 0,2 0 0 0 0,0-1 0 0 0,1-3 0 0 0,-1-2 0 0 0,1-3 0 0 0,1-2 0 0 0,-1-1 0 0 0,-1-2 0 0 0,0 1 0 0 0,-1 2 0 0 0,-10 41 0 0 0,-13 63 0 0 0,-4 29 0 0 0,2-4 0 0 0,5-21 0 0 0,5-26 0 0 0,6-26 0 0 0,4-23 0 0 0,4-16 0 0 0,2-10 0 0 0,2-7 0 0 0,0-5 0 0 0,0 0 0 0 0,0-1 0 0 0,-1 1 0 0 0,1 0 0 0 0,-1 1 0 0 0,-1 0 0 0 0,0 0 0 0 0,-2-1 0 0 0,-1-1 0 0 0,0-1 0 0 0,-1 0 0 0 0,0 0 0 0 0,-1-2 0 0 0,-1-1 0 0 0,-4-1 0 0 0,-2-1 0 0 0,-3-2 0 0 0,-2-1 0 0 0,-3-1 0 0 0,-2-2 0 0 0,-4-2 0 0 0,-1 0 0 0 0,0-1 0 0 0,1 0 0 0 0,2 1 0 0 0,3 2 0 0 0,2 1 0 0 0,3 2 0 0 0,4 1 0 0 0,1 1 0 0 0,3 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16T17:48:47.05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24587 10770 16383 0 0,'3'-1'0'0'0,"3"0"0"0"0,6-2 0 0 0,3-1 0 0 0,2 0 0 0 0,3-1 0 0 0,0 0 0 0 0,1 0 0 0 0,1 0 0 0 0,0 0 0 0 0,-1-1 0 0 0,1 0 0 0 0,0-1 0 0 0,-1 1 0 0 0,0 0 0 0 0,0-1 0 0 0,-1 0 0 0 0,0-1 0 0 0,0-1 0 0 0,0 0 0 0 0,-2 0 0 0 0,-1 0 0 0 0,-1-2 0 0 0,-1 1 0 0 0,0-1 0 0 0,-1 1 0 0 0,0-1 0 0 0,0 2 0 0 0,0-1 0 0 0,0 0 0 0 0,0 0 0 0 0,0-1 0 0 0,0-1 0 0 0,0 1 0 0 0,1-1 0 0 0,0 0 0 0 0,1-1 0 0 0,1 0 0 0 0,2-2 0 0 0,3-1 0 0 0,0 0 0 0 0,3-1 0 0 0,1 0 0 0 0,-1 1 0 0 0,0 0 0 0 0,-1 2 0 0 0,1 1 0 0 0,-2 2 0 0 0,-2 0 0 0 0,0 1 0 0 0,-2 1 0 0 0,-2 0 0 0 0,-1 0 0 0 0,-1 2 0 0 0,-1 1 0 0 0,-2 0 0 0 0,-1 0 0 0 0,-1 1 0 0 0,0-1 0 0 0,-1 1 0 0 0,0-1 0 0 0,1 2 0 0 0,-2-1 0 0 0,0 0 0 0 0,0 0 0 0 0,-1 1 0 0 0,1-1 0 0 0,0 0 0 0 0,0 1 0 0 0,0-2 0 0 0,0 0 0 0 0,-2 0 0 0 0,0-2 0 0 0,0 1 0 0 0,-1-1 0 0 0,0 0 0 0 0,-1-1 0 0 0,1 0 0 0 0,-1 0 0 0 0,0 0 0 0 0,-1-1 0 0 0,-1 0 0 0 0,-1-2 0 0 0,-1 0 0 0 0,0-1 0 0 0,0-1 0 0 0,-1 0 0 0 0,0-1 0 0 0,-1 1 0 0 0,0 0 0 0 0,0-1 0 0 0,0 1 0 0 0,0 0 0 0 0,1-1 0 0 0,-1 2 0 0 0,0 1 0 0 0,1 0 0 0 0,-1 2 0 0 0,1 1 0 0 0,-1 1 0 0 0,1 2 0 0 0,1-1 0 0 0,-1 1 0 0 0,1 0 0 0 0,0 0 0 0 0,0 0 0 0 0,0 0 0 0 0,-1 1 0 0 0,0 0 0 0 0,-1 0 0 0 0,0 0 0 0 0,-1 0 0 0 0,0 1 0 0 0,0-2 0 0 0,-1 0 0 0 0,0 1 0 0 0,-1-2 0 0 0,2 1 0 0 0,0 0 0 0 0,0 0 0 0 0,0 0 0 0 0,0-1 0 0 0,1-1 0 0 0,1 0 0 0 0,0 0 0 0 0,1 0 0 0 0,0 2 0 0 0,0 0 0 0 0,0 0 0 0 0,0 1 0 0 0,-1 1 0 0 0,0-1 0 0 0,-1 1 0 0 0,-1-1 0 0 0,0 0 0 0 0,0 1 0 0 0,-1-1 0 0 0,1 0 0 0 0,-1 1 0 0 0,0-1 0 0 0,-1 0 0 0 0,1 0 0 0 0,-1 1 0 0 0,0-1 0 0 0,0 0 0 0 0,0 0 0 0 0,1 1 0 0 0,-1-1 0 0 0,0 0 0 0 0,0 0 0 0 0,1-2 0 0 0,-1 0 0 0 0,0-2 0 0 0,1 0 0 0 0,-1 0 0 0 0,0-1 0 0 0,0 0 0 0 0,1 1 0 0 0,-1-2 0 0 0,0 1 0 0 0,0-1 0 0 0,1 1 0 0 0,-1 0 0 0 0,0 0 0 0 0,1 1 0 0 0,-1 1 0 0 0,0-1 0 0 0,0 1 0 0 0,0-2 0 0 0,-3-2 0 0 0,0-2 0 0 0,-3-3 0 0 0,1-2 0 0 0,-2-2 0 0 0,0-1 0 0 0,0 0 0 0 0,2 1 0 0 0,0 1 0 0 0,2 3 0 0 0,1 3 0 0 0,1 1 0 0 0,1 2 0 0 0,0 1 0 0 0,0 1 0 0 0,-1 0 0 0 0,-2-1 0 0 0,-1-2 0 0 0,-3-4 0 0 0,-1-1 0 0 0,-1 0 0 0 0,1-1 0 0 0,0 1 0 0 0,1 3 0 0 0,1 1 0 0 0,0 2 0 0 0,2 0 0 0 0,-1 2 0 0 0,1-1 0 0 0,-1 2 0 0 0,1 0 0 0 0,0 0 0 0 0,-1 0 0 0 0,1 1 0 0 0,0 1 0 0 0,1 1 0 0 0,0 0 0 0 0,-1 0 0 0 0,0 0 0 0 0,-1 1 0 0 0,-1-1 0 0 0,-2 0 0 0 0,-3-2 0 0 0,-5-1 0 0 0,-4-2 0 0 0,-5-1 0 0 0,-5-1 0 0 0,-1 0 0 0 0,-1 0 0 0 0,1 1 0 0 0,1 1 0 0 0,2 2 0 0 0,2 1 0 0 0,2 1 0 0 0,2 1 0 0 0,1 0 0 0 0,3 2 0 0 0,2 0 0 0 0,2 2 0 0 0,3 0 0 0 0,0 1 0 0 0,2 0 0 0 0,0 2 0 0 0,0 0 0 0 0,1 1 0 0 0,-1 0 0 0 0,1 1 0 0 0,0 1 0 0 0,0 0 0 0 0,0 0 0 0 0,-1-1 0 0 0,0 1 0 0 0,0 1 0 0 0,0 0 0 0 0,0 0 0 0 0,0 2 0 0 0,-1 0 0 0 0,-1 1 0 0 0,1 0 0 0 0,0 1 0 0 0,0-1 0 0 0,0 1 0 0 0,-1-1 0 0 0,1 1 0 0 0,0 0 0 0 0,0-1 0 0 0,1 1 0 0 0,-1-1 0 0 0,1 1 0 0 0,1-1 0 0 0,0 0 0 0 0,1 1 0 0 0,-1-1 0 0 0,2 1 0 0 0,-1-1 0 0 0,2 1 0 0 0,0-1 0 0 0,0 0 0 0 0,1-2 0 0 0,-1 1 0 0 0,1-1 0 0 0,0-1 0 0 0,0-1 0 0 0,1 1 0 0 0,-1-2 0 0 0,1 1 0 0 0,0 0 0 0 0,0-1 0 0 0,0 1 0 0 0,-1 0 0 0 0,0-1 0 0 0,0 0 0 0 0,0-1 0 0 0,-2-1 0 0 0,0-1 0 0 0,-1-1 0 0 0,-2 0 0 0 0,-2 0 0 0 0,-3-1 0 0 0,-3-1 0 0 0,-4-2 0 0 0,-3-1 0 0 0,-3-3 0 0 0,-3 0 0 0 0,-3-1 0 0 0,0 0 0 0 0,1 1 0 0 0,0 1 0 0 0,2 1 0 0 0,0 1 0 0 0,2 0 0 0 0,2 0 0 0 0,2 0 0 0 0,1 1 0 0 0,3-1 0 0 0,2 1 0 0 0,0-1 0 0 0,1 1 0 0 0,2 1 0 0 0,0 2 0 0 0,2 0 0 0 0,1 0 0 0 0,1 1 0 0 0,1 0 0 0 0,3 0 0 0 0,-1 1 0 0 0,2-1 0 0 0,0 0 0 0 0,-1 0 0 0 0,2 0 0 0 0,-1 0 0 0 0,2 0 0 0 0,1 0 0 0 0,-1 0 0 0 0,1 0 0 0 0,1 0 0 0 0,1 0 0 0 0,1 0 0 0 0,0 0 0 0 0,0 0 0 0 0,0 0 0 0 0,1 0 0 0 0,-2 0 0 0 0,1 0 0 0 0,-2 0 0 0 0,0 0 0 0 0,0 0 0 0 0,0 0 0 0 0,0 0 0 0 0,2 0 0 0 0,-1 0 0 0 0,-1 0 0 0 0,0 0 0 0 0,0 0 0 0 0,1 0 0 0 0,1 0 0 0 0,0 0 0 0 0,0 0 0 0 0,-1 0 0 0 0,-1 0 0 0 0,0 0 0 0 0,-1 0 0 0 0,-1 0 0 0 0,0 0 0 0 0,1 0 0 0 0,-1 0 0 0 0,0 0 0 0 0,0 0 0 0 0,0 0 0 0 0,0 0 0 0 0,-1 0 0 0 0,1 0 0 0 0,-1 0 0 0 0,0 0 0 0 0,-1 0 0 0 0,-2 0 0 0 0,0 0 0 0 0,-1 0 0 0 0,0 0 0 0 0,0-1 0 0 0,-1-1 0 0 0,-2-1 0 0 0,0 0 0 0 0,-2 0 0 0 0,-1 0 0 0 0,-2-1 0 0 0,-1-1 0 0 0,-1 1 0 0 0,-2-2 0 0 0,0 0 0 0 0,-2 0 0 0 0,0-1 0 0 0,-1 1 0 0 0,0 0 0 0 0,2 0 0 0 0,-2 0 0 0 0,0-1 0 0 0,-2 0 0 0 0,0 0 0 0 0,-2-1 0 0 0,0 0 0 0 0,-2 0 0 0 0,-1-1 0 0 0,1 2 0 0 0,0-1 0 0 0,0 1 0 0 0,1 0 0 0 0,-1 2 0 0 0,0-2 0 0 0,0 1 0 0 0,-2 0 0 0 0,0 2 0 0 0,1 1 0 0 0,-1 0 0 0 0,1 0 0 0 0,0-1 0 0 0,1 1 0 0 0,2-2 0 0 0,0 2 0 0 0,2 0 0 0 0,1 1 0 0 0,1-1 0 0 0,1 2 0 0 0,2 0 0 0 0,2 0 0 0 0,1 1 0 0 0,2 0 0 0 0,1 0 0 0 0,2 0 0 0 0,1 0 0 0 0,2 1 0 0 0,0-1 0 0 0,0 2 0 0 0,1 0 0 0 0,1 1 0 0 0,-2 0 0 0 0,0 1 0 0 0,-1 1 0 0 0,0-1 0 0 0,0 1 0 0 0,1 0 0 0 0,0-1 0 0 0,0 1 0 0 0,2 0 0 0 0,0 1 0 0 0,2 0 0 0 0,1 0 0 0 0,0 2 0 0 0,1 0 0 0 0,-1 1 0 0 0,1 0 0 0 0,0 1 0 0 0,0 2 0 0 0,0 0 0 0 0,1 1 0 0 0,2 2 0 0 0,0 1 0 0 0,1 1 0 0 0,0 0 0 0 0,1 0 0 0 0,-1 2 0 0 0,1-1 0 0 0,-1 1 0 0 0,0 0 0 0 0,2-1 0 0 0,0 0 0 0 0,1-1 0 0 0,1 0 0 0 0,1-2 0 0 0,-1 0 0 0 0,2-1 0 0 0,-1 1 0 0 0,0-1 0 0 0,0-1 0 0 0,0-1 0 0 0,0-1 0 0 0,0 0 0 0 0,0-2 0 0 0,1 1 0 0 0,1-1 0 0 0,1 0 0 0 0,1 1 0 0 0,0-1 0 0 0,1 0 0 0 0,-1 1 0 0 0,1-1 0 0 0,0 1 0 0 0,0-1 0 0 0,0 1 0 0 0,0-1 0 0 0,0 0 0 0 0,-1 1 0 0 0,1-1 0 0 0,0 2 0 0 0,0-1 0 0 0,0 1 0 0 0,1 2 0 0 0,0 0 0 0 0,1 2 0 0 0,1 6 0 0 0,2 4 0 0 0,1 4 0 0 0,2 4 0 0 0,0 3 0 0 0,1 3 0 0 0,1 3 0 0 0,0 2 0 0 0,1 2 0 0 0,-1-2 0 0 0,1-1 0 0 0,-2-4 0 0 0,1-3 0 0 0,0-3 0 0 0,0-4 0 0 0,1-3 0 0 0,1-1 0 0 0,1-2 0 0 0,-1-2 0 0 0,0-1 0 0 0,-1-1 0 0 0,0 0 0 0 0,-1 0 0 0 0,1-1 0 0 0,1 0 0 0 0,-1-1 0 0 0,1 0 0 0 0,-1 0 0 0 0,-1-2 0 0 0,0-1 0 0 0,0-2 0 0 0,0 0 0 0 0,1-2 0 0 0,1-1 0 0 0,1-1 0 0 0,0-2 0 0 0,0-1 0 0 0,0-2 0 0 0,1-2 0 0 0,0-1 0 0 0,1-2 0 0 0,-1-1 0 0 0,2-1 0 0 0,0 0 0 0 0,2-1 0 0 0,0 0 0 0 0,2 0 0 0 0,1 0 0 0 0,0 0 0 0 0,0 0 0 0 0,1 0 0 0 0,1 1 0 0 0,2 1 0 0 0,-1 1 0 0 0,-1 1 0 0 0,0 2 0 0 0,-1 1 0 0 0,1 1 0 0 0,-1 1 0 0 0,1 3 0 0 0,0 0 0 0 0,1 2 0 0 0,7 2 0 0 0,5 4 0 0 0,10 2 0 0 0,12 3 0 0 0,9 3 0 0 0,1 0 0 0 0,0 1 0 0 0,-3-1 0 0 0,-5-2 0 0 0,-8 0 0 0 0,-5-2 0 0 0,0 1 0 0 0,-1-1 0 0 0,2 1 0 0 0,7 2 0 0 0,3 1 0 0 0,3-2 0 0 0,1-1 0 0 0,0-1 0 0 0,-1-2 0 0 0,-4-1 0 0 0,-6-2 0 0 0,-6-2 0 0 0,-6-2 0 0 0,-5-1 0 0 0,-3-1 0 0 0,-3 0 0 0 0,-1 1 0 0 0,-1-1 0 0 0,0 1 0 0 0,0-1 0 0 0,1 0 0 0 0,1-2 0 0 0,0 0 0 0 0,1-1 0 0 0,0 0 0 0 0,0 0 0 0 0,-1-1 0 0 0,-2 0 0 0 0,0-1 0 0 0,-4-2 0 0 0,-1 0 0 0 0,-1 0 0 0 0,-2-1 0 0 0,-2 0 0 0 0,-1-1 0 0 0,0 1 0 0 0,-1 0 0 0 0,-1 0 0 0 0,0 0 0 0 0,-1 0 0 0 0,-1 0 0 0 0,-1 0 0 0 0,-1 0 0 0 0,-1 0 0 0 0,0 0 0 0 0,-2 0 0 0 0,-1 0 0 0 0,0 0 0 0 0,-1 0 0 0 0,0-1 0 0 0,1-1 0 0 0,-1-1 0 0 0,-1 0 0 0 0,0-2 0 0 0,-1 1 0 0 0,1-1 0 0 0,0-1 0 0 0,0-1 0 0 0,1-1 0 0 0,0 0 0 0 0,1-1 0 0 0,-1-2 0 0 0,1 1 0 0 0,-1-2 0 0 0,1 0 0 0 0,-1-1 0 0 0,0-1 0 0 0,-1-1 0 0 0,-2-3 0 0 0,0 0 0 0 0,-1-2 0 0 0,0 0 0 0 0,0 0 0 0 0,-1 0 0 0 0,1 1 0 0 0,-1 0 0 0 0,0 4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ooocha/2672066739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://zh.wikipedia.org/wiki/File:Apache_Wickiup,_Edward_Curtis,_1903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8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://en.wikipedia.org/wiki/File:Caribbean_reef_shark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Lucy_Telles_basket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s://englishosaca.wordpress.com/sixth-grade/the-first-american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C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men wearing traditional clothing&#10;&#10;Description automatically generated">
            <a:extLst>
              <a:ext uri="{FF2B5EF4-FFF2-40B4-BE49-F238E27FC236}">
                <a16:creationId xmlns:a16="http://schemas.microsoft.com/office/drawing/2014/main" id="{3700C121-21B1-2BE0-D43A-8DB4ED6A2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947" r="-2" b="8494"/>
          <a:stretch/>
        </p:blipFill>
        <p:spPr>
          <a:xfrm>
            <a:off x="4883025" y="28765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Picture 7" descr="traditional Gabrielino tongva clothing - Google Search | Los Angeles | Pinterest | Traditional">
            <a:extLst>
              <a:ext uri="{FF2B5EF4-FFF2-40B4-BE49-F238E27FC236}">
                <a16:creationId xmlns:a16="http://schemas.microsoft.com/office/drawing/2014/main" id="{BBB74E73-2F0C-2446-8677-1E7362BF2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74" r="-2" b="2662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11" name="Freeform: Shape 110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2" name="Freeform: Shape 111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421" y="1596546"/>
            <a:ext cx="5019074" cy="2774088"/>
          </a:xfrm>
        </p:spPr>
        <p:txBody>
          <a:bodyPr>
            <a:normAutofit/>
          </a:bodyPr>
          <a:lstStyle/>
          <a:p>
            <a:pPr algn="l"/>
            <a:r>
              <a:rPr lang="en-US" sz="7200" i="1" dirty="0">
                <a:latin typeface="Modern Love Grunge"/>
                <a:ea typeface="Calibri Light" panose="020F0302020204030204"/>
                <a:cs typeface="Calibri Light" panose="020F0302020204030204"/>
              </a:rPr>
              <a:t>Gabrielino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912" y="4687367"/>
            <a:ext cx="4917948" cy="133502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l"/>
            <a:endParaRPr lang="en-US"/>
          </a:p>
          <a:p>
            <a:pPr algn="l"/>
            <a:r>
              <a:rPr lang="en-US" dirty="0">
                <a:ea typeface="Calibri"/>
                <a:cs typeface="Calibri"/>
              </a:rPr>
              <a:t> </a:t>
            </a:r>
            <a:r>
              <a:rPr lang="en-US" sz="4000" i="1" dirty="0">
                <a:latin typeface="Lucida Handwriting"/>
                <a:ea typeface="Calibri"/>
                <a:cs typeface="Calibri"/>
              </a:rPr>
              <a:t>Lily Foster </a:t>
            </a:r>
          </a:p>
          <a:p>
            <a:pPr algn="l"/>
            <a:r>
              <a:rPr lang="en-US" sz="4000" i="1" dirty="0">
                <a:latin typeface="Lucida Handwriting"/>
                <a:ea typeface="Calibri"/>
                <a:cs typeface="Calibri"/>
              </a:rPr>
              <a:t>Zoe Liang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63EEA-C9E4-8B1D-B9D7-0056D2F56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4"/>
            <a:ext cx="5221224" cy="2066544"/>
          </a:xfrm>
        </p:spPr>
        <p:txBody>
          <a:bodyPr anchor="b">
            <a:normAutofit/>
          </a:bodyPr>
          <a:lstStyle/>
          <a:p>
            <a:r>
              <a:rPr lang="en-US" sz="3800" dirty="0">
                <a:ea typeface="Calibri Light"/>
                <a:cs typeface="Calibri Light"/>
              </a:rPr>
              <a:t>           </a:t>
            </a:r>
            <a:r>
              <a:rPr lang="en-US" sz="5400" dirty="0">
                <a:latin typeface="Ink Free"/>
                <a:ea typeface="Calibri Light"/>
                <a:cs typeface="Calibri Light"/>
              </a:rPr>
              <a:t>Shelter</a:t>
            </a:r>
            <a:endParaRPr lang="en-US" sz="5400" dirty="0">
              <a:latin typeface="Ink Free"/>
            </a:endParaRPr>
          </a:p>
        </p:txBody>
      </p:sp>
      <p:pic>
        <p:nvPicPr>
          <p:cNvPr id="19" name="Picture 18" descr="Tongva (Gabrielino) House | Native american lessons, California history, Nature activities">
            <a:extLst>
              <a:ext uri="{FF2B5EF4-FFF2-40B4-BE49-F238E27FC236}">
                <a16:creationId xmlns:a16="http://schemas.microsoft.com/office/drawing/2014/main" id="{A6B098CF-479D-AF8B-F994-BCC9E3F1E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7" r="-1" b="-1"/>
          <a:stretch/>
        </p:blipFill>
        <p:spPr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12" name="Picture 11" descr="A black and white photo of a hut&#10;&#10;Description automatically generated">
            <a:extLst>
              <a:ext uri="{FF2B5EF4-FFF2-40B4-BE49-F238E27FC236}">
                <a16:creationId xmlns:a16="http://schemas.microsoft.com/office/drawing/2014/main" id="{D5931F1B-872C-3274-87DC-2190565282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947" r="12003" b="-4"/>
          <a:stretch/>
        </p:blipFill>
        <p:spPr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26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B570E-34B3-ADE8-60A6-80EB6E12C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578" y="2843784"/>
            <a:ext cx="6400166" cy="33284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ea typeface="Calibri" panose="020F0502020204030204"/>
                <a:cs typeface="Calibri" panose="020F0502020204030204"/>
              </a:rPr>
              <a:t> The Gabrielino tribe had a unique shelter that protected them.</a:t>
            </a:r>
          </a:p>
          <a:p>
            <a:pPr marL="0" indent="0">
              <a:buNone/>
            </a:pPr>
            <a:endParaRPr lang="en-US" sz="2200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v"/>
            </a:pPr>
            <a:r>
              <a:rPr lang="en-US" sz="2200" dirty="0">
                <a:ea typeface="Calibri" panose="020F0502020204030204"/>
                <a:cs typeface="Calibri" panose="020F0502020204030204"/>
              </a:rPr>
              <a:t>Their houses were dome-shaped wooden huts packed with clay and tule reeds</a:t>
            </a:r>
          </a:p>
          <a:p>
            <a:pPr marL="457200" indent="-457200">
              <a:buFont typeface="Wingdings" panose="020B0604020202020204" pitchFamily="34" charset="0"/>
              <a:buChar char="v"/>
            </a:pPr>
            <a:r>
              <a:rPr lang="en-US" sz="2200" dirty="0">
                <a:ea typeface="Calibri" panose="020F0502020204030204"/>
                <a:cs typeface="Calibri" panose="020F0502020204030204"/>
              </a:rPr>
              <a:t>The walls kept the house cool in the day and warm at night</a:t>
            </a:r>
          </a:p>
          <a:p>
            <a:pPr marL="457200" indent="-457200">
              <a:buFont typeface="Wingdings" panose="020B0604020202020204" pitchFamily="34" charset="0"/>
              <a:buChar char="v"/>
            </a:pPr>
            <a:r>
              <a:rPr lang="en-US" sz="2200" dirty="0">
                <a:ea typeface="Calibri" panose="020F0502020204030204"/>
                <a:cs typeface="Calibri" panose="020F0502020204030204"/>
              </a:rPr>
              <a:t>The houses were called earth homes</a:t>
            </a:r>
          </a:p>
        </p:txBody>
      </p:sp>
      <p:pic>
        <p:nvPicPr>
          <p:cNvPr id="17" name="Picture 16" descr="Gabrielino Indian Tribe Food - Bing images Indian Tribes, Native American Tribes, Native ...">
            <a:extLst>
              <a:ext uri="{FF2B5EF4-FFF2-40B4-BE49-F238E27FC236}">
                <a16:creationId xmlns:a16="http://schemas.microsoft.com/office/drawing/2014/main" id="{4D10B798-A869-1F98-EC65-9201306CF7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4836"/>
          <a:stretch/>
        </p:blipFill>
        <p:spPr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275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F0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B5250-C7CD-9A5A-560D-D89FD8D3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 fontScale="90000"/>
          </a:bodyPr>
          <a:lstStyle/>
          <a:p>
            <a:r>
              <a:rPr lang="en-US" sz="2900" dirty="0">
                <a:ea typeface="Calibri Light"/>
                <a:cs typeface="Calibri Light"/>
              </a:rPr>
              <a:t>                               </a:t>
            </a:r>
            <a:r>
              <a:rPr lang="en-US" sz="5400" dirty="0">
                <a:latin typeface="Ink Free"/>
                <a:ea typeface="Calibri Light"/>
                <a:cs typeface="Calibri Light"/>
              </a:rPr>
              <a:t>                 Location</a:t>
            </a:r>
            <a:endParaRPr lang="en-US" sz="5400" dirty="0">
              <a:latin typeface="Ink Free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DAA0C-F36E-C366-3CBF-C47B6B67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dirty="0">
                <a:ea typeface="Calibri" panose="020F0502020204030204"/>
                <a:cs typeface="Calibri" panose="020F0502020204030204"/>
              </a:rPr>
              <a:t>     The Gabrielino tribe had unique location.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1800" dirty="0">
                <a:ea typeface="Calibri" panose="020F0502020204030204"/>
                <a:cs typeface="Calibri" panose="020F0502020204030204"/>
              </a:rPr>
              <a:t>They lived near present-day Los Angeles and the Southern Coast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1800" dirty="0">
                <a:ea typeface="Calibri" panose="020F0502020204030204"/>
                <a:cs typeface="Calibri" panose="020F0502020204030204"/>
              </a:rPr>
              <a:t>They also lived near Orange County and San Bernardino County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1800" dirty="0">
                <a:ea typeface="Calibri" panose="020F0502020204030204"/>
                <a:cs typeface="Calibri" panose="020F0502020204030204"/>
              </a:rPr>
              <a:t>The Gabrielino lived on the islands Santa Catalina, San Nicolas, and San Clemente</a:t>
            </a:r>
          </a:p>
          <a:p>
            <a:pPr>
              <a:buFont typeface="Wingdings" panose="020B0604020202020204" pitchFamily="34" charset="0"/>
              <a:buChar char="v"/>
            </a:pPr>
            <a:endParaRPr lang="en-US" sz="18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Picture 5" descr="Tongva language - Wikipedia">
            <a:extLst>
              <a:ext uri="{FF2B5EF4-FFF2-40B4-BE49-F238E27FC236}">
                <a16:creationId xmlns:a16="http://schemas.microsoft.com/office/drawing/2014/main" id="{698CFA65-656D-0225-BB04-4B4AA12B3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7" r="1" b="17191"/>
          <a:stretch/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5" name="Picture 4" descr="Original Pechanga Blog: Support FEDERAL RECOGNITION for the NEWE TONGVA NATION. Gabrielino was ...">
            <a:extLst>
              <a:ext uri="{FF2B5EF4-FFF2-40B4-BE49-F238E27FC236}">
                <a16:creationId xmlns:a16="http://schemas.microsoft.com/office/drawing/2014/main" id="{D8D1E053-CCBB-6F41-F925-885062F07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8045"/>
          <a:stretch/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0A96E4D-9204-748B-3C90-73D28F4118C0}"/>
                  </a:ext>
                </a:extLst>
              </p14:cNvPr>
              <p14:cNvContentPartPr/>
              <p14:nvPr/>
            </p14:nvContentPartPr>
            <p14:xfrm>
              <a:off x="7666514" y="832559"/>
              <a:ext cx="1403530" cy="990271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0A96E4D-9204-748B-3C90-73D28F4118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3535" y="769947"/>
                <a:ext cx="1529128" cy="1115854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Arrow: Up 23">
            <a:extLst>
              <a:ext uri="{FF2B5EF4-FFF2-40B4-BE49-F238E27FC236}">
                <a16:creationId xmlns:a16="http://schemas.microsoft.com/office/drawing/2014/main" id="{BE002594-1CB3-EF51-EA7F-493F804A33BA}"/>
              </a:ext>
            </a:extLst>
          </p:cNvPr>
          <p:cNvSpPr/>
          <p:nvPr/>
        </p:nvSpPr>
        <p:spPr>
          <a:xfrm>
            <a:off x="10226039" y="5440680"/>
            <a:ext cx="675735" cy="61822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466F1EE-8EC4-CC87-BB08-83079DBCCF1E}"/>
                  </a:ext>
                </a:extLst>
              </p14:cNvPr>
              <p14:cNvContentPartPr/>
              <p14:nvPr/>
            </p14:nvContentPartPr>
            <p14:xfrm>
              <a:off x="9565217" y="4603520"/>
              <a:ext cx="1738722" cy="77661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466F1EE-8EC4-CC87-BB08-83079DBCCF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02233" y="4540902"/>
                <a:ext cx="1864330" cy="9022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18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E2E67-C0F0-31E9-D521-331A33361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49249"/>
            <a:ext cx="4802249" cy="1671570"/>
          </a:xfrm>
        </p:spPr>
        <p:txBody>
          <a:bodyPr>
            <a:normAutofit/>
          </a:bodyPr>
          <a:lstStyle/>
          <a:p>
            <a:r>
              <a:rPr lang="en-US" sz="3400" dirty="0">
                <a:ea typeface="Calibri Light"/>
                <a:cs typeface="Calibri Light"/>
              </a:rPr>
              <a:t>               </a:t>
            </a:r>
            <a:r>
              <a:rPr lang="en-US" sz="5400" dirty="0">
                <a:latin typeface="Ink Free"/>
                <a:ea typeface="Calibri Light"/>
                <a:cs typeface="Calibri Light"/>
              </a:rPr>
              <a:t>Food</a:t>
            </a:r>
            <a:endParaRPr lang="en-US" sz="5400" dirty="0">
              <a:latin typeface="Ink Free"/>
            </a:endParaRPr>
          </a:p>
        </p:txBody>
      </p:sp>
      <p:pic>
        <p:nvPicPr>
          <p:cNvPr id="8" name="Picture 7" descr="Queen Angelfish (Holacanthus Ciliaris): Ultimate Care Guide">
            <a:extLst>
              <a:ext uri="{FF2B5EF4-FFF2-40B4-BE49-F238E27FC236}">
                <a16:creationId xmlns:a16="http://schemas.microsoft.com/office/drawing/2014/main" id="{F1748017-62BE-87B0-62B1-960C2C5B1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0" r="3" b="3"/>
          <a:stretch/>
        </p:blipFill>
        <p:spPr>
          <a:xfrm>
            <a:off x="5995436" y="1"/>
            <a:ext cx="3016307" cy="2223338"/>
          </a:xfrm>
          <a:prstGeom prst="rect">
            <a:avLst/>
          </a:prstGeom>
        </p:spPr>
      </p:pic>
      <p:pic>
        <p:nvPicPr>
          <p:cNvPr id="4" name="Picture 3" descr="A shark swimming in the water&#10;&#10;Description automatically generated">
            <a:extLst>
              <a:ext uri="{FF2B5EF4-FFF2-40B4-BE49-F238E27FC236}">
                <a16:creationId xmlns:a16="http://schemas.microsoft.com/office/drawing/2014/main" id="{57FA8B41-2E74-862C-6A4E-6E06B31AD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900" r="3" b="6622"/>
          <a:stretch/>
        </p:blipFill>
        <p:spPr>
          <a:xfrm>
            <a:off x="9188878" y="10"/>
            <a:ext cx="3003123" cy="16794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65812-1FF9-CD0C-C39B-2F854EF34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84215"/>
            <a:ext cx="4802249" cy="3744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900" dirty="0">
                <a:ea typeface="Calibri" panose="020F0502020204030204"/>
                <a:cs typeface="Calibri" panose="020F0502020204030204"/>
              </a:rPr>
              <a:t>The Gabrielino tribe got their food from nature.</a:t>
            </a:r>
          </a:p>
          <a:p>
            <a:pPr marL="0" indent="0">
              <a:buNone/>
            </a:pPr>
            <a:endParaRPr lang="en-US" sz="1900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v"/>
            </a:pPr>
            <a:r>
              <a:rPr lang="en-US" sz="1900" dirty="0">
                <a:ea typeface="Calibri" panose="020F0502020204030204"/>
                <a:cs typeface="Calibri" panose="020F0502020204030204"/>
              </a:rPr>
              <a:t>They ate sharks, fish, shellfish, kelp, seals, sea lions, swordfish, tuna, elephant seals, scallops, mussels, limpets, and urchins</a:t>
            </a:r>
          </a:p>
          <a:p>
            <a:pPr marL="457200" indent="-457200">
              <a:buFont typeface="Wingdings" panose="020B0604020202020204" pitchFamily="34" charset="0"/>
              <a:buChar char="v"/>
            </a:pPr>
            <a:r>
              <a:rPr lang="en-US" sz="1900" dirty="0">
                <a:ea typeface="Calibri" panose="020F0502020204030204"/>
                <a:cs typeface="Calibri" panose="020F0502020204030204"/>
              </a:rPr>
              <a:t>They also hunted squirrels, rabbits, deer, birds, snakes, and rodents</a:t>
            </a:r>
          </a:p>
          <a:p>
            <a:pPr marL="457200" indent="-457200">
              <a:buFont typeface="Wingdings" panose="020B0604020202020204" pitchFamily="34" charset="0"/>
              <a:buChar char="v"/>
            </a:pPr>
            <a:r>
              <a:rPr lang="en-US" sz="1900" dirty="0">
                <a:ea typeface="Calibri" panose="020F0502020204030204"/>
                <a:cs typeface="Calibri" panose="020F0502020204030204"/>
              </a:rPr>
              <a:t>The Gabrielino gathered acorns, cattail plants, chia plants, seeds, nuts, fruits, berries, honey, pine nut, and cacti </a:t>
            </a:r>
          </a:p>
        </p:txBody>
      </p:sp>
      <p:pic>
        <p:nvPicPr>
          <p:cNvPr id="16" name="Picture 15" descr="My Nature Photography: Cactus in Bloom">
            <a:extLst>
              <a:ext uri="{FF2B5EF4-FFF2-40B4-BE49-F238E27FC236}">
                <a16:creationId xmlns:a16="http://schemas.microsoft.com/office/drawing/2014/main" id="{CE0220DD-8A9D-8B87-F28C-6C5146E8F8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2862"/>
          <a:stretch/>
        </p:blipFill>
        <p:spPr>
          <a:xfrm>
            <a:off x="5995437" y="2384215"/>
            <a:ext cx="3016307" cy="2234180"/>
          </a:xfrm>
          <a:prstGeom prst="rect">
            <a:avLst/>
          </a:prstGeom>
        </p:spPr>
      </p:pic>
      <p:pic>
        <p:nvPicPr>
          <p:cNvPr id="11" name="Picture 10" descr="The web site of cheese-factory">
            <a:extLst>
              <a:ext uri="{FF2B5EF4-FFF2-40B4-BE49-F238E27FC236}">
                <a16:creationId xmlns:a16="http://schemas.microsoft.com/office/drawing/2014/main" id="{7EC163AB-FD63-43E0-885C-0FD91856C6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1" r="1243"/>
          <a:stretch/>
        </p:blipFill>
        <p:spPr>
          <a:xfrm>
            <a:off x="9188877" y="1843285"/>
            <a:ext cx="3003123" cy="2064985"/>
          </a:xfrm>
          <a:prstGeom prst="rect">
            <a:avLst/>
          </a:prstGeom>
        </p:spPr>
      </p:pic>
      <p:pic>
        <p:nvPicPr>
          <p:cNvPr id="9" name="Picture 8" descr="Beautiful Doe">
            <a:extLst>
              <a:ext uri="{FF2B5EF4-FFF2-40B4-BE49-F238E27FC236}">
                <a16:creationId xmlns:a16="http://schemas.microsoft.com/office/drawing/2014/main" id="{23D13272-287C-CB2D-7B96-679367CD15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37" b="1"/>
          <a:stretch/>
        </p:blipFill>
        <p:spPr>
          <a:xfrm>
            <a:off x="5995436" y="4790113"/>
            <a:ext cx="3016307" cy="2067887"/>
          </a:xfrm>
          <a:prstGeom prst="rect">
            <a:avLst/>
          </a:prstGeom>
        </p:spPr>
      </p:pic>
      <p:pic>
        <p:nvPicPr>
          <p:cNvPr id="13" name="Picture 12" descr="Beautiful Berries Free Stock Photo - Public Domain Pictures">
            <a:extLst>
              <a:ext uri="{FF2B5EF4-FFF2-40B4-BE49-F238E27FC236}">
                <a16:creationId xmlns:a16="http://schemas.microsoft.com/office/drawing/2014/main" id="{6F5845DF-3453-2498-1341-52CFB5CC76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72" r="9628" b="-2"/>
          <a:stretch/>
        </p:blipFill>
        <p:spPr>
          <a:xfrm>
            <a:off x="9188878" y="4079988"/>
            <a:ext cx="3003123" cy="277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35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F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8DED6F-4A03-487C-7FDC-40754D296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en-US" sz="3400" dirty="0">
                <a:ea typeface="Calibri Light"/>
                <a:cs typeface="Calibri Light"/>
              </a:rPr>
              <a:t>                                                               </a:t>
            </a:r>
            <a:r>
              <a:rPr lang="en-US" sz="5400" dirty="0">
                <a:latin typeface="Ink Free"/>
                <a:ea typeface="Calibri Light"/>
                <a:cs typeface="Calibri Light"/>
              </a:rPr>
              <a:t>Culture</a:t>
            </a:r>
            <a:endParaRPr lang="en-US" sz="5400" dirty="0">
              <a:latin typeface="Ink Free"/>
              <a:cs typeface="Calibri Light"/>
            </a:endParaRPr>
          </a:p>
        </p:txBody>
      </p:sp>
      <p:pic>
        <p:nvPicPr>
          <p:cNvPr id="4" name="Picture 3" descr="A basket with a pattern on it&#10;&#10;Description automatically generated">
            <a:extLst>
              <a:ext uri="{FF2B5EF4-FFF2-40B4-BE49-F238E27FC236}">
                <a16:creationId xmlns:a16="http://schemas.microsoft.com/office/drawing/2014/main" id="{F10CA133-AF83-EC5C-4CFE-473BF0A90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68" r="7611" b="-1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9" name="Picture 8" descr="X20 - Three colors Red Chief Feather Headdress /native american Style – theworldoffeathers">
            <a:extLst>
              <a:ext uri="{FF2B5EF4-FFF2-40B4-BE49-F238E27FC236}">
                <a16:creationId xmlns:a16="http://schemas.microsoft.com/office/drawing/2014/main" id="{98FCB4AA-A02D-C5F6-D402-B6343F1C3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00" r="4" b="9993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8" name="Picture 7" descr="Inuit Carved Soapstone Bear">
            <a:extLst>
              <a:ext uri="{FF2B5EF4-FFF2-40B4-BE49-F238E27FC236}">
                <a16:creationId xmlns:a16="http://schemas.microsoft.com/office/drawing/2014/main" id="{95E52F55-1534-E7A3-C566-9ADE69B04E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07" r="1" b="1190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F3746-7751-A95E-8595-26908501D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ea typeface="Calibri" panose="020F0502020204030204"/>
                <a:cs typeface="Calibri" panose="020F0502020204030204"/>
              </a:rPr>
              <a:t>                     The culture of the Gabrielino was special.</a:t>
            </a:r>
          </a:p>
          <a:p>
            <a:pPr marL="0" indent="0">
              <a:buNone/>
            </a:pPr>
            <a:endParaRPr lang="en-US" sz="2000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 panose="020B0604020202020204" pitchFamily="34" charset="0"/>
              <a:buChar char="v"/>
            </a:pPr>
            <a:r>
              <a:rPr lang="en-US" sz="2000">
                <a:ea typeface="Calibri" panose="020F0502020204030204"/>
                <a:cs typeface="Calibri" panose="020F0502020204030204"/>
              </a:rPr>
              <a:t>The Gabrielino culture included lots of stories, legends and music</a:t>
            </a:r>
          </a:p>
          <a:p>
            <a:pPr marL="457200" indent="-457200">
              <a:buFont typeface="Wingdings" panose="020B0604020202020204" pitchFamily="34" charset="0"/>
              <a:buChar char="v"/>
            </a:pPr>
            <a:r>
              <a:rPr lang="en-US" sz="2000">
                <a:ea typeface="Calibri" panose="020F0502020204030204"/>
                <a:cs typeface="Calibri" panose="020F0502020204030204"/>
              </a:rPr>
              <a:t>It also included rituals and dances</a:t>
            </a:r>
          </a:p>
          <a:p>
            <a:pPr marL="457200" indent="-457200">
              <a:buFont typeface="Wingdings" panose="020B0604020202020204" pitchFamily="34" charset="0"/>
              <a:buChar char="v"/>
            </a:pPr>
            <a:r>
              <a:rPr lang="en-US" sz="2000">
                <a:ea typeface="Calibri" panose="020F0502020204030204"/>
                <a:cs typeface="Calibri" panose="020F0502020204030204"/>
              </a:rPr>
              <a:t>The Gabrielino tribe also wove baskets and carved soapstone</a:t>
            </a:r>
          </a:p>
        </p:txBody>
      </p:sp>
    </p:spTree>
    <p:extLst>
      <p:ext uri="{BB962C8B-B14F-4D97-AF65-F5344CB8AC3E}">
        <p14:creationId xmlns:p14="http://schemas.microsoft.com/office/powerpoint/2010/main" val="6033937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AA93D9-53AD-9AAB-95B8-9E253A637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741"/>
            <a:ext cx="3999971" cy="1690798"/>
          </a:xfrm>
        </p:spPr>
        <p:txBody>
          <a:bodyPr>
            <a:normAutofit/>
          </a:bodyPr>
          <a:lstStyle/>
          <a:p>
            <a:r>
              <a:rPr lang="en-US" sz="2800" dirty="0">
                <a:cs typeface="Calibri Light"/>
              </a:rPr>
              <a:t>        </a:t>
            </a:r>
            <a:r>
              <a:rPr lang="en-US" sz="5400" dirty="0">
                <a:latin typeface="Ink Free"/>
                <a:cs typeface="Calibri Light"/>
              </a:rPr>
              <a:t>Clothing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AA630-F4E6-52F2-841F-043AE49F6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0475"/>
            <a:ext cx="3999971" cy="372182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20B0604020202020204" pitchFamily="34" charset="0"/>
              <a:buChar char="v"/>
            </a:pPr>
            <a:endParaRPr lang="en-US" sz="20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v"/>
            </a:pPr>
            <a:endParaRPr lang="en-US" sz="20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cs typeface="Calibri" panose="020F0502020204030204"/>
              </a:rPr>
              <a:t>The Gabrielino wore deerskin garments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cs typeface="Calibri" panose="020F0502020204030204"/>
              </a:rPr>
              <a:t>They also wore capes from deerskin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cs typeface="Calibri" panose="020F0502020204030204"/>
              </a:rPr>
              <a:t>The women wore aprons made from bark, willow, or cotton</a:t>
            </a:r>
          </a:p>
          <a:p>
            <a:pPr>
              <a:buFont typeface="Wingdings" panose="020B0604020202020204" pitchFamily="34" charset="0"/>
              <a:buChar char="v"/>
            </a:pPr>
            <a:endParaRPr lang="en-US" sz="2000">
              <a:cs typeface="Calibri" panose="020F0502020204030204"/>
            </a:endParaRPr>
          </a:p>
        </p:txBody>
      </p:sp>
      <p:pic>
        <p:nvPicPr>
          <p:cNvPr id="6" name="Picture 5" descr="Gabrielino">
            <a:extLst>
              <a:ext uri="{FF2B5EF4-FFF2-40B4-BE49-F238E27FC236}">
                <a16:creationId xmlns:a16="http://schemas.microsoft.com/office/drawing/2014/main" id="{20493D9B-F2BF-D502-08BE-4A886D5B7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933" y="1675423"/>
            <a:ext cx="3325118" cy="2227829"/>
          </a:xfrm>
          <a:prstGeom prst="rect">
            <a:avLst/>
          </a:prstGeom>
        </p:spPr>
      </p:pic>
      <p:pic>
        <p:nvPicPr>
          <p:cNvPr id="11" name="Picture 10" descr="traditional Gabrielino tongva clothing - Google Search | Los Angeles | Pinterest | Clothing ...">
            <a:extLst>
              <a:ext uri="{FF2B5EF4-FFF2-40B4-BE49-F238E27FC236}">
                <a16:creationId xmlns:a16="http://schemas.microsoft.com/office/drawing/2014/main" id="{32AB032D-D14F-12F8-B9D4-D4E3D4648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469" y="1691203"/>
            <a:ext cx="3325118" cy="2212048"/>
          </a:xfrm>
          <a:prstGeom prst="rect">
            <a:avLst/>
          </a:prstGeom>
        </p:spPr>
      </p:pic>
      <p:pic>
        <p:nvPicPr>
          <p:cNvPr id="5" name="Picture 4" descr="Gabrielino (Tongva) | Native american indians, Native people, Third grade social studies">
            <a:extLst>
              <a:ext uri="{FF2B5EF4-FFF2-40B4-BE49-F238E27FC236}">
                <a16:creationId xmlns:a16="http://schemas.microsoft.com/office/drawing/2014/main" id="{54F2CF95-1DE4-ADBE-FA71-0889AAD67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9" b="29142"/>
          <a:stretch/>
        </p:blipFill>
        <p:spPr>
          <a:xfrm>
            <a:off x="5191604" y="4145608"/>
            <a:ext cx="2152419" cy="2145930"/>
          </a:xfrm>
          <a:prstGeom prst="rect">
            <a:avLst/>
          </a:prstGeom>
        </p:spPr>
      </p:pic>
      <p:pic>
        <p:nvPicPr>
          <p:cNvPr id="8" name="Picture 7" descr="Image result for Gabrielino Indian Clothing | Indian nation, Native american clothing, Native ...">
            <a:extLst>
              <a:ext uri="{FF2B5EF4-FFF2-40B4-BE49-F238E27FC236}">
                <a16:creationId xmlns:a16="http://schemas.microsoft.com/office/drawing/2014/main" id="{8DD28425-41CD-4868-7696-6BD531AD9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453" y="4061443"/>
            <a:ext cx="1659840" cy="2227974"/>
          </a:xfrm>
          <a:prstGeom prst="rect">
            <a:avLst/>
          </a:prstGeom>
        </p:spPr>
      </p:pic>
      <p:pic>
        <p:nvPicPr>
          <p:cNvPr id="9" name="Picture 8" descr="Image result for Gabrielino Indian Clothing | Native american clothing, Indian pictures, Indians">
            <a:extLst>
              <a:ext uri="{FF2B5EF4-FFF2-40B4-BE49-F238E27FC236}">
                <a16:creationId xmlns:a16="http://schemas.microsoft.com/office/drawing/2014/main" id="{8EB4B2B9-D854-790E-F2EA-C70B909E9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5167" y="4134863"/>
            <a:ext cx="2152419" cy="215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4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F6C439-9B8E-357B-3B53-B975B1134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49249"/>
            <a:ext cx="4802249" cy="1671570"/>
          </a:xfrm>
        </p:spPr>
        <p:txBody>
          <a:bodyPr>
            <a:normAutofit/>
          </a:bodyPr>
          <a:lstStyle/>
          <a:p>
            <a:r>
              <a:rPr lang="en-US" sz="3400" dirty="0">
                <a:cs typeface="Calibri Light"/>
              </a:rPr>
              <a:t>                                 </a:t>
            </a:r>
            <a:r>
              <a:rPr lang="en-US" sz="3400" dirty="0">
                <a:latin typeface="Ink Free"/>
                <a:cs typeface="Calibri Light"/>
              </a:rPr>
              <a:t>Animals</a:t>
            </a:r>
            <a:endParaRPr lang="en-US" sz="3400" dirty="0">
              <a:latin typeface="Ink Free"/>
            </a:endParaRPr>
          </a:p>
        </p:txBody>
      </p:sp>
      <p:pic>
        <p:nvPicPr>
          <p:cNvPr id="5" name="Picture 4" descr="Mice | The Pest Doctor | Pest Control Southampton - CALL 07502 002042">
            <a:extLst>
              <a:ext uri="{FF2B5EF4-FFF2-40B4-BE49-F238E27FC236}">
                <a16:creationId xmlns:a16="http://schemas.microsoft.com/office/drawing/2014/main" id="{21F51FF2-026B-2EF7-77F1-50F746A70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16" r="15653" b="3"/>
          <a:stretch/>
        </p:blipFill>
        <p:spPr>
          <a:xfrm>
            <a:off x="5995436" y="1"/>
            <a:ext cx="3016307" cy="2223338"/>
          </a:xfrm>
          <a:prstGeom prst="rect">
            <a:avLst/>
          </a:prstGeom>
        </p:spPr>
      </p:pic>
      <p:pic>
        <p:nvPicPr>
          <p:cNvPr id="8" name="Picture 7" descr="Free photo: Rattlesnake, Toxic, Snake - Free Image on Pixabay - 653642">
            <a:extLst>
              <a:ext uri="{FF2B5EF4-FFF2-40B4-BE49-F238E27FC236}">
                <a16:creationId xmlns:a16="http://schemas.microsoft.com/office/drawing/2014/main" id="{78EA552F-E8AC-F1A4-2D56-8AEB36AE8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5" r="3" b="13594"/>
          <a:stretch/>
        </p:blipFill>
        <p:spPr>
          <a:xfrm>
            <a:off x="9188878" y="10"/>
            <a:ext cx="3003123" cy="16794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B1861-8FD0-469E-9161-8C91C25C1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54" y="1924140"/>
            <a:ext cx="4802249" cy="374487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endParaRPr lang="en-US" sz="2000">
              <a:cs typeface="Calibri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cs typeface="Calibri"/>
              </a:rPr>
              <a:t>Animals that lived near the Gabrielino included reptiles such as snakes and lizards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cs typeface="Calibri"/>
              </a:rPr>
              <a:t>They also lived near cougars, mountain lions, rabbits, deer, moose, mice, and rats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cs typeface="Calibri"/>
              </a:rPr>
              <a:t>The ocean animals included sharks, fish, starfish, clams, shellfish, and hermit crabs</a:t>
            </a:r>
          </a:p>
        </p:txBody>
      </p:sp>
      <p:pic>
        <p:nvPicPr>
          <p:cNvPr id="6" name="Picture 5" descr="Baby Deers Wallpapers - Wallpaper Cave">
            <a:extLst>
              <a:ext uri="{FF2B5EF4-FFF2-40B4-BE49-F238E27FC236}">
                <a16:creationId xmlns:a16="http://schemas.microsoft.com/office/drawing/2014/main" id="{2D04BEA8-077A-9FB7-0124-044F232078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01" b="19243"/>
          <a:stretch/>
        </p:blipFill>
        <p:spPr>
          <a:xfrm>
            <a:off x="5995437" y="2384215"/>
            <a:ext cx="3016307" cy="2234180"/>
          </a:xfrm>
          <a:prstGeom prst="rect">
            <a:avLst/>
          </a:prstGeom>
        </p:spPr>
      </p:pic>
      <p:pic>
        <p:nvPicPr>
          <p:cNvPr id="10" name="Picture 9" descr="marine-yellow-starfish - Thonga Beach Lodge">
            <a:extLst>
              <a:ext uri="{FF2B5EF4-FFF2-40B4-BE49-F238E27FC236}">
                <a16:creationId xmlns:a16="http://schemas.microsoft.com/office/drawing/2014/main" id="{4B3D854C-7ECE-D6DE-9ABE-04349524C6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9" r="-1" b="-1"/>
          <a:stretch/>
        </p:blipFill>
        <p:spPr>
          <a:xfrm>
            <a:off x="9188877" y="1843285"/>
            <a:ext cx="3003123" cy="2064985"/>
          </a:xfrm>
          <a:prstGeom prst="rect">
            <a:avLst/>
          </a:prstGeom>
        </p:spPr>
      </p:pic>
      <p:pic>
        <p:nvPicPr>
          <p:cNvPr id="7" name="Picture 6" descr="Hermit Crab – &quot;OCEAN TREASURES&quot; Memorial Library">
            <a:extLst>
              <a:ext uri="{FF2B5EF4-FFF2-40B4-BE49-F238E27FC236}">
                <a16:creationId xmlns:a16="http://schemas.microsoft.com/office/drawing/2014/main" id="{B3EC8ACF-512C-6130-491C-C85FBD02EB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1" r="3" b="3"/>
          <a:stretch/>
        </p:blipFill>
        <p:spPr>
          <a:xfrm>
            <a:off x="5995436" y="4790113"/>
            <a:ext cx="3016307" cy="2067887"/>
          </a:xfrm>
          <a:prstGeom prst="rect">
            <a:avLst/>
          </a:prstGeom>
        </p:spPr>
      </p:pic>
      <p:pic>
        <p:nvPicPr>
          <p:cNvPr id="4" name="Picture 3" descr="Mountain Lion | Interesting Facts &amp; Pictures | Animals Lover">
            <a:extLst>
              <a:ext uri="{FF2B5EF4-FFF2-40B4-BE49-F238E27FC236}">
                <a16:creationId xmlns:a16="http://schemas.microsoft.com/office/drawing/2014/main" id="{1B22D912-20E0-0100-1E0E-A2728A3EF9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70" r="9523" b="2"/>
          <a:stretch/>
        </p:blipFill>
        <p:spPr>
          <a:xfrm>
            <a:off x="9188878" y="4079988"/>
            <a:ext cx="3003123" cy="2778013"/>
          </a:xfrm>
          <a:prstGeom prst="rect">
            <a:avLst/>
          </a:prstGeom>
        </p:spPr>
      </p:pic>
      <p:pic>
        <p:nvPicPr>
          <p:cNvPr id="14" name="Picture 13" descr="Moose Wallpapers - Wallpaper Cave">
            <a:extLst>
              <a:ext uri="{FF2B5EF4-FFF2-40B4-BE49-F238E27FC236}">
                <a16:creationId xmlns:a16="http://schemas.microsoft.com/office/drawing/2014/main" id="{6D79A798-B174-97F9-D7CD-F310D1496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-46727"/>
            <a:ext cx="3982530" cy="2508851"/>
          </a:xfrm>
          <a:prstGeom prst="rect">
            <a:avLst/>
          </a:prstGeom>
        </p:spPr>
      </p:pic>
      <p:pic>
        <p:nvPicPr>
          <p:cNvPr id="15" name="Picture 14" descr="Eastern Collared Lizard in the Painted Desert : r/arizona">
            <a:extLst>
              <a:ext uri="{FF2B5EF4-FFF2-40B4-BE49-F238E27FC236}">
                <a16:creationId xmlns:a16="http://schemas.microsoft.com/office/drawing/2014/main" id="{6081AEF3-D77A-8DB0-9C6F-B353A7C563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4981754"/>
            <a:ext cx="2904227" cy="192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The Arctic | Santa Rosa Junior College Multicultural Museum">
            <a:extLst>
              <a:ext uri="{FF2B5EF4-FFF2-40B4-BE49-F238E27FC236}">
                <a16:creationId xmlns:a16="http://schemas.microsoft.com/office/drawing/2014/main" id="{6ABA00F8-C347-601E-B916-7BBB375B7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66" r="-2" b="26525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4" name="Picture 3" descr="A map of the united states of america&#10;&#10;Description automatically generated">
            <a:extLst>
              <a:ext uri="{FF2B5EF4-FFF2-40B4-BE49-F238E27FC236}">
                <a16:creationId xmlns:a16="http://schemas.microsoft.com/office/drawing/2014/main" id="{7B5CE66C-4CEB-D324-D9A2-8F81064179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011" r="15953" b="-3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2" name="Picture 1" descr="Acorn HD Wallpaper | Background Image | 2560x1440">
            <a:extLst>
              <a:ext uri="{FF2B5EF4-FFF2-40B4-BE49-F238E27FC236}">
                <a16:creationId xmlns:a16="http://schemas.microsoft.com/office/drawing/2014/main" id="{4391191C-F623-F960-B913-22E140B2BB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97" r="19220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7" name="Picture 6" descr="A hut. A replica of the ones Used by Indians | Native american projects ...">
            <a:extLst>
              <a:ext uri="{FF2B5EF4-FFF2-40B4-BE49-F238E27FC236}">
                <a16:creationId xmlns:a16="http://schemas.microsoft.com/office/drawing/2014/main" id="{A57C83F3-7B32-1E21-5D3F-F985AF4614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24" r="26708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5A1D85-3C37-9D84-86D5-9E468020F78B}"/>
              </a:ext>
            </a:extLst>
          </p:cNvPr>
          <p:cNvSpPr txBox="1"/>
          <p:nvPr/>
        </p:nvSpPr>
        <p:spPr>
          <a:xfrm>
            <a:off x="524560" y="6100751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22338E-AE49-CCB5-3079-1CC50A5D0A48}"/>
              </a:ext>
            </a:extLst>
          </p:cNvPr>
          <p:cNvSpPr txBox="1"/>
          <p:nvPr/>
        </p:nvSpPr>
        <p:spPr>
          <a:xfrm>
            <a:off x="3101196" y="320328"/>
            <a:ext cx="469535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E7CF"/>
                </a:solidFill>
                <a:latin typeface="Lucida Handwriting"/>
                <a:cs typeface="Calibri"/>
              </a:rPr>
              <a:t>Thank You!</a:t>
            </a:r>
            <a:endParaRPr lang="en-US" dirty="0">
              <a:latin typeface="Lucida Handwriting"/>
            </a:endParaRPr>
          </a:p>
        </p:txBody>
      </p:sp>
    </p:spTree>
    <p:extLst>
      <p:ext uri="{BB962C8B-B14F-4D97-AF65-F5344CB8AC3E}">
        <p14:creationId xmlns:p14="http://schemas.microsoft.com/office/powerpoint/2010/main" val="341844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Gabrielino</vt:lpstr>
      <vt:lpstr>           Shelter</vt:lpstr>
      <vt:lpstr>                                                Location</vt:lpstr>
      <vt:lpstr>               Food</vt:lpstr>
      <vt:lpstr>                                                               Culture</vt:lpstr>
      <vt:lpstr>        Clothing</vt:lpstr>
      <vt:lpstr>                                 Animals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852</cp:revision>
  <dcterms:created xsi:type="dcterms:W3CDTF">2023-11-08T19:34:06Z</dcterms:created>
  <dcterms:modified xsi:type="dcterms:W3CDTF">2024-05-09T14:15:56Z</dcterms:modified>
</cp:coreProperties>
</file>