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embeddedFontLst>
    <p:embeddedFont>
      <p:font typeface="Bangers" panose="020B0604020202020204" charset="0"/>
      <p:regular r:id="rId25"/>
    </p:embeddedFont>
    <p:embeddedFont>
      <p:font typeface="BenchNine" panose="020B0604020202020204" charset="0"/>
      <p:regular r:id="rId26"/>
      <p:bold r:id="rId27"/>
    </p:embeddedFont>
    <p:embeddedFont>
      <p:font typeface="Bowlby One SC" panose="020B0604020202020204" charset="0"/>
      <p:regular r:id="rId28"/>
    </p:embeddedFont>
    <p:embeddedFont>
      <p:font typeface="Cuprum" panose="020B0604020202020204" charset="0"/>
      <p:regular r:id="rId29"/>
      <p:bold r:id="rId30"/>
      <p:italic r:id="rId31"/>
      <p:boldItalic r:id="rId32"/>
    </p:embeddedFont>
    <p:embeddedFont>
      <p:font typeface="Permanent Marker" panose="020B0604020202020204" charset="0"/>
      <p:regular r:id="rId33"/>
    </p:embeddedFont>
    <p:embeddedFont>
      <p:font typeface="Raleway" panose="020B0604020202020204" charset="0"/>
      <p:regular r:id="rId34"/>
      <p:bold r:id="rId35"/>
      <p:italic r:id="rId36"/>
      <p:boldItalic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  <p:embeddedFont>
      <p:font typeface="Roboto Medium" panose="020B0604020202020204" charset="0"/>
      <p:regular r:id="rId42"/>
      <p:bold r:id="rId43"/>
      <p:italic r:id="rId44"/>
      <p:boldItalic r:id="rId45"/>
    </p:embeddedFont>
    <p:embeddedFont>
      <p:font typeface="Sniglet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5.fntdata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5.xml"/><Relationship Id="rId41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2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13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4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6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1" name="Google Shape;111;p19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" name="Google Shape;112;p19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6" name="Google Shape;116;p20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3" name="Google Shape;123;p21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8" name="Google Shape;128;p22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7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8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9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0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0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0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9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34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68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5">
            <a:alphaModFix/>
          </a:blip>
          <a:srcRect b="27734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23">
            <a:alphaModFix/>
          </a:blip>
          <a:srcRect b="29739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38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39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lang="en-US" sz="160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40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0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0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294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1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 b="0" i="0" u="none" strike="noStrike" cap="none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 i="0" u="none" strike="noStrike" cap="none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41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4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41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41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 txBox="1"/>
          <p:nvPr/>
        </p:nvSpPr>
        <p:spPr>
          <a:xfrm>
            <a:off x="248300" y="98475"/>
            <a:ext cx="11680800" cy="18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9500" b="0" i="0" u="none" strike="noStrike" cap="none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rPr>
              <a:t>questions</a:t>
            </a:r>
            <a:r>
              <a:rPr lang="en-US" sz="95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?</a:t>
            </a:r>
            <a:endParaRPr sz="95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329" name="Google Shape;329;p42"/>
          <p:cNvSpPr txBox="1"/>
          <p:nvPr/>
        </p:nvSpPr>
        <p:spPr>
          <a:xfrm>
            <a:off x="3052000" y="5071250"/>
            <a:ext cx="62613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Email me at: wvacca@mohonasen.org 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2790" y="2029488"/>
            <a:ext cx="4291825" cy="27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b="0" i="0" u="sng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80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sz="37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AE0B3B415A674AA775314A4D425DDE" ma:contentTypeVersion="15" ma:contentTypeDescription="Create a new document." ma:contentTypeScope="" ma:versionID="b73e21a801cf32b9e4e728ea56ebe899">
  <xsd:schema xmlns:xsd="http://www.w3.org/2001/XMLSchema" xmlns:xs="http://www.w3.org/2001/XMLSchema" xmlns:p="http://schemas.microsoft.com/office/2006/metadata/properties" xmlns:ns3="4f20c0d7-0431-4b4e-ad5f-976ebacbd623" xmlns:ns4="89d6f0bd-c6af-4a2d-b961-4ac17324c47b" targetNamespace="http://schemas.microsoft.com/office/2006/metadata/properties" ma:root="true" ma:fieldsID="89685244ff01f57034d3465c8c928b9d" ns3:_="" ns4:_="">
    <xsd:import namespace="4f20c0d7-0431-4b4e-ad5f-976ebacbd623"/>
    <xsd:import namespace="89d6f0bd-c6af-4a2d-b961-4ac17324c47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20c0d7-0431-4b4e-ad5f-976ebacbd6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6f0bd-c6af-4a2d-b961-4ac17324c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98E036-2CC1-4E1A-ABAF-1ACCD42E79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20c0d7-0431-4b4e-ad5f-976ebacbd623"/>
    <ds:schemaRef ds:uri="89d6f0bd-c6af-4a2d-b961-4ac17324c4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CFA3AA-7936-4680-B5B2-B22F9F86C6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1F7E10-08F9-4218-A100-DECE3A35EE2D}">
  <ds:schemaRefs>
    <ds:schemaRef ds:uri="89d6f0bd-c6af-4a2d-b961-4ac17324c47b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4f20c0d7-0431-4b4e-ad5f-976ebacbd62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Widescreen</PresentationFormat>
  <Paragraphs>60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Bowlby One SC</vt:lpstr>
      <vt:lpstr>Roboto Medium</vt:lpstr>
      <vt:lpstr>Bangers</vt:lpstr>
      <vt:lpstr>Permanent Marker</vt:lpstr>
      <vt:lpstr>Sniglet</vt:lpstr>
      <vt:lpstr>Cuprum</vt:lpstr>
      <vt:lpstr>Raleway</vt:lpstr>
      <vt:lpstr>BenchNine</vt:lpstr>
      <vt:lpstr>Roboto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you’ll see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nycdoe</dc:creator>
  <cp:lastModifiedBy>Maxwell, Elaine</cp:lastModifiedBy>
  <cp:revision>2</cp:revision>
  <dcterms:modified xsi:type="dcterms:W3CDTF">2020-08-09T14:18:40Z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0x010100CEAE0B3B415A674AA775314A4D425DDE</vt:lpwstr>
  </property>
</Properties>
</file>