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1" r:id="rId5"/>
    <p:sldId id="262"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yme Blake" userId="S::jblake1@stu.chino.k12.ca.us::02aaea77-c934-4f30-a8cd-b5648ea7f6bb" providerId="AD" clId="Web-{FF8F0538-0B96-4ADF-9D7D-190A87F09B07}"/>
    <pc:docChg chg="modSld">
      <pc:chgData name="Jayme Blake" userId="S::jblake1@stu.chino.k12.ca.us::02aaea77-c934-4f30-a8cd-b5648ea7f6bb" providerId="AD" clId="Web-{FF8F0538-0B96-4ADF-9D7D-190A87F09B07}" dt="2018-11-27T17:52:29.104" v="1455" actId="688"/>
      <pc:docMkLst>
        <pc:docMk/>
      </pc:docMkLst>
      <pc:sldChg chg="modSp">
        <pc:chgData name="Jayme Blake" userId="S::jblake1@stu.chino.k12.ca.us::02aaea77-c934-4f30-a8cd-b5648ea7f6bb" providerId="AD" clId="Web-{FF8F0538-0B96-4ADF-9D7D-190A87F09B07}" dt="2018-11-27T17:32:13.174" v="1311" actId="20577"/>
        <pc:sldMkLst>
          <pc:docMk/>
          <pc:sldMk cId="1483698022" sldId="259"/>
        </pc:sldMkLst>
        <pc:spChg chg="mod">
          <ac:chgData name="Jayme Blake" userId="S::jblake1@stu.chino.k12.ca.us::02aaea77-c934-4f30-a8cd-b5648ea7f6bb" providerId="AD" clId="Web-{FF8F0538-0B96-4ADF-9D7D-190A87F09B07}" dt="2018-11-27T17:32:13.174" v="1311" actId="20577"/>
          <ac:spMkLst>
            <pc:docMk/>
            <pc:sldMk cId="1483698022" sldId="259"/>
            <ac:spMk id="3" creationId="{B91B60C1-D637-4BDD-973A-80F24B3F4215}"/>
          </ac:spMkLst>
        </pc:spChg>
      </pc:sldChg>
      <pc:sldChg chg="modSp">
        <pc:chgData name="Jayme Blake" userId="S::jblake1@stu.chino.k12.ca.us::02aaea77-c934-4f30-a8cd-b5648ea7f6bb" providerId="AD" clId="Web-{FF8F0538-0B96-4ADF-9D7D-190A87F09B07}" dt="2018-11-27T17:20:35.513" v="829" actId="20577"/>
        <pc:sldMkLst>
          <pc:docMk/>
          <pc:sldMk cId="3996914600" sldId="261"/>
        </pc:sldMkLst>
        <pc:spChg chg="mod">
          <ac:chgData name="Jayme Blake" userId="S::jblake1@stu.chino.k12.ca.us::02aaea77-c934-4f30-a8cd-b5648ea7f6bb" providerId="AD" clId="Web-{FF8F0538-0B96-4ADF-9D7D-190A87F09B07}" dt="2018-11-27T17:20:35.513" v="829" actId="20577"/>
          <ac:spMkLst>
            <pc:docMk/>
            <pc:sldMk cId="3996914600" sldId="261"/>
            <ac:spMk id="3" creationId="{3C5B4FCC-A696-4B8A-A542-38FE09930027}"/>
          </ac:spMkLst>
        </pc:spChg>
      </pc:sldChg>
      <pc:sldChg chg="modSp">
        <pc:chgData name="Jayme Blake" userId="S::jblake1@stu.chino.k12.ca.us::02aaea77-c934-4f30-a8cd-b5648ea7f6bb" providerId="AD" clId="Web-{FF8F0538-0B96-4ADF-9D7D-190A87F09B07}" dt="2018-11-27T16:58:15.488" v="528" actId="20577"/>
        <pc:sldMkLst>
          <pc:docMk/>
          <pc:sldMk cId="3757444942" sldId="262"/>
        </pc:sldMkLst>
        <pc:spChg chg="mod">
          <ac:chgData name="Jayme Blake" userId="S::jblake1@stu.chino.k12.ca.us::02aaea77-c934-4f30-a8cd-b5648ea7f6bb" providerId="AD" clId="Web-{FF8F0538-0B96-4ADF-9D7D-190A87F09B07}" dt="2018-11-27T16:45:57.592" v="23" actId="1076"/>
          <ac:spMkLst>
            <pc:docMk/>
            <pc:sldMk cId="3757444942" sldId="262"/>
            <ac:spMk id="2" creationId="{7A88ADE5-71D2-4124-A0A7-8D73FFDCA7E3}"/>
          </ac:spMkLst>
        </pc:spChg>
        <pc:spChg chg="mod">
          <ac:chgData name="Jayme Blake" userId="S::jblake1@stu.chino.k12.ca.us::02aaea77-c934-4f30-a8cd-b5648ea7f6bb" providerId="AD" clId="Web-{FF8F0538-0B96-4ADF-9D7D-190A87F09B07}" dt="2018-11-27T16:58:15.488" v="528" actId="20577"/>
          <ac:spMkLst>
            <pc:docMk/>
            <pc:sldMk cId="3757444942" sldId="262"/>
            <ac:spMk id="3" creationId="{ABBCA72D-F78C-498F-809E-4A62141B92B9}"/>
          </ac:spMkLst>
        </pc:spChg>
      </pc:sldChg>
      <pc:sldChg chg="addSp delSp modSp">
        <pc:chgData name="Jayme Blake" userId="S::jblake1@stu.chino.k12.ca.us::02aaea77-c934-4f30-a8cd-b5648ea7f6bb" providerId="AD" clId="Web-{FF8F0538-0B96-4ADF-9D7D-190A87F09B07}" dt="2018-11-27T17:52:29.104" v="1455" actId="688"/>
        <pc:sldMkLst>
          <pc:docMk/>
          <pc:sldMk cId="3243580074" sldId="263"/>
        </pc:sldMkLst>
        <pc:spChg chg="mod">
          <ac:chgData name="Jayme Blake" userId="S::jblake1@stu.chino.k12.ca.us::02aaea77-c934-4f30-a8cd-b5648ea7f6bb" providerId="AD" clId="Web-{FF8F0538-0B96-4ADF-9D7D-190A87F09B07}" dt="2018-11-27T17:33:14.924" v="1316" actId="14100"/>
          <ac:spMkLst>
            <pc:docMk/>
            <pc:sldMk cId="3243580074" sldId="263"/>
            <ac:spMk id="2" creationId="{EE517D04-32C9-4923-927D-EFA8AEF275AD}"/>
          </ac:spMkLst>
        </pc:spChg>
        <pc:spChg chg="del mod">
          <ac:chgData name="Jayme Blake" userId="S::jblake1@stu.chino.k12.ca.us::02aaea77-c934-4f30-a8cd-b5648ea7f6bb" providerId="AD" clId="Web-{FF8F0538-0B96-4ADF-9D7D-190A87F09B07}" dt="2018-11-27T17:35:02.628" v="1320"/>
          <ac:spMkLst>
            <pc:docMk/>
            <pc:sldMk cId="3243580074" sldId="263"/>
            <ac:spMk id="3" creationId="{7A9869DE-566D-4991-93FA-4320490FE69B}"/>
          </ac:spMkLst>
        </pc:spChg>
        <pc:spChg chg="add mod">
          <ac:chgData name="Jayme Blake" userId="S::jblake1@stu.chino.k12.ca.us::02aaea77-c934-4f30-a8cd-b5648ea7f6bb" providerId="AD" clId="Web-{FF8F0538-0B96-4ADF-9D7D-190A87F09B07}" dt="2018-11-27T17:35:02.675" v="1323"/>
          <ac:spMkLst>
            <pc:docMk/>
            <pc:sldMk cId="3243580074" sldId="263"/>
            <ac:spMk id="6" creationId="{97B43F95-5E4F-4D27-B416-678E6AB9C1AC}"/>
          </ac:spMkLst>
        </pc:spChg>
        <pc:spChg chg="add mod">
          <ac:chgData name="Jayme Blake" userId="S::jblake1@stu.chino.k12.ca.us::02aaea77-c934-4f30-a8cd-b5648ea7f6bb" providerId="AD" clId="Web-{FF8F0538-0B96-4ADF-9D7D-190A87F09B07}" dt="2018-11-27T17:36:40.535" v="1334" actId="14100"/>
          <ac:spMkLst>
            <pc:docMk/>
            <pc:sldMk cId="3243580074" sldId="263"/>
            <ac:spMk id="10" creationId="{A1E68043-ADF7-4112-80D1-7501B434C284}"/>
          </ac:spMkLst>
        </pc:spChg>
        <pc:spChg chg="add mod">
          <ac:chgData name="Jayme Blake" userId="S::jblake1@stu.chino.k12.ca.us::02aaea77-c934-4f30-a8cd-b5648ea7f6bb" providerId="AD" clId="Web-{FF8F0538-0B96-4ADF-9D7D-190A87F09B07}" dt="2018-11-27T17:42:11.475" v="1381" actId="14100"/>
          <ac:spMkLst>
            <pc:docMk/>
            <pc:sldMk cId="3243580074" sldId="263"/>
            <ac:spMk id="14" creationId="{44FC6E6D-23E5-4BE7-A274-3F7AF6A7F0BB}"/>
          </ac:spMkLst>
        </pc:spChg>
        <pc:spChg chg="add mod">
          <ac:chgData name="Jayme Blake" userId="S::jblake1@stu.chino.k12.ca.us::02aaea77-c934-4f30-a8cd-b5648ea7f6bb" providerId="AD" clId="Web-{FF8F0538-0B96-4ADF-9D7D-190A87F09B07}" dt="2018-11-27T17:47:06.446" v="1400"/>
          <ac:spMkLst>
            <pc:docMk/>
            <pc:sldMk cId="3243580074" sldId="263"/>
            <ac:spMk id="18" creationId="{C1FC5D7B-44F4-4858-A068-08B7576FF215}"/>
          </ac:spMkLst>
        </pc:spChg>
        <pc:spChg chg="add mod">
          <ac:chgData name="Jayme Blake" userId="S::jblake1@stu.chino.k12.ca.us::02aaea77-c934-4f30-a8cd-b5648ea7f6bb" providerId="AD" clId="Web-{FF8F0538-0B96-4ADF-9D7D-190A87F09B07}" dt="2018-11-27T17:49:13.244" v="1416" actId="1076"/>
          <ac:spMkLst>
            <pc:docMk/>
            <pc:sldMk cId="3243580074" sldId="263"/>
            <ac:spMk id="22" creationId="{C472EF46-F768-4258-AC4C-18E94FC2F661}"/>
          </ac:spMkLst>
        </pc:spChg>
        <pc:picChg chg="add mod ord">
          <ac:chgData name="Jayme Blake" userId="S::jblake1@stu.chino.k12.ca.us::02aaea77-c934-4f30-a8cd-b5648ea7f6bb" providerId="AD" clId="Web-{FF8F0538-0B96-4ADF-9D7D-190A87F09B07}" dt="2018-11-27T17:35:02.659" v="1321"/>
          <ac:picMkLst>
            <pc:docMk/>
            <pc:sldMk cId="3243580074" sldId="263"/>
            <ac:picMk id="4" creationId="{C3903259-0332-4164-B583-DF467B6FD654}"/>
          </ac:picMkLst>
        </pc:picChg>
        <pc:picChg chg="add mod">
          <ac:chgData name="Jayme Blake" userId="S::jblake1@stu.chino.k12.ca.us::02aaea77-c934-4f30-a8cd-b5648ea7f6bb" providerId="AD" clId="Web-{FF8F0538-0B96-4ADF-9D7D-190A87F09B07}" dt="2018-11-27T17:36:28.082" v="1332" actId="14100"/>
          <ac:picMkLst>
            <pc:docMk/>
            <pc:sldMk cId="3243580074" sldId="263"/>
            <ac:picMk id="8" creationId="{111384A8-9579-45BD-8F2D-59E843AAF5E0}"/>
          </ac:picMkLst>
        </pc:picChg>
        <pc:picChg chg="add mod">
          <ac:chgData name="Jayme Blake" userId="S::jblake1@stu.chino.k12.ca.us::02aaea77-c934-4f30-a8cd-b5648ea7f6bb" providerId="AD" clId="Web-{FF8F0538-0B96-4ADF-9D7D-190A87F09B07}" dt="2018-11-27T17:49:08.681" v="1415" actId="1076"/>
          <ac:picMkLst>
            <pc:docMk/>
            <pc:sldMk cId="3243580074" sldId="263"/>
            <ac:picMk id="12" creationId="{1E3E3252-D1A1-4B68-860D-3F813B146910}"/>
          </ac:picMkLst>
        </pc:picChg>
        <pc:picChg chg="add mod">
          <ac:chgData name="Jayme Blake" userId="S::jblake1@stu.chino.k12.ca.us::02aaea77-c934-4f30-a8cd-b5648ea7f6bb" providerId="AD" clId="Web-{FF8F0538-0B96-4ADF-9D7D-190A87F09B07}" dt="2018-11-27T17:47:50.993" v="1403" actId="1076"/>
          <ac:picMkLst>
            <pc:docMk/>
            <pc:sldMk cId="3243580074" sldId="263"/>
            <ac:picMk id="16" creationId="{57A9A8AE-DB18-4F15-8F89-20F57EDEBD94}"/>
          </ac:picMkLst>
        </pc:picChg>
        <pc:picChg chg="add mod">
          <ac:chgData name="Jayme Blake" userId="S::jblake1@stu.chino.k12.ca.us::02aaea77-c934-4f30-a8cd-b5648ea7f6bb" providerId="AD" clId="Web-{FF8F0538-0B96-4ADF-9D7D-190A87F09B07}" dt="2018-11-27T17:49:29.150" v="1423" actId="1076"/>
          <ac:picMkLst>
            <pc:docMk/>
            <pc:sldMk cId="3243580074" sldId="263"/>
            <ac:picMk id="20" creationId="{66642A49-1E2B-4942-A2EF-0444930BDAF1}"/>
          </ac:picMkLst>
        </pc:picChg>
        <pc:picChg chg="add mod">
          <ac:chgData name="Jayme Blake" userId="S::jblake1@stu.chino.k12.ca.us::02aaea77-c934-4f30-a8cd-b5648ea7f6bb" providerId="AD" clId="Web-{FF8F0538-0B96-4ADF-9D7D-190A87F09B07}" dt="2018-11-27T17:52:29.104" v="1455" actId="688"/>
          <ac:picMkLst>
            <pc:docMk/>
            <pc:sldMk cId="3243580074" sldId="263"/>
            <ac:picMk id="24" creationId="{7D02F4C7-287C-4C23-BCCE-352B4B268A15}"/>
          </ac:picMkLst>
        </pc:picChg>
      </pc:sldChg>
    </pc:docChg>
  </pc:docChgLst>
  <pc:docChgLst>
    <pc:chgData name="Jayme Blake" userId="S::jblake1@stu.chino.k12.ca.us::02aaea77-c934-4f30-a8cd-b5648ea7f6bb" providerId="AD" clId="Web-{00C64CBF-B009-4040-BFB7-B1DD54DF11F1}"/>
    <pc:docChg chg="addSld delSld modSld">
      <pc:chgData name="Jayme Blake" userId="S::jblake1@stu.chino.k12.ca.us::02aaea77-c934-4f30-a8cd-b5648ea7f6bb" providerId="AD" clId="Web-{00C64CBF-B009-4040-BFB7-B1DD54DF11F1}" dt="2018-11-26T17:41:51.766" v="1290" actId="14100"/>
      <pc:docMkLst>
        <pc:docMk/>
      </pc:docMkLst>
      <pc:sldChg chg="del">
        <pc:chgData name="Jayme Blake" userId="S::jblake1@stu.chino.k12.ca.us::02aaea77-c934-4f30-a8cd-b5648ea7f6bb" providerId="AD" clId="Web-{00C64CBF-B009-4040-BFB7-B1DD54DF11F1}" dt="2018-11-26T16:51:33.057" v="115"/>
        <pc:sldMkLst>
          <pc:docMk/>
          <pc:sldMk cId="109857222" sldId="256"/>
        </pc:sldMkLst>
      </pc:sldChg>
      <pc:sldChg chg="modSp new">
        <pc:chgData name="Jayme Blake" userId="S::jblake1@stu.chino.k12.ca.us::02aaea77-c934-4f30-a8cd-b5648ea7f6bb" providerId="AD" clId="Web-{00C64CBF-B009-4040-BFB7-B1DD54DF11F1}" dt="2018-11-26T17:14:48.161" v="610" actId="14100"/>
        <pc:sldMkLst>
          <pc:docMk/>
          <pc:sldMk cId="1476458998" sldId="257"/>
        </pc:sldMkLst>
        <pc:spChg chg="mod">
          <ac:chgData name="Jayme Blake" userId="S::jblake1@stu.chino.k12.ca.us::02aaea77-c934-4f30-a8cd-b5648ea7f6bb" providerId="AD" clId="Web-{00C64CBF-B009-4040-BFB7-B1DD54DF11F1}" dt="2018-11-26T16:53:36.996" v="188" actId="20577"/>
          <ac:spMkLst>
            <pc:docMk/>
            <pc:sldMk cId="1476458998" sldId="257"/>
            <ac:spMk id="2" creationId="{53AF869F-CCEA-4D87-B6AF-02A1CFB67135}"/>
          </ac:spMkLst>
        </pc:spChg>
        <pc:spChg chg="mod">
          <ac:chgData name="Jayme Blake" userId="S::jblake1@stu.chino.k12.ca.us::02aaea77-c934-4f30-a8cd-b5648ea7f6bb" providerId="AD" clId="Web-{00C64CBF-B009-4040-BFB7-B1DD54DF11F1}" dt="2018-11-26T17:14:48.161" v="610" actId="14100"/>
          <ac:spMkLst>
            <pc:docMk/>
            <pc:sldMk cId="1476458998" sldId="257"/>
            <ac:spMk id="3" creationId="{565DA065-09F6-4C3F-A31A-E775D9230350}"/>
          </ac:spMkLst>
        </pc:spChg>
      </pc:sldChg>
      <pc:sldChg chg="modSp new">
        <pc:chgData name="Jayme Blake" userId="S::jblake1@stu.chino.k12.ca.us::02aaea77-c934-4f30-a8cd-b5648ea7f6bb" providerId="AD" clId="Web-{00C64CBF-B009-4040-BFB7-B1DD54DF11F1}" dt="2018-11-26T17:40:36.297" v="1284" actId="20577"/>
        <pc:sldMkLst>
          <pc:docMk/>
          <pc:sldMk cId="1353637947" sldId="258"/>
        </pc:sldMkLst>
        <pc:spChg chg="mod">
          <ac:chgData name="Jayme Blake" userId="S::jblake1@stu.chino.k12.ca.us::02aaea77-c934-4f30-a8cd-b5648ea7f6bb" providerId="AD" clId="Web-{00C64CBF-B009-4040-BFB7-B1DD54DF11F1}" dt="2018-11-26T17:18:39.803" v="634" actId="20577"/>
          <ac:spMkLst>
            <pc:docMk/>
            <pc:sldMk cId="1353637947" sldId="258"/>
            <ac:spMk id="2" creationId="{9BEBD21F-D44E-49D4-AF34-70EE5B217240}"/>
          </ac:spMkLst>
        </pc:spChg>
        <pc:spChg chg="mod">
          <ac:chgData name="Jayme Blake" userId="S::jblake1@stu.chino.k12.ca.us::02aaea77-c934-4f30-a8cd-b5648ea7f6bb" providerId="AD" clId="Web-{00C64CBF-B009-4040-BFB7-B1DD54DF11F1}" dt="2018-11-26T17:40:36.297" v="1284" actId="20577"/>
          <ac:spMkLst>
            <pc:docMk/>
            <pc:sldMk cId="1353637947" sldId="258"/>
            <ac:spMk id="3" creationId="{D00BE574-529A-4145-A0B6-07F98B9AEFE0}"/>
          </ac:spMkLst>
        </pc:spChg>
      </pc:sldChg>
      <pc:sldChg chg="modSp new">
        <pc:chgData name="Jayme Blake" userId="S::jblake1@stu.chino.k12.ca.us::02aaea77-c934-4f30-a8cd-b5648ea7f6bb" providerId="AD" clId="Web-{00C64CBF-B009-4040-BFB7-B1DD54DF11F1}" dt="2018-11-26T17:41:51.766" v="1290" actId="14100"/>
        <pc:sldMkLst>
          <pc:docMk/>
          <pc:sldMk cId="1483698022" sldId="259"/>
        </pc:sldMkLst>
        <pc:spChg chg="mod">
          <ac:chgData name="Jayme Blake" userId="S::jblake1@stu.chino.k12.ca.us::02aaea77-c934-4f30-a8cd-b5648ea7f6bb" providerId="AD" clId="Web-{00C64CBF-B009-4040-BFB7-B1DD54DF11F1}" dt="2018-11-26T17:02:50.547" v="442" actId="20577"/>
          <ac:spMkLst>
            <pc:docMk/>
            <pc:sldMk cId="1483698022" sldId="259"/>
            <ac:spMk id="2" creationId="{CAB22ADB-5326-4331-BCA2-286CB8D928A8}"/>
          </ac:spMkLst>
        </pc:spChg>
        <pc:spChg chg="mod">
          <ac:chgData name="Jayme Blake" userId="S::jblake1@stu.chino.k12.ca.us::02aaea77-c934-4f30-a8cd-b5648ea7f6bb" providerId="AD" clId="Web-{00C64CBF-B009-4040-BFB7-B1DD54DF11F1}" dt="2018-11-26T17:41:51.766" v="1290" actId="14100"/>
          <ac:spMkLst>
            <pc:docMk/>
            <pc:sldMk cId="1483698022" sldId="259"/>
            <ac:spMk id="3" creationId="{B91B60C1-D637-4BDD-973A-80F24B3F4215}"/>
          </ac:spMkLst>
        </pc:spChg>
      </pc:sldChg>
      <pc:sldChg chg="new del">
        <pc:chgData name="Jayme Blake" userId="S::jblake1@stu.chino.k12.ca.us::02aaea77-c934-4f30-a8cd-b5648ea7f6bb" providerId="AD" clId="Web-{00C64CBF-B009-4040-BFB7-B1DD54DF11F1}" dt="2018-11-26T17:02:51.047" v="445"/>
        <pc:sldMkLst>
          <pc:docMk/>
          <pc:sldMk cId="2907414448" sldId="260"/>
        </pc:sldMkLst>
      </pc:sldChg>
      <pc:sldChg chg="modSp new">
        <pc:chgData name="Jayme Blake" userId="S::jblake1@stu.chino.k12.ca.us::02aaea77-c934-4f30-a8cd-b5648ea7f6bb" providerId="AD" clId="Web-{00C64CBF-B009-4040-BFB7-B1DD54DF11F1}" dt="2018-11-26T17:40:45.422" v="1288" actId="14100"/>
        <pc:sldMkLst>
          <pc:docMk/>
          <pc:sldMk cId="3996914600" sldId="261"/>
        </pc:sldMkLst>
        <pc:spChg chg="mod">
          <ac:chgData name="Jayme Blake" userId="S::jblake1@stu.chino.k12.ca.us::02aaea77-c934-4f30-a8cd-b5648ea7f6bb" providerId="AD" clId="Web-{00C64CBF-B009-4040-BFB7-B1DD54DF11F1}" dt="2018-11-26T17:03:51.423" v="505" actId="20577"/>
          <ac:spMkLst>
            <pc:docMk/>
            <pc:sldMk cId="3996914600" sldId="261"/>
            <ac:spMk id="2" creationId="{453A3CCE-73F5-47A3-83D0-CB1F1C947619}"/>
          </ac:spMkLst>
        </pc:spChg>
        <pc:spChg chg="mod">
          <ac:chgData name="Jayme Blake" userId="S::jblake1@stu.chino.k12.ca.us::02aaea77-c934-4f30-a8cd-b5648ea7f6bb" providerId="AD" clId="Web-{00C64CBF-B009-4040-BFB7-B1DD54DF11F1}" dt="2018-11-26T17:40:45.422" v="1288" actId="14100"/>
          <ac:spMkLst>
            <pc:docMk/>
            <pc:sldMk cId="3996914600" sldId="261"/>
            <ac:spMk id="3" creationId="{3C5B4FCC-A696-4B8A-A542-38FE09930027}"/>
          </ac:spMkLst>
        </pc:spChg>
      </pc:sldChg>
      <pc:sldChg chg="modSp new">
        <pc:chgData name="Jayme Blake" userId="S::jblake1@stu.chino.k12.ca.us::02aaea77-c934-4f30-a8cd-b5648ea7f6bb" providerId="AD" clId="Web-{00C64CBF-B009-4040-BFB7-B1DD54DF11F1}" dt="2018-11-26T17:40:51.501" v="1289" actId="14100"/>
        <pc:sldMkLst>
          <pc:docMk/>
          <pc:sldMk cId="3757444942" sldId="262"/>
        </pc:sldMkLst>
        <pc:spChg chg="mod">
          <ac:chgData name="Jayme Blake" userId="S::jblake1@stu.chino.k12.ca.us::02aaea77-c934-4f30-a8cd-b5648ea7f6bb" providerId="AD" clId="Web-{00C64CBF-B009-4040-BFB7-B1DD54DF11F1}" dt="2018-11-26T17:07:35.924" v="608" actId="20577"/>
          <ac:spMkLst>
            <pc:docMk/>
            <pc:sldMk cId="3757444942" sldId="262"/>
            <ac:spMk id="2" creationId="{7A88ADE5-71D2-4124-A0A7-8D73FFDCA7E3}"/>
          </ac:spMkLst>
        </pc:spChg>
        <pc:spChg chg="mod">
          <ac:chgData name="Jayme Blake" userId="S::jblake1@stu.chino.k12.ca.us::02aaea77-c934-4f30-a8cd-b5648ea7f6bb" providerId="AD" clId="Web-{00C64CBF-B009-4040-BFB7-B1DD54DF11F1}" dt="2018-11-26T17:40:51.501" v="1289" actId="14100"/>
          <ac:spMkLst>
            <pc:docMk/>
            <pc:sldMk cId="3757444942" sldId="262"/>
            <ac:spMk id="3" creationId="{ABBCA72D-F78C-498F-809E-4A62141B92B9}"/>
          </ac:spMkLst>
        </pc:spChg>
      </pc:sldChg>
      <pc:sldChg chg="new">
        <pc:chgData name="Jayme Blake" userId="S::jblake1@stu.chino.k12.ca.us::02aaea77-c934-4f30-a8cd-b5648ea7f6bb" providerId="AD" clId="Web-{00C64CBF-B009-4040-BFB7-B1DD54DF11F1}" dt="2018-11-26T17:04:56.141" v="508"/>
        <pc:sldMkLst>
          <pc:docMk/>
          <pc:sldMk cId="3243580074" sldId="263"/>
        </pc:sldMkLst>
      </pc:sldChg>
    </pc:docChg>
  </pc:docChgLst>
  <pc:docChgLst>
    <pc:chgData name="Jayme Blake" userId="S::jblake1@stu.chino.k12.ca.us::02aaea77-c934-4f30-a8cd-b5648ea7f6bb" providerId="AD" clId="Web-{ACE04C49-0632-68BC-3777-250477A01AFD}"/>
    <pc:docChg chg="modSld">
      <pc:chgData name="Jayme Blake" userId="S::jblake1@stu.chino.k12.ca.us::02aaea77-c934-4f30-a8cd-b5648ea7f6bb" providerId="AD" clId="Web-{ACE04C49-0632-68BC-3777-250477A01AFD}" dt="2018-11-28T19:42:41.739" v="16"/>
      <pc:docMkLst>
        <pc:docMk/>
      </pc:docMkLst>
      <pc:sldChg chg="addSp delSp modSp mod setBg setClrOvrMap">
        <pc:chgData name="Jayme Blake" userId="S::jblake1@stu.chino.k12.ca.us::02aaea77-c934-4f30-a8cd-b5648ea7f6bb" providerId="AD" clId="Web-{ACE04C49-0632-68BC-3777-250477A01AFD}" dt="2018-11-28T19:42:41.739" v="16"/>
        <pc:sldMkLst>
          <pc:docMk/>
          <pc:sldMk cId="1483698022" sldId="259"/>
        </pc:sldMkLst>
        <pc:spChg chg="mod">
          <ac:chgData name="Jayme Blake" userId="S::jblake1@stu.chino.k12.ca.us::02aaea77-c934-4f30-a8cd-b5648ea7f6bb" providerId="AD" clId="Web-{ACE04C49-0632-68BC-3777-250477A01AFD}" dt="2018-11-28T19:42:41.739" v="16"/>
          <ac:spMkLst>
            <pc:docMk/>
            <pc:sldMk cId="1483698022" sldId="259"/>
            <ac:spMk id="2" creationId="{CAB22ADB-5326-4331-BCA2-286CB8D928A8}"/>
          </ac:spMkLst>
        </pc:spChg>
        <pc:spChg chg="mod">
          <ac:chgData name="Jayme Blake" userId="S::jblake1@stu.chino.k12.ca.us::02aaea77-c934-4f30-a8cd-b5648ea7f6bb" providerId="AD" clId="Web-{ACE04C49-0632-68BC-3777-250477A01AFD}" dt="2018-11-28T19:42:41.739" v="16"/>
          <ac:spMkLst>
            <pc:docMk/>
            <pc:sldMk cId="1483698022" sldId="259"/>
            <ac:spMk id="3" creationId="{B91B60C1-D637-4BDD-973A-80F24B3F4215}"/>
          </ac:spMkLst>
        </pc:spChg>
        <pc:spChg chg="mod ord">
          <ac:chgData name="Jayme Blake" userId="S::jblake1@stu.chino.k12.ca.us::02aaea77-c934-4f30-a8cd-b5648ea7f6bb" providerId="AD" clId="Web-{ACE04C49-0632-68BC-3777-250477A01AFD}" dt="2018-11-28T19:42:41.739" v="16"/>
          <ac:spMkLst>
            <pc:docMk/>
            <pc:sldMk cId="1483698022" sldId="259"/>
            <ac:spMk id="6" creationId="{1D84809E-6239-4738-900A-57CE9C6FA64C}"/>
          </ac:spMkLst>
        </pc:spChg>
        <pc:spChg chg="add mod">
          <ac:chgData name="Jayme Blake" userId="S::jblake1@stu.chino.k12.ca.us::02aaea77-c934-4f30-a8cd-b5648ea7f6bb" providerId="AD" clId="Web-{ACE04C49-0632-68BC-3777-250477A01AFD}" dt="2018-11-28T19:42:41.739" v="16"/>
          <ac:spMkLst>
            <pc:docMk/>
            <pc:sldMk cId="1483698022" sldId="259"/>
            <ac:spMk id="8" creationId="{2F27C942-F5CC-4AFD-ABD0-634A943B2297}"/>
          </ac:spMkLst>
        </pc:spChg>
        <pc:spChg chg="add del">
          <ac:chgData name="Jayme Blake" userId="S::jblake1@stu.chino.k12.ca.us::02aaea77-c934-4f30-a8cd-b5648ea7f6bb" providerId="AD" clId="Web-{ACE04C49-0632-68BC-3777-250477A01AFD}" dt="2018-11-28T19:42:41.739" v="16"/>
          <ac:spMkLst>
            <pc:docMk/>
            <pc:sldMk cId="1483698022" sldId="259"/>
            <ac:spMk id="11" creationId="{4038CB10-1F5C-4D54-9DF7-12586DE5B007}"/>
          </ac:spMkLst>
        </pc:spChg>
        <pc:spChg chg="add del">
          <ac:chgData name="Jayme Blake" userId="S::jblake1@stu.chino.k12.ca.us::02aaea77-c934-4f30-a8cd-b5648ea7f6bb" providerId="AD" clId="Web-{ACE04C49-0632-68BC-3777-250477A01AFD}" dt="2018-11-28T19:42:41.739" v="16"/>
          <ac:spMkLst>
            <pc:docMk/>
            <pc:sldMk cId="1483698022" sldId="259"/>
            <ac:spMk id="13" creationId="{73ED6512-6858-4552-B699-9A97FE9A4EA2}"/>
          </ac:spMkLst>
        </pc:spChg>
        <pc:spChg chg="add del">
          <ac:chgData name="Jayme Blake" userId="S::jblake1@stu.chino.k12.ca.us::02aaea77-c934-4f30-a8cd-b5648ea7f6bb" providerId="AD" clId="Web-{ACE04C49-0632-68BC-3777-250477A01AFD}" dt="2018-11-28T19:42:08.395" v="7"/>
          <ac:spMkLst>
            <pc:docMk/>
            <pc:sldMk cId="1483698022" sldId="259"/>
            <ac:spMk id="15" creationId="{EB181E26-89C4-4A14-92DE-0F4C4B0E9484}"/>
          </ac:spMkLst>
        </pc:spChg>
        <pc:spChg chg="add del">
          <ac:chgData name="Jayme Blake" userId="S::jblake1@stu.chino.k12.ca.us::02aaea77-c934-4f30-a8cd-b5648ea7f6bb" providerId="AD" clId="Web-{ACE04C49-0632-68BC-3777-250477A01AFD}" dt="2018-11-28T19:42:08.395" v="7"/>
          <ac:spMkLst>
            <pc:docMk/>
            <pc:sldMk cId="1483698022" sldId="259"/>
            <ac:spMk id="16" creationId="{13958066-7CBD-4B89-8F46-614C4F28BCF9}"/>
          </ac:spMkLst>
        </pc:spChg>
        <pc:spChg chg="add del">
          <ac:chgData name="Jayme Blake" userId="S::jblake1@stu.chino.k12.ca.us::02aaea77-c934-4f30-a8cd-b5648ea7f6bb" providerId="AD" clId="Web-{ACE04C49-0632-68BC-3777-250477A01AFD}" dt="2018-11-28T19:41:40.613" v="5"/>
          <ac:spMkLst>
            <pc:docMk/>
            <pc:sldMk cId="1483698022" sldId="259"/>
            <ac:spMk id="18" creationId="{61B2A784-4501-42A8-86DF-DB27DE395089}"/>
          </ac:spMkLst>
        </pc:spChg>
        <pc:spChg chg="add del">
          <ac:chgData name="Jayme Blake" userId="S::jblake1@stu.chino.k12.ca.us::02aaea77-c934-4f30-a8cd-b5648ea7f6bb" providerId="AD" clId="Web-{ACE04C49-0632-68BC-3777-250477A01AFD}" dt="2018-11-28T19:42:33.520" v="11"/>
          <ac:spMkLst>
            <pc:docMk/>
            <pc:sldMk cId="1483698022" sldId="259"/>
            <ac:spMk id="19" creationId="{61B2A784-4501-42A8-86DF-DB27DE395089}"/>
          </ac:spMkLst>
        </pc:spChg>
        <pc:spChg chg="add del">
          <ac:chgData name="Jayme Blake" userId="S::jblake1@stu.chino.k12.ca.us::02aaea77-c934-4f30-a8cd-b5648ea7f6bb" providerId="AD" clId="Web-{ACE04C49-0632-68BC-3777-250477A01AFD}" dt="2018-11-28T19:41:40.613" v="5"/>
          <ac:spMkLst>
            <pc:docMk/>
            <pc:sldMk cId="1483698022" sldId="259"/>
            <ac:spMk id="20" creationId="{8A330AB8-A767-46C8-ABEF-2477854EF61D}"/>
          </ac:spMkLst>
        </pc:spChg>
        <pc:spChg chg="add del">
          <ac:chgData name="Jayme Blake" userId="S::jblake1@stu.chino.k12.ca.us::02aaea77-c934-4f30-a8cd-b5648ea7f6bb" providerId="AD" clId="Web-{ACE04C49-0632-68BC-3777-250477A01AFD}" dt="2018-11-28T19:42:33.520" v="11"/>
          <ac:spMkLst>
            <pc:docMk/>
            <pc:sldMk cId="1483698022" sldId="259"/>
            <ac:spMk id="21" creationId="{8A330AB8-A767-46C8-ABEF-2477854EF61D}"/>
          </ac:spMkLst>
        </pc:spChg>
        <pc:spChg chg="add del">
          <ac:chgData name="Jayme Blake" userId="S::jblake1@stu.chino.k12.ca.us::02aaea77-c934-4f30-a8cd-b5648ea7f6bb" providerId="AD" clId="Web-{ACE04C49-0632-68BC-3777-250477A01AFD}" dt="2018-11-28T19:41:40.613" v="5"/>
          <ac:spMkLst>
            <pc:docMk/>
            <pc:sldMk cId="1483698022" sldId="259"/>
            <ac:spMk id="22" creationId="{88E62604-C40E-4D56-9D66-FD94B0CA40CB}"/>
          </ac:spMkLst>
        </pc:spChg>
        <pc:spChg chg="add del">
          <ac:chgData name="Jayme Blake" userId="S::jblake1@stu.chino.k12.ca.us::02aaea77-c934-4f30-a8cd-b5648ea7f6bb" providerId="AD" clId="Web-{ACE04C49-0632-68BC-3777-250477A01AFD}" dt="2018-11-28T19:42:33.520" v="11"/>
          <ac:spMkLst>
            <pc:docMk/>
            <pc:sldMk cId="1483698022" sldId="259"/>
            <ac:spMk id="23" creationId="{88E62604-C40E-4D56-9D66-FD94B0CA40CB}"/>
          </ac:spMkLst>
        </pc:spChg>
        <pc:spChg chg="add del">
          <ac:chgData name="Jayme Blake" userId="S::jblake1@stu.chino.k12.ca.us::02aaea77-c934-4f30-a8cd-b5648ea7f6bb" providerId="AD" clId="Web-{ACE04C49-0632-68BC-3777-250477A01AFD}" dt="2018-11-28T19:42:39.270" v="13"/>
          <ac:spMkLst>
            <pc:docMk/>
            <pc:sldMk cId="1483698022" sldId="259"/>
            <ac:spMk id="24" creationId="{2C6A2225-94AF-4BC4-98F4-77746E7B10A9}"/>
          </ac:spMkLst>
        </pc:spChg>
        <pc:spChg chg="add del">
          <ac:chgData name="Jayme Blake" userId="S::jblake1@stu.chino.k12.ca.us::02aaea77-c934-4f30-a8cd-b5648ea7f6bb" providerId="AD" clId="Web-{ACE04C49-0632-68BC-3777-250477A01AFD}" dt="2018-11-28T19:42:39.270" v="13"/>
          <ac:spMkLst>
            <pc:docMk/>
            <pc:sldMk cId="1483698022" sldId="259"/>
            <ac:spMk id="25" creationId="{648F5915-2CE1-4F74-88C5-D4366893D2DF}"/>
          </ac:spMkLst>
        </pc:spChg>
        <pc:spChg chg="add del">
          <ac:chgData name="Jayme Blake" userId="S::jblake1@stu.chino.k12.ca.us::02aaea77-c934-4f30-a8cd-b5648ea7f6bb" providerId="AD" clId="Web-{ACE04C49-0632-68BC-3777-250477A01AFD}" dt="2018-11-28T19:42:41.629" v="15"/>
          <ac:spMkLst>
            <pc:docMk/>
            <pc:sldMk cId="1483698022" sldId="259"/>
            <ac:spMk id="26" creationId="{F64F6814-96D5-4463-898E-405CC0C40147}"/>
          </ac:spMkLst>
        </pc:spChg>
        <pc:spChg chg="add">
          <ac:chgData name="Jayme Blake" userId="S::jblake1@stu.chino.k12.ca.us::02aaea77-c934-4f30-a8cd-b5648ea7f6bb" providerId="AD" clId="Web-{ACE04C49-0632-68BC-3777-250477A01AFD}" dt="2018-11-28T19:42:41.739" v="16"/>
          <ac:spMkLst>
            <pc:docMk/>
            <pc:sldMk cId="1483698022" sldId="259"/>
            <ac:spMk id="27" creationId="{EB181E26-89C4-4A14-92DE-0F4C4B0E9484}"/>
          </ac:spMkLst>
        </pc:spChg>
        <pc:spChg chg="add">
          <ac:chgData name="Jayme Blake" userId="S::jblake1@stu.chino.k12.ca.us::02aaea77-c934-4f30-a8cd-b5648ea7f6bb" providerId="AD" clId="Web-{ACE04C49-0632-68BC-3777-250477A01AFD}" dt="2018-11-28T19:42:41.739" v="16"/>
          <ac:spMkLst>
            <pc:docMk/>
            <pc:sldMk cId="1483698022" sldId="259"/>
            <ac:spMk id="28" creationId="{13958066-7CBD-4B89-8F46-614C4F28BCF9}"/>
          </ac:spMkLst>
        </pc:spChg>
        <pc:picChg chg="mod ord">
          <ac:chgData name="Jayme Blake" userId="S::jblake1@stu.chino.k12.ca.us::02aaea77-c934-4f30-a8cd-b5648ea7f6bb" providerId="AD" clId="Web-{ACE04C49-0632-68BC-3777-250477A01AFD}" dt="2018-11-28T19:42:41.739" v="16"/>
          <ac:picMkLst>
            <pc:docMk/>
            <pc:sldMk cId="1483698022" sldId="259"/>
            <ac:picMk id="4" creationId="{2738E8E3-AF22-48F0-AD47-20FEF16DE7FB}"/>
          </ac:picMkLst>
        </pc:picChg>
        <pc:picChg chg="add mod ord">
          <ac:chgData name="Jayme Blake" userId="S::jblake1@stu.chino.k12.ca.us::02aaea77-c934-4f30-a8cd-b5648ea7f6bb" providerId="AD" clId="Web-{ACE04C49-0632-68BC-3777-250477A01AFD}" dt="2018-11-28T19:42:41.739" v="16"/>
          <ac:picMkLst>
            <pc:docMk/>
            <pc:sldMk cId="1483698022" sldId="259"/>
            <ac:picMk id="5" creationId="{B5CFA5EE-811F-4C31-95E3-4EE35687FAC0}"/>
          </ac:picMkLst>
        </pc:picChg>
        <pc:picChg chg="add del">
          <ac:chgData name="Jayme Blake" userId="S::jblake1@stu.chino.k12.ca.us::02aaea77-c934-4f30-a8cd-b5648ea7f6bb" providerId="AD" clId="Web-{ACE04C49-0632-68BC-3777-250477A01AFD}" dt="2018-11-28T19:42:24.379" v="9"/>
          <ac:picMkLst>
            <pc:docMk/>
            <pc:sldMk cId="1483698022" sldId="259"/>
            <ac:picMk id="17" creationId="{22901FED-4FC9-4ED5-8123-C98BCD1616BA}"/>
          </ac:picMkLst>
        </pc:picChg>
      </pc:sldChg>
    </pc:docChg>
  </pc:docChgLst>
  <pc:docChgLst>
    <pc:chgData name="Jayme Blake" userId="S::jblake1@stu.chino.k12.ca.us::02aaea77-c934-4f30-a8cd-b5648ea7f6bb" providerId="AD" clId="Web-{8FB73F4B-9BEC-4C97-B201-F1FA862987DC}"/>
    <pc:docChg chg="modSld modMainMaster">
      <pc:chgData name="Jayme Blake" userId="S::jblake1@stu.chino.k12.ca.us::02aaea77-c934-4f30-a8cd-b5648ea7f6bb" providerId="AD" clId="Web-{8FB73F4B-9BEC-4C97-B201-F1FA862987DC}" dt="2018-11-29T17:25:59.355" v="212"/>
      <pc:docMkLst>
        <pc:docMk/>
      </pc:docMkLst>
      <pc:sldChg chg="addSp delSp modSp mod modTransition setBg setClrOvrMap">
        <pc:chgData name="Jayme Blake" userId="S::jblake1@stu.chino.k12.ca.us::02aaea77-c934-4f30-a8cd-b5648ea7f6bb" providerId="AD" clId="Web-{8FB73F4B-9BEC-4C97-B201-F1FA862987DC}" dt="2018-11-29T17:19:58.355" v="164" actId="14100"/>
        <pc:sldMkLst>
          <pc:docMk/>
          <pc:sldMk cId="1476458998" sldId="257"/>
        </pc:sldMkLst>
        <pc:spChg chg="mod">
          <ac:chgData name="Jayme Blake" userId="S::jblake1@stu.chino.k12.ca.us::02aaea77-c934-4f30-a8cd-b5648ea7f6bb" providerId="AD" clId="Web-{8FB73F4B-9BEC-4C97-B201-F1FA862987DC}" dt="2018-11-29T17:19:06.058" v="154"/>
          <ac:spMkLst>
            <pc:docMk/>
            <pc:sldMk cId="1476458998" sldId="257"/>
            <ac:spMk id="2" creationId="{53AF869F-CCEA-4D87-B6AF-02A1CFB67135}"/>
          </ac:spMkLst>
        </pc:spChg>
        <pc:spChg chg="mod">
          <ac:chgData name="Jayme Blake" userId="S::jblake1@stu.chino.k12.ca.us::02aaea77-c934-4f30-a8cd-b5648ea7f6bb" providerId="AD" clId="Web-{8FB73F4B-9BEC-4C97-B201-F1FA862987DC}" dt="2018-11-29T17:19:06.058" v="154"/>
          <ac:spMkLst>
            <pc:docMk/>
            <pc:sldMk cId="1476458998" sldId="257"/>
            <ac:spMk id="3" creationId="{565DA065-09F6-4C3F-A31A-E775D9230350}"/>
          </ac:spMkLst>
        </pc:spChg>
        <pc:spChg chg="add del mod">
          <ac:chgData name="Jayme Blake" userId="S::jblake1@stu.chino.k12.ca.us::02aaea77-c934-4f30-a8cd-b5648ea7f6bb" providerId="AD" clId="Web-{8FB73F4B-9BEC-4C97-B201-F1FA862987DC}" dt="2018-11-29T17:16:28.839" v="141"/>
          <ac:spMkLst>
            <pc:docMk/>
            <pc:sldMk cId="1476458998" sldId="257"/>
            <ac:spMk id="6" creationId="{DE4BE73A-60C2-43EB-ACD5-63AA8BD0F195}"/>
          </ac:spMkLst>
        </pc:spChg>
        <pc:spChg chg="add del mod">
          <ac:chgData name="Jayme Blake" userId="S::jblake1@stu.chino.k12.ca.us::02aaea77-c934-4f30-a8cd-b5648ea7f6bb" providerId="AD" clId="Web-{8FB73F4B-9BEC-4C97-B201-F1FA862987DC}" dt="2018-11-29T17:16:26.152" v="140"/>
          <ac:spMkLst>
            <pc:docMk/>
            <pc:sldMk cId="1476458998" sldId="257"/>
            <ac:spMk id="10" creationId="{D61A3F90-2F2E-44EA-9FC1-6A74B2011953}"/>
          </ac:spMkLst>
        </pc:spChg>
        <pc:spChg chg="add mod ord">
          <ac:chgData name="Jayme Blake" userId="S::jblake1@stu.chino.k12.ca.us::02aaea77-c934-4f30-a8cd-b5648ea7f6bb" providerId="AD" clId="Web-{8FB73F4B-9BEC-4C97-B201-F1FA862987DC}" dt="2018-11-29T17:19:06.058" v="154"/>
          <ac:spMkLst>
            <pc:docMk/>
            <pc:sldMk cId="1476458998" sldId="257"/>
            <ac:spMk id="14" creationId="{F3F24741-1C49-4F58-8E2F-89B30281AE27}"/>
          </ac:spMkLst>
        </pc:spChg>
        <pc:spChg chg="add mod">
          <ac:chgData name="Jayme Blake" userId="S::jblake1@stu.chino.k12.ca.us::02aaea77-c934-4f30-a8cd-b5648ea7f6bb" providerId="AD" clId="Web-{8FB73F4B-9BEC-4C97-B201-F1FA862987DC}" dt="2018-11-29T17:19:06.058" v="154"/>
          <ac:spMkLst>
            <pc:docMk/>
            <pc:sldMk cId="1476458998" sldId="257"/>
            <ac:spMk id="18" creationId="{A70336AF-985B-46B5-A058-0D2D76CFE0A6}"/>
          </ac:spMkLst>
        </pc:spChg>
        <pc:spChg chg="add del">
          <ac:chgData name="Jayme Blake" userId="S::jblake1@stu.chino.k12.ca.us::02aaea77-c934-4f30-a8cd-b5648ea7f6bb" providerId="AD" clId="Web-{8FB73F4B-9BEC-4C97-B201-F1FA862987DC}" dt="2018-11-29T17:19:05.980" v="153"/>
          <ac:spMkLst>
            <pc:docMk/>
            <pc:sldMk cId="1476458998" sldId="257"/>
            <ac:spMk id="21" creationId="{823AC064-BC96-4F32-8AE1-B2FD38754823}"/>
          </ac:spMkLst>
        </pc:spChg>
        <pc:spChg chg="add del">
          <ac:chgData name="Jayme Blake" userId="S::jblake1@stu.chino.k12.ca.us::02aaea77-c934-4f30-a8cd-b5648ea7f6bb" providerId="AD" clId="Web-{8FB73F4B-9BEC-4C97-B201-F1FA862987DC}" dt="2018-11-29T17:18:53.293" v="151"/>
          <ac:spMkLst>
            <pc:docMk/>
            <pc:sldMk cId="1476458998" sldId="257"/>
            <ac:spMk id="23" creationId="{E26B9EF5-5D92-4AC7-BC55-FC5C4C98ED4C}"/>
          </ac:spMkLst>
        </pc:spChg>
        <pc:spChg chg="add del">
          <ac:chgData name="Jayme Blake" userId="S::jblake1@stu.chino.k12.ca.us::02aaea77-c934-4f30-a8cd-b5648ea7f6bb" providerId="AD" clId="Web-{8FB73F4B-9BEC-4C97-B201-F1FA862987DC}" dt="2018-11-29T17:18:53.293" v="151"/>
          <ac:spMkLst>
            <pc:docMk/>
            <pc:sldMk cId="1476458998" sldId="257"/>
            <ac:spMk id="25" creationId="{F05C5575-0F07-43D0-AE78-81EAA8E67152}"/>
          </ac:spMkLst>
        </pc:spChg>
        <pc:picChg chg="add del mod">
          <ac:chgData name="Jayme Blake" userId="S::jblake1@stu.chino.k12.ca.us::02aaea77-c934-4f30-a8cd-b5648ea7f6bb" providerId="AD" clId="Web-{8FB73F4B-9BEC-4C97-B201-F1FA862987DC}" dt="2018-11-29T17:15:24.386" v="130"/>
          <ac:picMkLst>
            <pc:docMk/>
            <pc:sldMk cId="1476458998" sldId="257"/>
            <ac:picMk id="4" creationId="{BF027A70-1BF4-49C6-AA6F-BEC8F983699C}"/>
          </ac:picMkLst>
        </pc:picChg>
        <pc:picChg chg="add del mod">
          <ac:chgData name="Jayme Blake" userId="S::jblake1@stu.chino.k12.ca.us::02aaea77-c934-4f30-a8cd-b5648ea7f6bb" providerId="AD" clId="Web-{8FB73F4B-9BEC-4C97-B201-F1FA862987DC}" dt="2018-11-29T17:16:22.293" v="139"/>
          <ac:picMkLst>
            <pc:docMk/>
            <pc:sldMk cId="1476458998" sldId="257"/>
            <ac:picMk id="8" creationId="{6960D7F7-BA40-4E56-99A5-7DDFF2E2C325}"/>
          </ac:picMkLst>
        </pc:picChg>
        <pc:picChg chg="add mod">
          <ac:chgData name="Jayme Blake" userId="S::jblake1@stu.chino.k12.ca.us::02aaea77-c934-4f30-a8cd-b5648ea7f6bb" providerId="AD" clId="Web-{8FB73F4B-9BEC-4C97-B201-F1FA862987DC}" dt="2018-11-29T17:19:25.761" v="156" actId="1076"/>
          <ac:picMkLst>
            <pc:docMk/>
            <pc:sldMk cId="1476458998" sldId="257"/>
            <ac:picMk id="12" creationId="{8B2AE74F-1A77-4690-B107-F8B3EF94E226}"/>
          </ac:picMkLst>
        </pc:picChg>
        <pc:picChg chg="add mod ord">
          <ac:chgData name="Jayme Blake" userId="S::jblake1@stu.chino.k12.ca.us::02aaea77-c934-4f30-a8cd-b5648ea7f6bb" providerId="AD" clId="Web-{8FB73F4B-9BEC-4C97-B201-F1FA862987DC}" dt="2018-11-29T17:19:58.355" v="164" actId="14100"/>
          <ac:picMkLst>
            <pc:docMk/>
            <pc:sldMk cId="1476458998" sldId="257"/>
            <ac:picMk id="16" creationId="{D29E8C16-E170-4211-88DC-372707ECA198}"/>
          </ac:picMkLst>
        </pc:picChg>
        <pc:cxnChg chg="add del">
          <ac:chgData name="Jayme Blake" userId="S::jblake1@stu.chino.k12.ca.us::02aaea77-c934-4f30-a8cd-b5648ea7f6bb" providerId="AD" clId="Web-{8FB73F4B-9BEC-4C97-B201-F1FA862987DC}" dt="2018-11-29T17:19:05.980" v="153"/>
          <ac:cxnSpMkLst>
            <pc:docMk/>
            <pc:sldMk cId="1476458998" sldId="257"/>
            <ac:cxnSpMk id="20" creationId="{DB146403-F3D6-484B-B2ED-97F9565D0370}"/>
          </ac:cxnSpMkLst>
        </pc:cxnChg>
        <pc:cxnChg chg="add">
          <ac:chgData name="Jayme Blake" userId="S::jblake1@stu.chino.k12.ca.us::02aaea77-c934-4f30-a8cd-b5648ea7f6bb" providerId="AD" clId="Web-{8FB73F4B-9BEC-4C97-B201-F1FA862987DC}" dt="2018-11-29T17:19:06.058" v="154"/>
          <ac:cxnSpMkLst>
            <pc:docMk/>
            <pc:sldMk cId="1476458998" sldId="257"/>
            <ac:cxnSpMk id="22" creationId="{3D83F26F-C55B-4A92-9AFF-4894D14E27C5}"/>
          </ac:cxnSpMkLst>
        </pc:cxnChg>
        <pc:cxnChg chg="add del">
          <ac:chgData name="Jayme Blake" userId="S::jblake1@stu.chino.k12.ca.us::02aaea77-c934-4f30-a8cd-b5648ea7f6bb" providerId="AD" clId="Web-{8FB73F4B-9BEC-4C97-B201-F1FA862987DC}" dt="2018-11-29T17:19:05.980" v="153"/>
          <ac:cxnSpMkLst>
            <pc:docMk/>
            <pc:sldMk cId="1476458998" sldId="257"/>
            <ac:cxnSpMk id="27" creationId="{7E7C77BC-7138-40B1-A15B-20F57A494629}"/>
          </ac:cxnSpMkLst>
        </pc:cxnChg>
      </pc:sldChg>
      <pc:sldChg chg="addSp delSp modSp modTransition">
        <pc:chgData name="Jayme Blake" userId="S::jblake1@stu.chino.k12.ca.us::02aaea77-c934-4f30-a8cd-b5648ea7f6bb" providerId="AD" clId="Web-{8FB73F4B-9BEC-4C97-B201-F1FA862987DC}" dt="2018-11-29T17:08:02.933" v="121" actId="1076"/>
        <pc:sldMkLst>
          <pc:docMk/>
          <pc:sldMk cId="1353637947" sldId="258"/>
        </pc:sldMkLst>
        <pc:spChg chg="mod">
          <ac:chgData name="Jayme Blake" userId="S::jblake1@stu.chino.k12.ca.us::02aaea77-c934-4f30-a8cd-b5648ea7f6bb" providerId="AD" clId="Web-{8FB73F4B-9BEC-4C97-B201-F1FA862987DC}" dt="2018-11-29T17:07:29.683" v="119"/>
          <ac:spMkLst>
            <pc:docMk/>
            <pc:sldMk cId="1353637947" sldId="258"/>
            <ac:spMk id="2" creationId="{9BEBD21F-D44E-49D4-AF34-70EE5B217240}"/>
          </ac:spMkLst>
        </pc:spChg>
        <pc:spChg chg="mod">
          <ac:chgData name="Jayme Blake" userId="S::jblake1@stu.chino.k12.ca.us::02aaea77-c934-4f30-a8cd-b5648ea7f6bb" providerId="AD" clId="Web-{8FB73F4B-9BEC-4C97-B201-F1FA862987DC}" dt="2018-11-29T17:08:02.933" v="121" actId="1076"/>
          <ac:spMkLst>
            <pc:docMk/>
            <pc:sldMk cId="1353637947" sldId="258"/>
            <ac:spMk id="3" creationId="{D00BE574-529A-4145-A0B6-07F98B9AEFE0}"/>
          </ac:spMkLst>
        </pc:spChg>
        <pc:spChg chg="mod">
          <ac:chgData name="Jayme Blake" userId="S::jblake1@stu.chino.k12.ca.us::02aaea77-c934-4f30-a8cd-b5648ea7f6bb" providerId="AD" clId="Web-{8FB73F4B-9BEC-4C97-B201-F1FA862987DC}" dt="2018-11-29T17:07:29.683" v="119"/>
          <ac:spMkLst>
            <pc:docMk/>
            <pc:sldMk cId="1353637947" sldId="258"/>
            <ac:spMk id="6" creationId="{34B5C54D-01DE-4CD1-9250-F09DA099077B}"/>
          </ac:spMkLst>
        </pc:spChg>
        <pc:spChg chg="mod">
          <ac:chgData name="Jayme Blake" userId="S::jblake1@stu.chino.k12.ca.us::02aaea77-c934-4f30-a8cd-b5648ea7f6bb" providerId="AD" clId="Web-{8FB73F4B-9BEC-4C97-B201-F1FA862987DC}" dt="2018-11-29T17:07:29.683" v="119"/>
          <ac:spMkLst>
            <pc:docMk/>
            <pc:sldMk cId="1353637947" sldId="258"/>
            <ac:spMk id="10" creationId="{DC3AC762-6E36-4D99-B811-5E0E868A1FED}"/>
          </ac:spMkLst>
        </pc:spChg>
        <pc:spChg chg="del">
          <ac:chgData name="Jayme Blake" userId="S::jblake1@stu.chino.k12.ca.us::02aaea77-c934-4f30-a8cd-b5648ea7f6bb" providerId="AD" clId="Web-{8FB73F4B-9BEC-4C97-B201-F1FA862987DC}" dt="2018-11-29T17:07:29.683" v="119"/>
          <ac:spMkLst>
            <pc:docMk/>
            <pc:sldMk cId="1353637947" sldId="258"/>
            <ac:spMk id="15" creationId="{2C6A2225-94AF-4BC4-98F4-77746E7B10A9}"/>
          </ac:spMkLst>
        </pc:spChg>
        <pc:spChg chg="del">
          <ac:chgData name="Jayme Blake" userId="S::jblake1@stu.chino.k12.ca.us::02aaea77-c934-4f30-a8cd-b5648ea7f6bb" providerId="AD" clId="Web-{8FB73F4B-9BEC-4C97-B201-F1FA862987DC}" dt="2018-11-29T17:07:29.683" v="119"/>
          <ac:spMkLst>
            <pc:docMk/>
            <pc:sldMk cId="1353637947" sldId="258"/>
            <ac:spMk id="17" creationId="{648F5915-2CE1-4F74-88C5-D4366893D2DF}"/>
          </ac:spMkLst>
        </pc:spChg>
        <pc:spChg chg="add">
          <ac:chgData name="Jayme Blake" userId="S::jblake1@stu.chino.k12.ca.us::02aaea77-c934-4f30-a8cd-b5648ea7f6bb" providerId="AD" clId="Web-{8FB73F4B-9BEC-4C97-B201-F1FA862987DC}" dt="2018-11-29T17:07:29.683" v="119"/>
          <ac:spMkLst>
            <pc:docMk/>
            <pc:sldMk cId="1353637947" sldId="258"/>
            <ac:spMk id="22" creationId="{37FEB674-D811-4FFE-A878-29D0C0ED18D4}"/>
          </ac:spMkLst>
        </pc:spChg>
        <pc:picChg chg="mod ord">
          <ac:chgData name="Jayme Blake" userId="S::jblake1@stu.chino.k12.ca.us::02aaea77-c934-4f30-a8cd-b5648ea7f6bb" providerId="AD" clId="Web-{8FB73F4B-9BEC-4C97-B201-F1FA862987DC}" dt="2018-11-29T17:07:29.683" v="119"/>
          <ac:picMkLst>
            <pc:docMk/>
            <pc:sldMk cId="1353637947" sldId="258"/>
            <ac:picMk id="4" creationId="{53A7B33C-C038-4BE5-A96A-2CF2D64C90D4}"/>
          </ac:picMkLst>
        </pc:picChg>
        <pc:picChg chg="mod ord">
          <ac:chgData name="Jayme Blake" userId="S::jblake1@stu.chino.k12.ca.us::02aaea77-c934-4f30-a8cd-b5648ea7f6bb" providerId="AD" clId="Web-{8FB73F4B-9BEC-4C97-B201-F1FA862987DC}" dt="2018-11-29T17:07:29.683" v="119"/>
          <ac:picMkLst>
            <pc:docMk/>
            <pc:sldMk cId="1353637947" sldId="258"/>
            <ac:picMk id="8" creationId="{CF278344-A736-4793-8130-37F82D4FA5F9}"/>
          </ac:picMkLst>
        </pc:picChg>
      </pc:sldChg>
      <pc:sldChg chg="addSp delSp modSp modTransition">
        <pc:chgData name="Jayme Blake" userId="S::jblake1@stu.chino.k12.ca.us::02aaea77-c934-4f30-a8cd-b5648ea7f6bb" providerId="AD" clId="Web-{8FB73F4B-9BEC-4C97-B201-F1FA862987DC}" dt="2018-11-29T17:06:27.323" v="117"/>
        <pc:sldMkLst>
          <pc:docMk/>
          <pc:sldMk cId="1483698022" sldId="259"/>
        </pc:sldMkLst>
        <pc:spChg chg="mod">
          <ac:chgData name="Jayme Blake" userId="S::jblake1@stu.chino.k12.ca.us::02aaea77-c934-4f30-a8cd-b5648ea7f6bb" providerId="AD" clId="Web-{8FB73F4B-9BEC-4C97-B201-F1FA862987DC}" dt="2018-11-29T16:42:45.057" v="39" actId="20577"/>
          <ac:spMkLst>
            <pc:docMk/>
            <pc:sldMk cId="1483698022" sldId="259"/>
            <ac:spMk id="3" creationId="{B91B60C1-D637-4BDD-973A-80F24B3F4215}"/>
          </ac:spMkLst>
        </pc:spChg>
        <pc:spChg chg="del">
          <ac:chgData name="Jayme Blake" userId="S::jblake1@stu.chino.k12.ca.us::02aaea77-c934-4f30-a8cd-b5648ea7f6bb" providerId="AD" clId="Web-{8FB73F4B-9BEC-4C97-B201-F1FA862987DC}" dt="2018-11-29T16:41:08.182" v="35"/>
          <ac:spMkLst>
            <pc:docMk/>
            <pc:sldMk cId="1483698022" sldId="259"/>
            <ac:spMk id="27" creationId="{EB181E26-89C4-4A14-92DE-0F4C4B0E9484}"/>
          </ac:spMkLst>
        </pc:spChg>
        <pc:spChg chg="del">
          <ac:chgData name="Jayme Blake" userId="S::jblake1@stu.chino.k12.ca.us::02aaea77-c934-4f30-a8cd-b5648ea7f6bb" providerId="AD" clId="Web-{8FB73F4B-9BEC-4C97-B201-F1FA862987DC}" dt="2018-11-29T16:41:08.182" v="35"/>
          <ac:spMkLst>
            <pc:docMk/>
            <pc:sldMk cId="1483698022" sldId="259"/>
            <ac:spMk id="28" creationId="{13958066-7CBD-4B89-8F46-614C4F28BCF9}"/>
          </ac:spMkLst>
        </pc:spChg>
        <pc:spChg chg="add">
          <ac:chgData name="Jayme Blake" userId="S::jblake1@stu.chino.k12.ca.us::02aaea77-c934-4f30-a8cd-b5648ea7f6bb" providerId="AD" clId="Web-{8FB73F4B-9BEC-4C97-B201-F1FA862987DC}" dt="2018-11-29T16:41:08.182" v="35"/>
          <ac:spMkLst>
            <pc:docMk/>
            <pc:sldMk cId="1483698022" sldId="259"/>
            <ac:spMk id="33" creationId="{EB181E26-89C4-4A14-92DE-0F4C4B0E9484}"/>
          </ac:spMkLst>
        </pc:spChg>
        <pc:spChg chg="add">
          <ac:chgData name="Jayme Blake" userId="S::jblake1@stu.chino.k12.ca.us::02aaea77-c934-4f30-a8cd-b5648ea7f6bb" providerId="AD" clId="Web-{8FB73F4B-9BEC-4C97-B201-F1FA862987DC}" dt="2018-11-29T16:41:08.182" v="35"/>
          <ac:spMkLst>
            <pc:docMk/>
            <pc:sldMk cId="1483698022" sldId="259"/>
            <ac:spMk id="35" creationId="{13958066-7CBD-4B89-8F46-614C4F28BCF9}"/>
          </ac:spMkLst>
        </pc:spChg>
        <pc:picChg chg="mod">
          <ac:chgData name="Jayme Blake" userId="S::jblake1@stu.chino.k12.ca.us::02aaea77-c934-4f30-a8cd-b5648ea7f6bb" providerId="AD" clId="Web-{8FB73F4B-9BEC-4C97-B201-F1FA862987DC}" dt="2018-11-29T16:41:08.182" v="35"/>
          <ac:picMkLst>
            <pc:docMk/>
            <pc:sldMk cId="1483698022" sldId="259"/>
            <ac:picMk id="4" creationId="{2738E8E3-AF22-48F0-AD47-20FEF16DE7FB}"/>
          </ac:picMkLst>
        </pc:picChg>
        <pc:picChg chg="mod">
          <ac:chgData name="Jayme Blake" userId="S::jblake1@stu.chino.k12.ca.us::02aaea77-c934-4f30-a8cd-b5648ea7f6bb" providerId="AD" clId="Web-{8FB73F4B-9BEC-4C97-B201-F1FA862987DC}" dt="2018-11-29T16:41:08.182" v="35"/>
          <ac:picMkLst>
            <pc:docMk/>
            <pc:sldMk cId="1483698022" sldId="259"/>
            <ac:picMk id="5" creationId="{B5CFA5EE-811F-4C31-95E3-4EE35687FAC0}"/>
          </ac:picMkLst>
        </pc:picChg>
      </pc:sldChg>
      <pc:sldChg chg="addSp delSp modSp mod modTransition setBg setClrOvrMap">
        <pc:chgData name="Jayme Blake" userId="S::jblake1@stu.chino.k12.ca.us::02aaea77-c934-4f30-a8cd-b5648ea7f6bb" providerId="AD" clId="Web-{8FB73F4B-9BEC-4C97-B201-F1FA862987DC}" dt="2018-11-29T17:23:58.402" v="207"/>
        <pc:sldMkLst>
          <pc:docMk/>
          <pc:sldMk cId="3996914600" sldId="261"/>
        </pc:sldMkLst>
        <pc:spChg chg="mod ord">
          <ac:chgData name="Jayme Blake" userId="S::jblake1@stu.chino.k12.ca.us::02aaea77-c934-4f30-a8cd-b5648ea7f6bb" providerId="AD" clId="Web-{8FB73F4B-9BEC-4C97-B201-F1FA862987DC}" dt="2018-11-29T17:23:58.402" v="207"/>
          <ac:spMkLst>
            <pc:docMk/>
            <pc:sldMk cId="3996914600" sldId="261"/>
            <ac:spMk id="2" creationId="{453A3CCE-73F5-47A3-83D0-CB1F1C947619}"/>
          </ac:spMkLst>
        </pc:spChg>
        <pc:spChg chg="mod">
          <ac:chgData name="Jayme Blake" userId="S::jblake1@stu.chino.k12.ca.us::02aaea77-c934-4f30-a8cd-b5648ea7f6bb" providerId="AD" clId="Web-{8FB73F4B-9BEC-4C97-B201-F1FA862987DC}" dt="2018-11-29T17:23:58.402" v="207"/>
          <ac:spMkLst>
            <pc:docMk/>
            <pc:sldMk cId="3996914600" sldId="261"/>
            <ac:spMk id="3" creationId="{3C5B4FCC-A696-4B8A-A542-38FE09930027}"/>
          </ac:spMkLst>
        </pc:spChg>
        <pc:spChg chg="add mod">
          <ac:chgData name="Jayme Blake" userId="S::jblake1@stu.chino.k12.ca.us::02aaea77-c934-4f30-a8cd-b5648ea7f6bb" providerId="AD" clId="Web-{8FB73F4B-9BEC-4C97-B201-F1FA862987DC}" dt="2018-11-29T17:23:58.402" v="207"/>
          <ac:spMkLst>
            <pc:docMk/>
            <pc:sldMk cId="3996914600" sldId="261"/>
            <ac:spMk id="9" creationId="{0CDA44C5-8AFC-45C2-8253-A964253F7063}"/>
          </ac:spMkLst>
        </pc:spChg>
        <pc:spChg chg="add del mod">
          <ac:chgData name="Jayme Blake" userId="S::jblake1@stu.chino.k12.ca.us::02aaea77-c934-4f30-a8cd-b5648ea7f6bb" providerId="AD" clId="Web-{8FB73F4B-9BEC-4C97-B201-F1FA862987DC}" dt="2018-11-29T17:21:57.402" v="179"/>
          <ac:spMkLst>
            <pc:docMk/>
            <pc:sldMk cId="3996914600" sldId="261"/>
            <ac:spMk id="17" creationId="{F1F2F356-D5F0-4C7B-A52A-78AEA93D62C0}"/>
          </ac:spMkLst>
        </pc:spChg>
        <pc:spChg chg="add del">
          <ac:chgData name="Jayme Blake" userId="S::jblake1@stu.chino.k12.ca.us::02aaea77-c934-4f30-a8cd-b5648ea7f6bb" providerId="AD" clId="Web-{8FB73F4B-9BEC-4C97-B201-F1FA862987DC}" dt="2018-11-29T17:23:04.402" v="199"/>
          <ac:spMkLst>
            <pc:docMk/>
            <pc:sldMk cId="3996914600" sldId="261"/>
            <ac:spMk id="19" creationId="{2A785343-5D24-4118-A2E4-665D196F60C2}"/>
          </ac:spMkLst>
        </pc:spChg>
        <pc:spChg chg="add del">
          <ac:chgData name="Jayme Blake" userId="S::jblake1@stu.chino.k12.ca.us::02aaea77-c934-4f30-a8cd-b5648ea7f6bb" providerId="AD" clId="Web-{8FB73F4B-9BEC-4C97-B201-F1FA862987DC}" dt="2018-11-29T17:23:04.402" v="199"/>
          <ac:spMkLst>
            <pc:docMk/>
            <pc:sldMk cId="3996914600" sldId="261"/>
            <ac:spMk id="21" creationId="{32F4D216-10B7-4DCA-A0A1-068E9E32F4F2}"/>
          </ac:spMkLst>
        </pc:spChg>
        <pc:spChg chg="add del">
          <ac:chgData name="Jayme Blake" userId="S::jblake1@stu.chino.k12.ca.us::02aaea77-c934-4f30-a8cd-b5648ea7f6bb" providerId="AD" clId="Web-{8FB73F4B-9BEC-4C97-B201-F1FA862987DC}" dt="2018-11-29T17:23:22.730" v="201"/>
          <ac:spMkLst>
            <pc:docMk/>
            <pc:sldMk cId="3996914600" sldId="261"/>
            <ac:spMk id="28" creationId="{5CB593EA-2F98-479F-B4C4-F366571FA64D}"/>
          </ac:spMkLst>
        </pc:spChg>
        <pc:spChg chg="add del">
          <ac:chgData name="Jayme Blake" userId="S::jblake1@stu.chino.k12.ca.us::02aaea77-c934-4f30-a8cd-b5648ea7f6bb" providerId="AD" clId="Web-{8FB73F4B-9BEC-4C97-B201-F1FA862987DC}" dt="2018-11-29T17:23:22.730" v="201"/>
          <ac:spMkLst>
            <pc:docMk/>
            <pc:sldMk cId="3996914600" sldId="261"/>
            <ac:spMk id="30" creationId="{39BEB6D0-9E4E-4221-93D1-74ABECEE9EFC}"/>
          </ac:spMkLst>
        </pc:spChg>
        <pc:spChg chg="add del">
          <ac:chgData name="Jayme Blake" userId="S::jblake1@stu.chino.k12.ca.us::02aaea77-c934-4f30-a8cd-b5648ea7f6bb" providerId="AD" clId="Web-{8FB73F4B-9BEC-4C97-B201-F1FA862987DC}" dt="2018-11-29T17:23:58.402" v="207"/>
          <ac:spMkLst>
            <pc:docMk/>
            <pc:sldMk cId="3996914600" sldId="261"/>
            <ac:spMk id="31" creationId="{5CB593EA-2F98-479F-B4C4-F366571FA64D}"/>
          </ac:spMkLst>
        </pc:spChg>
        <pc:spChg chg="add del">
          <ac:chgData name="Jayme Blake" userId="S::jblake1@stu.chino.k12.ca.us::02aaea77-c934-4f30-a8cd-b5648ea7f6bb" providerId="AD" clId="Web-{8FB73F4B-9BEC-4C97-B201-F1FA862987DC}" dt="2018-11-29T17:23:58.402" v="207"/>
          <ac:spMkLst>
            <pc:docMk/>
            <pc:sldMk cId="3996914600" sldId="261"/>
            <ac:spMk id="32" creationId="{39BEB6D0-9E4E-4221-93D1-74ABECEE9EFC}"/>
          </ac:spMkLst>
        </pc:spChg>
        <pc:spChg chg="add">
          <ac:chgData name="Jayme Blake" userId="S::jblake1@stu.chino.k12.ca.us::02aaea77-c934-4f30-a8cd-b5648ea7f6bb" providerId="AD" clId="Web-{8FB73F4B-9BEC-4C97-B201-F1FA862987DC}" dt="2018-11-29T17:23:58.402" v="207"/>
          <ac:spMkLst>
            <pc:docMk/>
            <pc:sldMk cId="3996914600" sldId="261"/>
            <ac:spMk id="34" creationId="{2A785343-5D24-4118-A2E4-665D196F60C2}"/>
          </ac:spMkLst>
        </pc:spChg>
        <pc:spChg chg="add">
          <ac:chgData name="Jayme Blake" userId="S::jblake1@stu.chino.k12.ca.us::02aaea77-c934-4f30-a8cd-b5648ea7f6bb" providerId="AD" clId="Web-{8FB73F4B-9BEC-4C97-B201-F1FA862987DC}" dt="2018-11-29T17:23:58.402" v="207"/>
          <ac:spMkLst>
            <pc:docMk/>
            <pc:sldMk cId="3996914600" sldId="261"/>
            <ac:spMk id="35" creationId="{32F4D216-10B7-4DCA-A0A1-068E9E32F4F2}"/>
          </ac:spMkLst>
        </pc:spChg>
        <pc:spChg chg="add del">
          <ac:chgData name="Jayme Blake" userId="S::jblake1@stu.chino.k12.ca.us::02aaea77-c934-4f30-a8cd-b5648ea7f6bb" providerId="AD" clId="Web-{8FB73F4B-9BEC-4C97-B201-F1FA862987DC}" dt="2018-11-29T17:23:58.262" v="206"/>
          <ac:spMkLst>
            <pc:docMk/>
            <pc:sldMk cId="3996914600" sldId="261"/>
            <ac:spMk id="37" creationId="{5CB593EA-2F98-479F-B4C4-F366571FA64D}"/>
          </ac:spMkLst>
        </pc:spChg>
        <pc:spChg chg="add del">
          <ac:chgData name="Jayme Blake" userId="S::jblake1@stu.chino.k12.ca.us::02aaea77-c934-4f30-a8cd-b5648ea7f6bb" providerId="AD" clId="Web-{8FB73F4B-9BEC-4C97-B201-F1FA862987DC}" dt="2018-11-29T17:23:58.262" v="206"/>
          <ac:spMkLst>
            <pc:docMk/>
            <pc:sldMk cId="3996914600" sldId="261"/>
            <ac:spMk id="39" creationId="{39BEB6D0-9E4E-4221-93D1-74ABECEE9EFC}"/>
          </ac:spMkLst>
        </pc:spChg>
        <pc:picChg chg="mod ord">
          <ac:chgData name="Jayme Blake" userId="S::jblake1@stu.chino.k12.ca.us::02aaea77-c934-4f30-a8cd-b5648ea7f6bb" providerId="AD" clId="Web-{8FB73F4B-9BEC-4C97-B201-F1FA862987DC}" dt="2018-11-29T17:23:58.402" v="207"/>
          <ac:picMkLst>
            <pc:docMk/>
            <pc:sldMk cId="3996914600" sldId="261"/>
            <ac:picMk id="4" creationId="{17DC561B-49E9-4EFC-86C2-68779A10BA52}"/>
          </ac:picMkLst>
        </pc:picChg>
        <pc:picChg chg="add mod ord">
          <ac:chgData name="Jayme Blake" userId="S::jblake1@stu.chino.k12.ca.us::02aaea77-c934-4f30-a8cd-b5648ea7f6bb" providerId="AD" clId="Web-{8FB73F4B-9BEC-4C97-B201-F1FA862987DC}" dt="2018-11-29T17:23:58.402" v="207"/>
          <ac:picMkLst>
            <pc:docMk/>
            <pc:sldMk cId="3996914600" sldId="261"/>
            <ac:picMk id="5" creationId="{61834FAE-DA8D-4C0F-A344-93DAFFEFCEBB}"/>
          </ac:picMkLst>
        </pc:picChg>
        <pc:picChg chg="mod">
          <ac:chgData name="Jayme Blake" userId="S::jblake1@stu.chino.k12.ca.us::02aaea77-c934-4f30-a8cd-b5648ea7f6bb" providerId="AD" clId="Web-{8FB73F4B-9BEC-4C97-B201-F1FA862987DC}" dt="2018-11-29T17:23:58.402" v="207"/>
          <ac:picMkLst>
            <pc:docMk/>
            <pc:sldMk cId="3996914600" sldId="261"/>
            <ac:picMk id="8" creationId="{4E643BDA-327F-49B6-9C18-007D7BB49FBE}"/>
          </ac:picMkLst>
        </pc:picChg>
        <pc:picChg chg="del">
          <ac:chgData name="Jayme Blake" userId="S::jblake1@stu.chino.k12.ca.us::02aaea77-c934-4f30-a8cd-b5648ea7f6bb" providerId="AD" clId="Web-{8FB73F4B-9BEC-4C97-B201-F1FA862987DC}" dt="2018-11-29T16:37:00.119" v="8"/>
          <ac:picMkLst>
            <pc:docMk/>
            <pc:sldMk cId="3996914600" sldId="261"/>
            <ac:picMk id="10" creationId="{AA179E90-8699-4FC8-97A4-419B797B7397}"/>
          </ac:picMkLst>
        </pc:picChg>
        <pc:picChg chg="add mod ord">
          <ac:chgData name="Jayme Blake" userId="S::jblake1@stu.chino.k12.ca.us::02aaea77-c934-4f30-a8cd-b5648ea7f6bb" providerId="AD" clId="Web-{8FB73F4B-9BEC-4C97-B201-F1FA862987DC}" dt="2018-11-29T17:23:58.402" v="207"/>
          <ac:picMkLst>
            <pc:docMk/>
            <pc:sldMk cId="3996914600" sldId="261"/>
            <ac:picMk id="12" creationId="{BBD50502-92B5-45F8-B99A-AF68E8B3C95E}"/>
          </ac:picMkLst>
        </pc:picChg>
        <pc:picChg chg="add mod ord">
          <ac:chgData name="Jayme Blake" userId="S::jblake1@stu.chino.k12.ca.us::02aaea77-c934-4f30-a8cd-b5648ea7f6bb" providerId="AD" clId="Web-{8FB73F4B-9BEC-4C97-B201-F1FA862987DC}" dt="2018-11-29T17:23:58.402" v="207"/>
          <ac:picMkLst>
            <pc:docMk/>
            <pc:sldMk cId="3996914600" sldId="261"/>
            <ac:picMk id="15" creationId="{5F0715EA-53B1-4118-A618-2035CC6ECFDD}"/>
          </ac:picMkLst>
        </pc:picChg>
      </pc:sldChg>
      <pc:sldChg chg="addSp delSp modSp mod modTransition setBg setClrOvrMap">
        <pc:chgData name="Jayme Blake" userId="S::jblake1@stu.chino.k12.ca.us::02aaea77-c934-4f30-a8cd-b5648ea7f6bb" providerId="AD" clId="Web-{8FB73F4B-9BEC-4C97-B201-F1FA862987DC}" dt="2018-11-29T17:25:59.355" v="212"/>
        <pc:sldMkLst>
          <pc:docMk/>
          <pc:sldMk cId="3757444942" sldId="262"/>
        </pc:sldMkLst>
        <pc:spChg chg="mod">
          <ac:chgData name="Jayme Blake" userId="S::jblake1@stu.chino.k12.ca.us::02aaea77-c934-4f30-a8cd-b5648ea7f6bb" providerId="AD" clId="Web-{8FB73F4B-9BEC-4C97-B201-F1FA862987DC}" dt="2018-11-29T17:25:59.355" v="212"/>
          <ac:spMkLst>
            <pc:docMk/>
            <pc:sldMk cId="3757444942" sldId="262"/>
            <ac:spMk id="2" creationId="{7A88ADE5-71D2-4124-A0A7-8D73FFDCA7E3}"/>
          </ac:spMkLst>
        </pc:spChg>
        <pc:spChg chg="mod ord">
          <ac:chgData name="Jayme Blake" userId="S::jblake1@stu.chino.k12.ca.us::02aaea77-c934-4f30-a8cd-b5648ea7f6bb" providerId="AD" clId="Web-{8FB73F4B-9BEC-4C97-B201-F1FA862987DC}" dt="2018-11-29T17:25:59.355" v="212"/>
          <ac:spMkLst>
            <pc:docMk/>
            <pc:sldMk cId="3757444942" sldId="262"/>
            <ac:spMk id="3" creationId="{ABBCA72D-F78C-498F-809E-4A62141B92B9}"/>
          </ac:spMkLst>
        </pc:spChg>
        <pc:spChg chg="mod ord">
          <ac:chgData name="Jayme Blake" userId="S::jblake1@stu.chino.k12.ca.us::02aaea77-c934-4f30-a8cd-b5648ea7f6bb" providerId="AD" clId="Web-{8FB73F4B-9BEC-4C97-B201-F1FA862987DC}" dt="2018-11-29T17:25:51.808" v="209"/>
          <ac:spMkLst>
            <pc:docMk/>
            <pc:sldMk cId="3757444942" sldId="262"/>
            <ac:spMk id="6" creationId="{E43796F2-F237-4E26-904C-46AF69642548}"/>
          </ac:spMkLst>
        </pc:spChg>
        <pc:spChg chg="add mod">
          <ac:chgData name="Jayme Blake" userId="S::jblake1@stu.chino.k12.ca.us::02aaea77-c934-4f30-a8cd-b5648ea7f6bb" providerId="AD" clId="Web-{8FB73F4B-9BEC-4C97-B201-F1FA862987DC}" dt="2018-11-29T16:47:06.604" v="54"/>
          <ac:spMkLst>
            <pc:docMk/>
            <pc:sldMk cId="3757444942" sldId="262"/>
            <ac:spMk id="9" creationId="{3A6717BC-473F-4EA1-820C-EA98166D684D}"/>
          </ac:spMkLst>
        </pc:spChg>
        <pc:spChg chg="mod ord">
          <ac:chgData name="Jayme Blake" userId="S::jblake1@stu.chino.k12.ca.us::02aaea77-c934-4f30-a8cd-b5648ea7f6bb" providerId="AD" clId="Web-{8FB73F4B-9BEC-4C97-B201-F1FA862987DC}" dt="2018-11-29T16:47:06.604" v="54"/>
          <ac:spMkLst>
            <pc:docMk/>
            <pc:sldMk cId="3757444942" sldId="262"/>
            <ac:spMk id="10" creationId="{06298D37-ACD6-4DDB-AB05-00E0764F4282}"/>
          </ac:spMkLst>
        </pc:spChg>
        <pc:spChg chg="del">
          <ac:chgData name="Jayme Blake" userId="S::jblake1@stu.chino.k12.ca.us::02aaea77-c934-4f30-a8cd-b5648ea7f6bb" providerId="AD" clId="Web-{8FB73F4B-9BEC-4C97-B201-F1FA862987DC}" dt="2018-11-29T16:47:06.604" v="54"/>
          <ac:spMkLst>
            <pc:docMk/>
            <pc:sldMk cId="3757444942" sldId="262"/>
            <ac:spMk id="13" creationId="{432691CC-4AB8-48AF-B822-EBF7F4E9E6CD}"/>
          </ac:spMkLst>
        </pc:spChg>
        <pc:spChg chg="del">
          <ac:chgData name="Jayme Blake" userId="S::jblake1@stu.chino.k12.ca.us::02aaea77-c934-4f30-a8cd-b5648ea7f6bb" providerId="AD" clId="Web-{8FB73F4B-9BEC-4C97-B201-F1FA862987DC}" dt="2018-11-29T16:47:06.604" v="54"/>
          <ac:spMkLst>
            <pc:docMk/>
            <pc:sldMk cId="3757444942" sldId="262"/>
            <ac:spMk id="14" creationId="{D6A8E1B4-B839-4C58-B08A-F0B09458080B}"/>
          </ac:spMkLst>
        </pc:spChg>
        <pc:spChg chg="add del">
          <ac:chgData name="Jayme Blake" userId="S::jblake1@stu.chino.k12.ca.us::02aaea77-c934-4f30-a8cd-b5648ea7f6bb" providerId="AD" clId="Web-{8FB73F4B-9BEC-4C97-B201-F1FA862987DC}" dt="2018-11-29T17:25:59.355" v="212"/>
          <ac:spMkLst>
            <pc:docMk/>
            <pc:sldMk cId="3757444942" sldId="262"/>
            <ac:spMk id="19" creationId="{2C6A2225-94AF-4BC4-98F4-77746E7B10A9}"/>
          </ac:spMkLst>
        </pc:spChg>
        <pc:spChg chg="add del">
          <ac:chgData name="Jayme Blake" userId="S::jblake1@stu.chino.k12.ca.us::02aaea77-c934-4f30-a8cd-b5648ea7f6bb" providerId="AD" clId="Web-{8FB73F4B-9BEC-4C97-B201-F1FA862987DC}" dt="2018-11-29T17:25:59.355" v="212"/>
          <ac:spMkLst>
            <pc:docMk/>
            <pc:sldMk cId="3757444942" sldId="262"/>
            <ac:spMk id="21" creationId="{648F5915-2CE1-4F74-88C5-D4366893D2DF}"/>
          </ac:spMkLst>
        </pc:spChg>
        <pc:spChg chg="add del">
          <ac:chgData name="Jayme Blake" userId="S::jblake1@stu.chino.k12.ca.us::02aaea77-c934-4f30-a8cd-b5648ea7f6bb" providerId="AD" clId="Web-{8FB73F4B-9BEC-4C97-B201-F1FA862987DC}" dt="2018-11-29T17:25:59.137" v="211"/>
          <ac:spMkLst>
            <pc:docMk/>
            <pc:sldMk cId="3757444942" sldId="262"/>
            <ac:spMk id="23" creationId="{7EB6695E-BED5-4DA3-8C9B-AD301AEF4776}"/>
          </ac:spMkLst>
        </pc:spChg>
        <pc:spChg chg="add">
          <ac:chgData name="Jayme Blake" userId="S::jblake1@stu.chino.k12.ca.us::02aaea77-c934-4f30-a8cd-b5648ea7f6bb" providerId="AD" clId="Web-{8FB73F4B-9BEC-4C97-B201-F1FA862987DC}" dt="2018-11-29T17:25:59.355" v="212"/>
          <ac:spMkLst>
            <pc:docMk/>
            <pc:sldMk cId="3757444942" sldId="262"/>
            <ac:spMk id="24" creationId="{37FEB674-D811-4FFE-A878-29D0C0ED18D4}"/>
          </ac:spMkLst>
        </pc:spChg>
        <pc:spChg chg="add del">
          <ac:chgData name="Jayme Blake" userId="S::jblake1@stu.chino.k12.ca.us::02aaea77-c934-4f30-a8cd-b5648ea7f6bb" providerId="AD" clId="Web-{8FB73F4B-9BEC-4C97-B201-F1FA862987DC}" dt="2018-11-29T17:25:51.808" v="209"/>
          <ac:spMkLst>
            <pc:docMk/>
            <pc:sldMk cId="3757444942" sldId="262"/>
            <ac:spMk id="26" creationId="{99899462-FC16-43B0-966B-FCA263450716}"/>
          </ac:spMkLst>
        </pc:spChg>
        <pc:picChg chg="mod ord">
          <ac:chgData name="Jayme Blake" userId="S::jblake1@stu.chino.k12.ca.us::02aaea77-c934-4f30-a8cd-b5648ea7f6bb" providerId="AD" clId="Web-{8FB73F4B-9BEC-4C97-B201-F1FA862987DC}" dt="2018-11-29T17:25:59.355" v="212"/>
          <ac:picMkLst>
            <pc:docMk/>
            <pc:sldMk cId="3757444942" sldId="262"/>
            <ac:picMk id="4" creationId="{D07F6BF7-1659-4CC3-BABC-409BEEF0D4A8}"/>
          </ac:picMkLst>
        </pc:picChg>
        <pc:picChg chg="add mod ord">
          <ac:chgData name="Jayme Blake" userId="S::jblake1@stu.chino.k12.ca.us::02aaea77-c934-4f30-a8cd-b5648ea7f6bb" providerId="AD" clId="Web-{8FB73F4B-9BEC-4C97-B201-F1FA862987DC}" dt="2018-11-29T17:25:59.355" v="212"/>
          <ac:picMkLst>
            <pc:docMk/>
            <pc:sldMk cId="3757444942" sldId="262"/>
            <ac:picMk id="5" creationId="{F686BFDB-E6FA-4710-9273-A9D01C6AF607}"/>
          </ac:picMkLst>
        </pc:picChg>
        <pc:picChg chg="del">
          <ac:chgData name="Jayme Blake" userId="S::jblake1@stu.chino.k12.ca.us::02aaea77-c934-4f30-a8cd-b5648ea7f6bb" providerId="AD" clId="Web-{8FB73F4B-9BEC-4C97-B201-F1FA862987DC}" dt="2018-11-29T16:36:46.635" v="7"/>
          <ac:picMkLst>
            <pc:docMk/>
            <pc:sldMk cId="3757444942" sldId="262"/>
            <ac:picMk id="8" creationId="{DFAA84EC-5081-443B-BB3D-4A9B80BA1E25}"/>
          </ac:picMkLst>
        </pc:picChg>
        <pc:cxnChg chg="add del">
          <ac:chgData name="Jayme Blake" userId="S::jblake1@stu.chino.k12.ca.us::02aaea77-c934-4f30-a8cd-b5648ea7f6bb" providerId="AD" clId="Web-{8FB73F4B-9BEC-4C97-B201-F1FA862987DC}" dt="2018-11-29T17:25:51.808" v="209"/>
          <ac:cxnSpMkLst>
            <pc:docMk/>
            <pc:sldMk cId="3757444942" sldId="262"/>
            <ac:cxnSpMk id="28" creationId="{AAFEA932-2DF1-410C-A00A-7A1E7DBF7511}"/>
          </ac:cxnSpMkLst>
        </pc:cxnChg>
      </pc:sldChg>
      <pc:sldChg chg="addSp delSp modSp modTransition">
        <pc:chgData name="Jayme Blake" userId="S::jblake1@stu.chino.k12.ca.us::02aaea77-c934-4f30-a8cd-b5648ea7f6bb" providerId="AD" clId="Web-{8FB73F4B-9BEC-4C97-B201-F1FA862987DC}" dt="2018-11-29T17:06:27.323" v="117"/>
        <pc:sldMkLst>
          <pc:docMk/>
          <pc:sldMk cId="3243580074" sldId="263"/>
        </pc:sldMkLst>
        <pc:spChg chg="del">
          <ac:chgData name="Jayme Blake" userId="S::jblake1@stu.chino.k12.ca.us::02aaea77-c934-4f30-a8cd-b5648ea7f6bb" providerId="AD" clId="Web-{8FB73F4B-9BEC-4C97-B201-F1FA862987DC}" dt="2018-11-29T16:34:47.009" v="4"/>
          <ac:spMkLst>
            <pc:docMk/>
            <pc:sldMk cId="3243580074" sldId="263"/>
            <ac:spMk id="2" creationId="{EE517D04-32C9-4923-927D-EFA8AEF275AD}"/>
          </ac:spMkLst>
        </pc:spChg>
        <pc:spChg chg="add mod ord">
          <ac:chgData name="Jayme Blake" userId="S::jblake1@stu.chino.k12.ca.us::02aaea77-c934-4f30-a8cd-b5648ea7f6bb" providerId="AD" clId="Web-{8FB73F4B-9BEC-4C97-B201-F1FA862987DC}" dt="2018-11-29T17:05:34.855" v="108"/>
          <ac:spMkLst>
            <pc:docMk/>
            <pc:sldMk cId="3243580074" sldId="263"/>
            <ac:spMk id="9" creationId="{3E115E0C-791A-4B8D-8690-638CAA2A1DCB}"/>
          </ac:spMkLst>
        </pc:spChg>
        <pc:spChg chg="add mod ord">
          <ac:chgData name="Jayme Blake" userId="S::jblake1@stu.chino.k12.ca.us::02aaea77-c934-4f30-a8cd-b5648ea7f6bb" providerId="AD" clId="Web-{8FB73F4B-9BEC-4C97-B201-F1FA862987DC}" dt="2018-11-29T17:05:34.855" v="108"/>
          <ac:spMkLst>
            <pc:docMk/>
            <pc:sldMk cId="3243580074" sldId="263"/>
            <ac:spMk id="17" creationId="{4BCF01C9-8FAE-445E-B3A7-1D6E650AE7FF}"/>
          </ac:spMkLst>
        </pc:spChg>
        <pc:spChg chg="add mod">
          <ac:chgData name="Jayme Blake" userId="S::jblake1@stu.chino.k12.ca.us::02aaea77-c934-4f30-a8cd-b5648ea7f6bb" providerId="AD" clId="Web-{8FB73F4B-9BEC-4C97-B201-F1FA862987DC}" dt="2018-11-29T17:05:34.855" v="108"/>
          <ac:spMkLst>
            <pc:docMk/>
            <pc:sldMk cId="3243580074" sldId="263"/>
            <ac:spMk id="26" creationId="{52D71AC6-E8D4-499F-A094-22DDBD7F7CEB}"/>
          </ac:spMkLst>
        </pc:spChg>
        <pc:spChg chg="add del mod">
          <ac:chgData name="Jayme Blake" userId="S::jblake1@stu.chino.k12.ca.us::02aaea77-c934-4f30-a8cd-b5648ea7f6bb" providerId="AD" clId="Web-{8FB73F4B-9BEC-4C97-B201-F1FA862987DC}" dt="2018-11-29T17:05:27.854" v="104"/>
          <ac:spMkLst>
            <pc:docMk/>
            <pc:sldMk cId="3243580074" sldId="263"/>
            <ac:spMk id="29" creationId="{1B37C6C4-A4CC-43D4-90C2-BDE9B5713551}"/>
          </ac:spMkLst>
        </pc:spChg>
        <pc:spChg chg="add mod">
          <ac:chgData name="Jayme Blake" userId="S::jblake1@stu.chino.k12.ca.us::02aaea77-c934-4f30-a8cd-b5648ea7f6bb" providerId="AD" clId="Web-{8FB73F4B-9BEC-4C97-B201-F1FA862987DC}" dt="2018-11-29T17:05:34.855" v="108"/>
          <ac:spMkLst>
            <pc:docMk/>
            <pc:sldMk cId="3243580074" sldId="263"/>
            <ac:spMk id="32" creationId="{B6A228ED-4971-4EEC-B95B-7E3CFB7071D5}"/>
          </ac:spMkLst>
        </pc:spChg>
        <pc:spChg chg="del">
          <ac:chgData name="Jayme Blake" userId="S::jblake1@stu.chino.k12.ca.us::02aaea77-c934-4f30-a8cd-b5648ea7f6bb" providerId="AD" clId="Web-{8FB73F4B-9BEC-4C97-B201-F1FA862987DC}" dt="2018-11-29T16:34:47.009" v="4"/>
          <ac:spMkLst>
            <pc:docMk/>
            <pc:sldMk cId="3243580074" sldId="263"/>
            <ac:spMk id="34" creationId="{928F64C6-FE22-4FC1-A763-DFCC514811BD}"/>
          </ac:spMkLst>
        </pc:spChg>
        <pc:spChg chg="add del">
          <ac:chgData name="Jayme Blake" userId="S::jblake1@stu.chino.k12.ca.us::02aaea77-c934-4f30-a8cd-b5648ea7f6bb" providerId="AD" clId="Web-{8FB73F4B-9BEC-4C97-B201-F1FA862987DC}" dt="2018-11-29T16:58:36.417" v="93"/>
          <ac:spMkLst>
            <pc:docMk/>
            <pc:sldMk cId="3243580074" sldId="263"/>
            <ac:spMk id="41" creationId="{E1750109-3B91-4506-B997-0CD8E35A1488}"/>
          </ac:spMkLst>
        </pc:spChg>
        <pc:spChg chg="add del">
          <ac:chgData name="Jayme Blake" userId="S::jblake1@stu.chino.k12.ca.us::02aaea77-c934-4f30-a8cd-b5648ea7f6bb" providerId="AD" clId="Web-{8FB73F4B-9BEC-4C97-B201-F1FA862987DC}" dt="2018-11-29T16:58:36.417" v="93"/>
          <ac:spMkLst>
            <pc:docMk/>
            <pc:sldMk cId="3243580074" sldId="263"/>
            <ac:spMk id="43" creationId="{E72D8D1B-59F6-4FF3-8547-9BBB6129F2FA}"/>
          </ac:spMkLst>
        </pc:spChg>
        <pc:spChg chg="add del">
          <ac:chgData name="Jayme Blake" userId="S::jblake1@stu.chino.k12.ca.us::02aaea77-c934-4f30-a8cd-b5648ea7f6bb" providerId="AD" clId="Web-{8FB73F4B-9BEC-4C97-B201-F1FA862987DC}" dt="2018-11-29T16:58:36.417" v="93"/>
          <ac:spMkLst>
            <pc:docMk/>
            <pc:sldMk cId="3243580074" sldId="263"/>
            <ac:spMk id="45" creationId="{14044C96-7CFD-44DB-A579-D77B0D37C681}"/>
          </ac:spMkLst>
        </pc:spChg>
        <pc:spChg chg="add del">
          <ac:chgData name="Jayme Blake" userId="S::jblake1@stu.chino.k12.ca.us::02aaea77-c934-4f30-a8cd-b5648ea7f6bb" providerId="AD" clId="Web-{8FB73F4B-9BEC-4C97-B201-F1FA862987DC}" dt="2018-11-29T16:58:36.417" v="93"/>
          <ac:spMkLst>
            <pc:docMk/>
            <pc:sldMk cId="3243580074" sldId="263"/>
            <ac:spMk id="47" creationId="{8FC8C21F-9484-4A71-ABFA-6C10682FAC3E}"/>
          </ac:spMkLst>
        </pc:spChg>
        <pc:spChg chg="add del">
          <ac:chgData name="Jayme Blake" userId="S::jblake1@stu.chino.k12.ca.us::02aaea77-c934-4f30-a8cd-b5648ea7f6bb" providerId="AD" clId="Web-{8FB73F4B-9BEC-4C97-B201-F1FA862987DC}" dt="2018-11-29T16:58:36.417" v="93"/>
          <ac:spMkLst>
            <pc:docMk/>
            <pc:sldMk cId="3243580074" sldId="263"/>
            <ac:spMk id="49" creationId="{2C444748-5A8D-4B53-89FE-42B455DFA2D1}"/>
          </ac:spMkLst>
        </pc:spChg>
        <pc:spChg chg="add del">
          <ac:chgData name="Jayme Blake" userId="S::jblake1@stu.chino.k12.ca.us::02aaea77-c934-4f30-a8cd-b5648ea7f6bb" providerId="AD" clId="Web-{8FB73F4B-9BEC-4C97-B201-F1FA862987DC}" dt="2018-11-29T16:58:36.417" v="93"/>
          <ac:spMkLst>
            <pc:docMk/>
            <pc:sldMk cId="3243580074" sldId="263"/>
            <ac:spMk id="51" creationId="{F4FFA271-A10A-4AC3-8F06-E3313A197A80}"/>
          </ac:spMkLst>
        </pc:spChg>
        <pc:spChg chg="add del">
          <ac:chgData name="Jayme Blake" userId="S::jblake1@stu.chino.k12.ca.us::02aaea77-c934-4f30-a8cd-b5648ea7f6bb" providerId="AD" clId="Web-{8FB73F4B-9BEC-4C97-B201-F1FA862987DC}" dt="2018-11-29T17:02:04.932" v="100"/>
          <ac:spMkLst>
            <pc:docMk/>
            <pc:sldMk cId="3243580074" sldId="263"/>
            <ac:spMk id="56" creationId="{E1750109-3B91-4506-B997-0CD8E35A1488}"/>
          </ac:spMkLst>
        </pc:spChg>
        <pc:spChg chg="add del">
          <ac:chgData name="Jayme Blake" userId="S::jblake1@stu.chino.k12.ca.us::02aaea77-c934-4f30-a8cd-b5648ea7f6bb" providerId="AD" clId="Web-{8FB73F4B-9BEC-4C97-B201-F1FA862987DC}" dt="2018-11-29T17:02:04.932" v="100"/>
          <ac:spMkLst>
            <pc:docMk/>
            <pc:sldMk cId="3243580074" sldId="263"/>
            <ac:spMk id="58" creationId="{E72D8D1B-59F6-4FF3-8547-9BBB6129F2FA}"/>
          </ac:spMkLst>
        </pc:spChg>
        <pc:spChg chg="add del">
          <ac:chgData name="Jayme Blake" userId="S::jblake1@stu.chino.k12.ca.us::02aaea77-c934-4f30-a8cd-b5648ea7f6bb" providerId="AD" clId="Web-{8FB73F4B-9BEC-4C97-B201-F1FA862987DC}" dt="2018-11-29T17:02:04.932" v="100"/>
          <ac:spMkLst>
            <pc:docMk/>
            <pc:sldMk cId="3243580074" sldId="263"/>
            <ac:spMk id="60" creationId="{14044C96-7CFD-44DB-A579-D77B0D37C681}"/>
          </ac:spMkLst>
        </pc:spChg>
        <pc:spChg chg="add del">
          <ac:chgData name="Jayme Blake" userId="S::jblake1@stu.chino.k12.ca.us::02aaea77-c934-4f30-a8cd-b5648ea7f6bb" providerId="AD" clId="Web-{8FB73F4B-9BEC-4C97-B201-F1FA862987DC}" dt="2018-11-29T17:02:04.932" v="100"/>
          <ac:spMkLst>
            <pc:docMk/>
            <pc:sldMk cId="3243580074" sldId="263"/>
            <ac:spMk id="62" creationId="{8FC8C21F-9484-4A71-ABFA-6C10682FAC3E}"/>
          </ac:spMkLst>
        </pc:spChg>
        <pc:spChg chg="add del">
          <ac:chgData name="Jayme Blake" userId="S::jblake1@stu.chino.k12.ca.us::02aaea77-c934-4f30-a8cd-b5648ea7f6bb" providerId="AD" clId="Web-{8FB73F4B-9BEC-4C97-B201-F1FA862987DC}" dt="2018-11-29T17:02:04.932" v="100"/>
          <ac:spMkLst>
            <pc:docMk/>
            <pc:sldMk cId="3243580074" sldId="263"/>
            <ac:spMk id="64" creationId="{2C444748-5A8D-4B53-89FE-42B455DFA2D1}"/>
          </ac:spMkLst>
        </pc:spChg>
        <pc:spChg chg="add del">
          <ac:chgData name="Jayme Blake" userId="S::jblake1@stu.chino.k12.ca.us::02aaea77-c934-4f30-a8cd-b5648ea7f6bb" providerId="AD" clId="Web-{8FB73F4B-9BEC-4C97-B201-F1FA862987DC}" dt="2018-11-29T17:02:04.932" v="100"/>
          <ac:spMkLst>
            <pc:docMk/>
            <pc:sldMk cId="3243580074" sldId="263"/>
            <ac:spMk id="66" creationId="{F4FFA271-A10A-4AC3-8F06-E3313A197A80}"/>
          </ac:spMkLst>
        </pc:spChg>
        <pc:spChg chg="add del">
          <ac:chgData name="Jayme Blake" userId="S::jblake1@stu.chino.k12.ca.us::02aaea77-c934-4f30-a8cd-b5648ea7f6bb" providerId="AD" clId="Web-{8FB73F4B-9BEC-4C97-B201-F1FA862987DC}" dt="2018-11-29T17:05:34.855" v="108"/>
          <ac:spMkLst>
            <pc:docMk/>
            <pc:sldMk cId="3243580074" sldId="263"/>
            <ac:spMk id="71" creationId="{E1750109-3B91-4506-B997-0CD8E35A1488}"/>
          </ac:spMkLst>
        </pc:spChg>
        <pc:spChg chg="add del">
          <ac:chgData name="Jayme Blake" userId="S::jblake1@stu.chino.k12.ca.us::02aaea77-c934-4f30-a8cd-b5648ea7f6bb" providerId="AD" clId="Web-{8FB73F4B-9BEC-4C97-B201-F1FA862987DC}" dt="2018-11-29T17:05:34.855" v="108"/>
          <ac:spMkLst>
            <pc:docMk/>
            <pc:sldMk cId="3243580074" sldId="263"/>
            <ac:spMk id="73" creationId="{E72D8D1B-59F6-4FF3-8547-9BBB6129F2FA}"/>
          </ac:spMkLst>
        </pc:spChg>
        <pc:spChg chg="add del">
          <ac:chgData name="Jayme Blake" userId="S::jblake1@stu.chino.k12.ca.us::02aaea77-c934-4f30-a8cd-b5648ea7f6bb" providerId="AD" clId="Web-{8FB73F4B-9BEC-4C97-B201-F1FA862987DC}" dt="2018-11-29T17:05:34.855" v="108"/>
          <ac:spMkLst>
            <pc:docMk/>
            <pc:sldMk cId="3243580074" sldId="263"/>
            <ac:spMk id="75" creationId="{2C444748-5A8D-4B53-89FE-42B455DFA2D1}"/>
          </ac:spMkLst>
        </pc:spChg>
        <pc:spChg chg="add del">
          <ac:chgData name="Jayme Blake" userId="S::jblake1@stu.chino.k12.ca.us::02aaea77-c934-4f30-a8cd-b5648ea7f6bb" providerId="AD" clId="Web-{8FB73F4B-9BEC-4C97-B201-F1FA862987DC}" dt="2018-11-29T17:05:34.855" v="108"/>
          <ac:spMkLst>
            <pc:docMk/>
            <pc:sldMk cId="3243580074" sldId="263"/>
            <ac:spMk id="77" creationId="{14044C96-7CFD-44DB-A579-D77B0D37C681}"/>
          </ac:spMkLst>
        </pc:spChg>
        <pc:spChg chg="add del">
          <ac:chgData name="Jayme Blake" userId="S::jblake1@stu.chino.k12.ca.us::02aaea77-c934-4f30-a8cd-b5648ea7f6bb" providerId="AD" clId="Web-{8FB73F4B-9BEC-4C97-B201-F1FA862987DC}" dt="2018-11-29T17:05:34.855" v="108"/>
          <ac:spMkLst>
            <pc:docMk/>
            <pc:sldMk cId="3243580074" sldId="263"/>
            <ac:spMk id="79" creationId="{8FC8C21F-9484-4A71-ABFA-6C10682FAC3E}"/>
          </ac:spMkLst>
        </pc:spChg>
        <pc:spChg chg="add del">
          <ac:chgData name="Jayme Blake" userId="S::jblake1@stu.chino.k12.ca.us::02aaea77-c934-4f30-a8cd-b5648ea7f6bb" providerId="AD" clId="Web-{8FB73F4B-9BEC-4C97-B201-F1FA862987DC}" dt="2018-11-29T17:05:34.855" v="108"/>
          <ac:spMkLst>
            <pc:docMk/>
            <pc:sldMk cId="3243580074" sldId="263"/>
            <ac:spMk id="81" creationId="{F4FFA271-A10A-4AC3-8F06-E3313A197A80}"/>
          </ac:spMkLst>
        </pc:spChg>
        <pc:spChg chg="add del">
          <ac:chgData name="Jayme Blake" userId="S::jblake1@stu.chino.k12.ca.us::02aaea77-c934-4f30-a8cd-b5648ea7f6bb" providerId="AD" clId="Web-{8FB73F4B-9BEC-4C97-B201-F1FA862987DC}" dt="2018-11-29T17:05:34.855" v="108"/>
          <ac:spMkLst>
            <pc:docMk/>
            <pc:sldMk cId="3243580074" sldId="263"/>
            <ac:spMk id="83" creationId="{7F9FE375-3674-4B26-B67B-30AFAF78CC57}"/>
          </ac:spMkLst>
        </pc:spChg>
        <pc:spChg chg="add">
          <ac:chgData name="Jayme Blake" userId="S::jblake1@stu.chino.k12.ca.us::02aaea77-c934-4f30-a8cd-b5648ea7f6bb" providerId="AD" clId="Web-{8FB73F4B-9BEC-4C97-B201-F1FA862987DC}" dt="2018-11-29T17:05:34.855" v="108"/>
          <ac:spMkLst>
            <pc:docMk/>
            <pc:sldMk cId="3243580074" sldId="263"/>
            <ac:spMk id="88" creationId="{E1750109-3B91-4506-B997-0CD8E35A1488}"/>
          </ac:spMkLst>
        </pc:spChg>
        <pc:spChg chg="add">
          <ac:chgData name="Jayme Blake" userId="S::jblake1@stu.chino.k12.ca.us::02aaea77-c934-4f30-a8cd-b5648ea7f6bb" providerId="AD" clId="Web-{8FB73F4B-9BEC-4C97-B201-F1FA862987DC}" dt="2018-11-29T17:05:34.855" v="108"/>
          <ac:spMkLst>
            <pc:docMk/>
            <pc:sldMk cId="3243580074" sldId="263"/>
            <ac:spMk id="90" creationId="{E72D8D1B-59F6-4FF3-8547-9BBB6129F2FA}"/>
          </ac:spMkLst>
        </pc:spChg>
        <pc:spChg chg="add">
          <ac:chgData name="Jayme Blake" userId="S::jblake1@stu.chino.k12.ca.us::02aaea77-c934-4f30-a8cd-b5648ea7f6bb" providerId="AD" clId="Web-{8FB73F4B-9BEC-4C97-B201-F1FA862987DC}" dt="2018-11-29T17:05:34.855" v="108"/>
          <ac:spMkLst>
            <pc:docMk/>
            <pc:sldMk cId="3243580074" sldId="263"/>
            <ac:spMk id="92" creationId="{2C444748-5A8D-4B53-89FE-42B455DFA2D1}"/>
          </ac:spMkLst>
        </pc:spChg>
        <pc:spChg chg="add">
          <ac:chgData name="Jayme Blake" userId="S::jblake1@stu.chino.k12.ca.us::02aaea77-c934-4f30-a8cd-b5648ea7f6bb" providerId="AD" clId="Web-{8FB73F4B-9BEC-4C97-B201-F1FA862987DC}" dt="2018-11-29T17:05:34.855" v="108"/>
          <ac:spMkLst>
            <pc:docMk/>
            <pc:sldMk cId="3243580074" sldId="263"/>
            <ac:spMk id="94" creationId="{14044C96-7CFD-44DB-A579-D77B0D37C681}"/>
          </ac:spMkLst>
        </pc:spChg>
        <pc:spChg chg="add">
          <ac:chgData name="Jayme Blake" userId="S::jblake1@stu.chino.k12.ca.us::02aaea77-c934-4f30-a8cd-b5648ea7f6bb" providerId="AD" clId="Web-{8FB73F4B-9BEC-4C97-B201-F1FA862987DC}" dt="2018-11-29T17:05:34.855" v="108"/>
          <ac:spMkLst>
            <pc:docMk/>
            <pc:sldMk cId="3243580074" sldId="263"/>
            <ac:spMk id="96" creationId="{8FC8C21F-9484-4A71-ABFA-6C10682FAC3E}"/>
          </ac:spMkLst>
        </pc:spChg>
        <pc:spChg chg="add">
          <ac:chgData name="Jayme Blake" userId="S::jblake1@stu.chino.k12.ca.us::02aaea77-c934-4f30-a8cd-b5648ea7f6bb" providerId="AD" clId="Web-{8FB73F4B-9BEC-4C97-B201-F1FA862987DC}" dt="2018-11-29T17:05:34.855" v="108"/>
          <ac:spMkLst>
            <pc:docMk/>
            <pc:sldMk cId="3243580074" sldId="263"/>
            <ac:spMk id="98" creationId="{F4FFA271-A10A-4AC3-8F06-E3313A197A80}"/>
          </ac:spMkLst>
        </pc:spChg>
        <pc:spChg chg="add">
          <ac:chgData name="Jayme Blake" userId="S::jblake1@stu.chino.k12.ca.us::02aaea77-c934-4f30-a8cd-b5648ea7f6bb" providerId="AD" clId="Web-{8FB73F4B-9BEC-4C97-B201-F1FA862987DC}" dt="2018-11-29T17:05:34.855" v="108"/>
          <ac:spMkLst>
            <pc:docMk/>
            <pc:sldMk cId="3243580074" sldId="263"/>
            <ac:spMk id="100" creationId="{7F9FE375-3674-4B26-B67B-30AFAF78CC57}"/>
          </ac:spMkLst>
        </pc:spChg>
        <pc:picChg chg="add mod ord">
          <ac:chgData name="Jayme Blake" userId="S::jblake1@stu.chino.k12.ca.us::02aaea77-c934-4f30-a8cd-b5648ea7f6bb" providerId="AD" clId="Web-{8FB73F4B-9BEC-4C97-B201-F1FA862987DC}" dt="2018-11-29T17:02:04.932" v="100"/>
          <ac:picMkLst>
            <pc:docMk/>
            <pc:sldMk cId="3243580074" sldId="263"/>
            <ac:picMk id="3" creationId="{8331E03A-E3A5-4183-8871-81D1A18D2417}"/>
          </ac:picMkLst>
        </pc:picChg>
        <pc:picChg chg="del mod">
          <ac:chgData name="Jayme Blake" userId="S::jblake1@stu.chino.k12.ca.us::02aaea77-c934-4f30-a8cd-b5648ea7f6bb" providerId="AD" clId="Web-{8FB73F4B-9BEC-4C97-B201-F1FA862987DC}" dt="2018-11-29T17:02:53.026" v="103"/>
          <ac:picMkLst>
            <pc:docMk/>
            <pc:sldMk cId="3243580074" sldId="263"/>
            <ac:picMk id="4" creationId="{C3903259-0332-4164-B583-DF467B6FD654}"/>
          </ac:picMkLst>
        </pc:picChg>
        <pc:picChg chg="mod ord">
          <ac:chgData name="Jayme Blake" userId="S::jblake1@stu.chino.k12.ca.us::02aaea77-c934-4f30-a8cd-b5648ea7f6bb" providerId="AD" clId="Web-{8FB73F4B-9BEC-4C97-B201-F1FA862987DC}" dt="2018-11-29T16:58:36.417" v="93"/>
          <ac:picMkLst>
            <pc:docMk/>
            <pc:sldMk cId="3243580074" sldId="263"/>
            <ac:picMk id="8" creationId="{111384A8-9579-45BD-8F2D-59E843AAF5E0}"/>
          </ac:picMkLst>
        </pc:picChg>
        <pc:picChg chg="mod ord">
          <ac:chgData name="Jayme Blake" userId="S::jblake1@stu.chino.k12.ca.us::02aaea77-c934-4f30-a8cd-b5648ea7f6bb" providerId="AD" clId="Web-{8FB73F4B-9BEC-4C97-B201-F1FA862987DC}" dt="2018-11-29T17:02:04.932" v="100"/>
          <ac:picMkLst>
            <pc:docMk/>
            <pc:sldMk cId="3243580074" sldId="263"/>
            <ac:picMk id="12" creationId="{1E3E3252-D1A1-4B68-860D-3F813B146910}"/>
          </ac:picMkLst>
        </pc:picChg>
        <pc:picChg chg="add mod ord">
          <ac:chgData name="Jayme Blake" userId="S::jblake1@stu.chino.k12.ca.us::02aaea77-c934-4f30-a8cd-b5648ea7f6bb" providerId="AD" clId="Web-{8FB73F4B-9BEC-4C97-B201-F1FA862987DC}" dt="2018-11-29T17:02:04.932" v="100"/>
          <ac:picMkLst>
            <pc:docMk/>
            <pc:sldMk cId="3243580074" sldId="263"/>
            <ac:picMk id="13" creationId="{DD7BF709-E2C3-4025-A0EA-F0541FDEA3C3}"/>
          </ac:picMkLst>
        </pc:picChg>
        <pc:picChg chg="mod ord">
          <ac:chgData name="Jayme Blake" userId="S::jblake1@stu.chino.k12.ca.us::02aaea77-c934-4f30-a8cd-b5648ea7f6bb" providerId="AD" clId="Web-{8FB73F4B-9BEC-4C97-B201-F1FA862987DC}" dt="2018-11-29T17:02:04.932" v="100"/>
          <ac:picMkLst>
            <pc:docMk/>
            <pc:sldMk cId="3243580074" sldId="263"/>
            <ac:picMk id="19" creationId="{38E157FD-23FD-438D-B79E-05D5C6C4E38A}"/>
          </ac:picMkLst>
        </pc:picChg>
        <pc:picChg chg="del mod ord">
          <ac:chgData name="Jayme Blake" userId="S::jblake1@stu.chino.k12.ca.us::02aaea77-c934-4f30-a8cd-b5648ea7f6bb" providerId="AD" clId="Web-{8FB73F4B-9BEC-4C97-B201-F1FA862987DC}" dt="2018-11-29T16:36:23.822" v="6"/>
          <ac:picMkLst>
            <pc:docMk/>
            <pc:sldMk cId="3243580074" sldId="263"/>
            <ac:picMk id="20" creationId="{66642A49-1E2B-4942-A2EF-0444930BDAF1}"/>
          </ac:picMkLst>
        </pc:picChg>
        <pc:picChg chg="add del mod ord">
          <ac:chgData name="Jayme Blake" userId="S::jblake1@stu.chino.k12.ca.us::02aaea77-c934-4f30-a8cd-b5648ea7f6bb" providerId="AD" clId="Web-{8FB73F4B-9BEC-4C97-B201-F1FA862987DC}" dt="2018-11-29T17:02:38.667" v="101"/>
          <ac:picMkLst>
            <pc:docMk/>
            <pc:sldMk cId="3243580074" sldId="263"/>
            <ac:picMk id="24" creationId="{599FCD97-7483-49E8-866C-640E7E50CDCE}"/>
          </ac:picMkLst>
        </pc:picChg>
        <pc:picChg chg="add mod ord">
          <ac:chgData name="Jayme Blake" userId="S::jblake1@stu.chino.k12.ca.us::02aaea77-c934-4f30-a8cd-b5648ea7f6bb" providerId="AD" clId="Web-{8FB73F4B-9BEC-4C97-B201-F1FA862987DC}" dt="2018-11-29T17:05:34.855" v="108"/>
          <ac:picMkLst>
            <pc:docMk/>
            <pc:sldMk cId="3243580074" sldId="263"/>
            <ac:picMk id="30" creationId="{191DB206-52DC-4484-85FD-7FB59BC55A7E}"/>
          </ac:picMkLst>
        </pc:picChg>
        <pc:cxnChg chg="del">
          <ac:chgData name="Jayme Blake" userId="S::jblake1@stu.chino.k12.ca.us::02aaea77-c934-4f30-a8cd-b5648ea7f6bb" providerId="AD" clId="Web-{8FB73F4B-9BEC-4C97-B201-F1FA862987DC}" dt="2018-11-29T16:34:47.009" v="4"/>
          <ac:cxnSpMkLst>
            <pc:docMk/>
            <pc:sldMk cId="3243580074" sldId="263"/>
            <ac:cxnSpMk id="36" creationId="{5C34627B-48E6-4F4D-B843-97717A86B490}"/>
          </ac:cxnSpMkLst>
        </pc:cxnChg>
      </pc:sldChg>
      <pc:sldMasterChg chg="modTransition modSldLayout">
        <pc:chgData name="Jayme Blake" userId="S::jblake1@stu.chino.k12.ca.us::02aaea77-c934-4f30-a8cd-b5648ea7f6bb" providerId="AD" clId="Web-{8FB73F4B-9BEC-4C97-B201-F1FA862987DC}" dt="2018-11-29T17:06:27.323" v="117"/>
        <pc:sldMasterMkLst>
          <pc:docMk/>
          <pc:sldMasterMk cId="2460954070" sldId="2147483660"/>
        </pc:sldMasterMkLst>
        <pc:sldLayoutChg chg="modTransition">
          <pc:chgData name="Jayme Blake" userId="S::jblake1@stu.chino.k12.ca.us::02aaea77-c934-4f30-a8cd-b5648ea7f6bb" providerId="AD" clId="Web-{8FB73F4B-9BEC-4C97-B201-F1FA862987DC}" dt="2018-11-29T17:06:27.323" v="117"/>
          <pc:sldLayoutMkLst>
            <pc:docMk/>
            <pc:sldMasterMk cId="2460954070" sldId="2147483660"/>
            <pc:sldLayoutMk cId="2385387890" sldId="2147483661"/>
          </pc:sldLayoutMkLst>
        </pc:sldLayoutChg>
        <pc:sldLayoutChg chg="modTransition">
          <pc:chgData name="Jayme Blake" userId="S::jblake1@stu.chino.k12.ca.us::02aaea77-c934-4f30-a8cd-b5648ea7f6bb" providerId="AD" clId="Web-{8FB73F4B-9BEC-4C97-B201-F1FA862987DC}" dt="2018-11-29T17:06:27.323" v="117"/>
          <pc:sldLayoutMkLst>
            <pc:docMk/>
            <pc:sldMasterMk cId="2460954070" sldId="2147483660"/>
            <pc:sldLayoutMk cId="949138452" sldId="2147483662"/>
          </pc:sldLayoutMkLst>
        </pc:sldLayoutChg>
        <pc:sldLayoutChg chg="modTransition">
          <pc:chgData name="Jayme Blake" userId="S::jblake1@stu.chino.k12.ca.us::02aaea77-c934-4f30-a8cd-b5648ea7f6bb" providerId="AD" clId="Web-{8FB73F4B-9BEC-4C97-B201-F1FA862987DC}" dt="2018-11-29T17:06:27.323" v="117"/>
          <pc:sldLayoutMkLst>
            <pc:docMk/>
            <pc:sldMasterMk cId="2460954070" sldId="2147483660"/>
            <pc:sldLayoutMk cId="2591524520" sldId="2147483663"/>
          </pc:sldLayoutMkLst>
        </pc:sldLayoutChg>
        <pc:sldLayoutChg chg="modTransition">
          <pc:chgData name="Jayme Blake" userId="S::jblake1@stu.chino.k12.ca.us::02aaea77-c934-4f30-a8cd-b5648ea7f6bb" providerId="AD" clId="Web-{8FB73F4B-9BEC-4C97-B201-F1FA862987DC}" dt="2018-11-29T17:06:27.323" v="117"/>
          <pc:sldLayoutMkLst>
            <pc:docMk/>
            <pc:sldMasterMk cId="2460954070" sldId="2147483660"/>
            <pc:sldLayoutMk cId="1203092039" sldId="2147483664"/>
          </pc:sldLayoutMkLst>
        </pc:sldLayoutChg>
        <pc:sldLayoutChg chg="modTransition">
          <pc:chgData name="Jayme Blake" userId="S::jblake1@stu.chino.k12.ca.us::02aaea77-c934-4f30-a8cd-b5648ea7f6bb" providerId="AD" clId="Web-{8FB73F4B-9BEC-4C97-B201-F1FA862987DC}" dt="2018-11-29T17:06:27.323" v="117"/>
          <pc:sldLayoutMkLst>
            <pc:docMk/>
            <pc:sldMasterMk cId="2460954070" sldId="2147483660"/>
            <pc:sldLayoutMk cId="3733172339" sldId="2147483665"/>
          </pc:sldLayoutMkLst>
        </pc:sldLayoutChg>
        <pc:sldLayoutChg chg="modTransition">
          <pc:chgData name="Jayme Blake" userId="S::jblake1@stu.chino.k12.ca.us::02aaea77-c934-4f30-a8cd-b5648ea7f6bb" providerId="AD" clId="Web-{8FB73F4B-9BEC-4C97-B201-F1FA862987DC}" dt="2018-11-29T17:06:27.323" v="117"/>
          <pc:sldLayoutMkLst>
            <pc:docMk/>
            <pc:sldMasterMk cId="2460954070" sldId="2147483660"/>
            <pc:sldLayoutMk cId="3210312558" sldId="2147483666"/>
          </pc:sldLayoutMkLst>
        </pc:sldLayoutChg>
        <pc:sldLayoutChg chg="modTransition">
          <pc:chgData name="Jayme Blake" userId="S::jblake1@stu.chino.k12.ca.us::02aaea77-c934-4f30-a8cd-b5648ea7f6bb" providerId="AD" clId="Web-{8FB73F4B-9BEC-4C97-B201-F1FA862987DC}" dt="2018-11-29T17:06:27.323" v="117"/>
          <pc:sldLayoutMkLst>
            <pc:docMk/>
            <pc:sldMasterMk cId="2460954070" sldId="2147483660"/>
            <pc:sldLayoutMk cId="3146388984" sldId="2147483667"/>
          </pc:sldLayoutMkLst>
        </pc:sldLayoutChg>
        <pc:sldLayoutChg chg="modTransition">
          <pc:chgData name="Jayme Blake" userId="S::jblake1@stu.chino.k12.ca.us::02aaea77-c934-4f30-a8cd-b5648ea7f6bb" providerId="AD" clId="Web-{8FB73F4B-9BEC-4C97-B201-F1FA862987DC}" dt="2018-11-29T17:06:27.323" v="117"/>
          <pc:sldLayoutMkLst>
            <pc:docMk/>
            <pc:sldMasterMk cId="2460954070" sldId="2147483660"/>
            <pc:sldLayoutMk cId="3171841454" sldId="2147483668"/>
          </pc:sldLayoutMkLst>
        </pc:sldLayoutChg>
        <pc:sldLayoutChg chg="modTransition">
          <pc:chgData name="Jayme Blake" userId="S::jblake1@stu.chino.k12.ca.us::02aaea77-c934-4f30-a8cd-b5648ea7f6bb" providerId="AD" clId="Web-{8FB73F4B-9BEC-4C97-B201-F1FA862987DC}" dt="2018-11-29T17:06:27.323" v="117"/>
          <pc:sldLayoutMkLst>
            <pc:docMk/>
            <pc:sldMasterMk cId="2460954070" sldId="2147483660"/>
            <pc:sldLayoutMk cId="1718958274" sldId="2147483669"/>
          </pc:sldLayoutMkLst>
        </pc:sldLayoutChg>
        <pc:sldLayoutChg chg="modTransition">
          <pc:chgData name="Jayme Blake" userId="S::jblake1@stu.chino.k12.ca.us::02aaea77-c934-4f30-a8cd-b5648ea7f6bb" providerId="AD" clId="Web-{8FB73F4B-9BEC-4C97-B201-F1FA862987DC}" dt="2018-11-29T17:06:27.323" v="117"/>
          <pc:sldLayoutMkLst>
            <pc:docMk/>
            <pc:sldMasterMk cId="2460954070" sldId="2147483660"/>
            <pc:sldLayoutMk cId="2202905451" sldId="2147483670"/>
          </pc:sldLayoutMkLst>
        </pc:sldLayoutChg>
        <pc:sldLayoutChg chg="modTransition">
          <pc:chgData name="Jayme Blake" userId="S::jblake1@stu.chino.k12.ca.us::02aaea77-c934-4f30-a8cd-b5648ea7f6bb" providerId="AD" clId="Web-{8FB73F4B-9BEC-4C97-B201-F1FA862987DC}" dt="2018-11-29T17:06:27.323" v="117"/>
          <pc:sldLayoutMkLst>
            <pc:docMk/>
            <pc:sldMasterMk cId="2460954070" sldId="2147483660"/>
            <pc:sldLayoutMk cId="3479445657" sldId="2147483671"/>
          </pc:sldLayoutMkLst>
        </pc:sldLayoutChg>
      </pc:sldMasterChg>
    </pc:docChg>
  </pc:docChgLst>
  <pc:docChgLst>
    <pc:chgData name="Jayme Blake" userId="S::jblake1@stu.chino.k12.ca.us::02aaea77-c934-4f30-a8cd-b5648ea7f6bb" providerId="AD" clId="Web-{98129563-9A9C-4D0D-BFEE-D8895901B97A}"/>
    <pc:docChg chg="modSld">
      <pc:chgData name="Jayme Blake" userId="S::jblake1@stu.chino.k12.ca.us::02aaea77-c934-4f30-a8cd-b5648ea7f6bb" providerId="AD" clId="Web-{98129563-9A9C-4D0D-BFEE-D8895901B97A}" dt="2018-11-30T17:49:33.669" v="189"/>
      <pc:docMkLst>
        <pc:docMk/>
      </pc:docMkLst>
      <pc:sldChg chg="addSp delSp modSp mod setBg setClrOvrMap">
        <pc:chgData name="Jayme Blake" userId="S::jblake1@stu.chino.k12.ca.us::02aaea77-c934-4f30-a8cd-b5648ea7f6bb" providerId="AD" clId="Web-{98129563-9A9C-4D0D-BFEE-D8895901B97A}" dt="2018-11-30T17:49:33.669" v="189"/>
        <pc:sldMkLst>
          <pc:docMk/>
          <pc:sldMk cId="1476458998" sldId="257"/>
        </pc:sldMkLst>
        <pc:spChg chg="mod">
          <ac:chgData name="Jayme Blake" userId="S::jblake1@stu.chino.k12.ca.us::02aaea77-c934-4f30-a8cd-b5648ea7f6bb" providerId="AD" clId="Web-{98129563-9A9C-4D0D-BFEE-D8895901B97A}" dt="2018-11-30T17:49:33.669" v="189"/>
          <ac:spMkLst>
            <pc:docMk/>
            <pc:sldMk cId="1476458998" sldId="257"/>
            <ac:spMk id="2" creationId="{53AF869F-CCEA-4D87-B6AF-02A1CFB67135}"/>
          </ac:spMkLst>
        </pc:spChg>
        <pc:spChg chg="mod ord">
          <ac:chgData name="Jayme Blake" userId="S::jblake1@stu.chino.k12.ca.us::02aaea77-c934-4f30-a8cd-b5648ea7f6bb" providerId="AD" clId="Web-{98129563-9A9C-4D0D-BFEE-D8895901B97A}" dt="2018-11-30T17:49:33.669" v="189"/>
          <ac:spMkLst>
            <pc:docMk/>
            <pc:sldMk cId="1476458998" sldId="257"/>
            <ac:spMk id="3" creationId="{565DA065-09F6-4C3F-A31A-E775D9230350}"/>
          </ac:spMkLst>
        </pc:spChg>
        <pc:spChg chg="add del mod">
          <ac:chgData name="Jayme Blake" userId="S::jblake1@stu.chino.k12.ca.us::02aaea77-c934-4f30-a8cd-b5648ea7f6bb" providerId="AD" clId="Web-{98129563-9A9C-4D0D-BFEE-D8895901B97A}" dt="2018-11-30T17:48:58.106" v="184"/>
          <ac:spMkLst>
            <pc:docMk/>
            <pc:sldMk cId="1476458998" sldId="257"/>
            <ac:spMk id="6" creationId="{FA4EDB2B-E45E-4196-9522-BC254146CBDB}"/>
          </ac:spMkLst>
        </pc:spChg>
        <pc:spChg chg="del mod">
          <ac:chgData name="Jayme Blake" userId="S::jblake1@stu.chino.k12.ca.us::02aaea77-c934-4f30-a8cd-b5648ea7f6bb" providerId="AD" clId="Web-{98129563-9A9C-4D0D-BFEE-D8895901B97A}" dt="2018-11-30T17:38:01.070" v="25"/>
          <ac:spMkLst>
            <pc:docMk/>
            <pc:sldMk cId="1476458998" sldId="257"/>
            <ac:spMk id="14" creationId="{F3F24741-1C49-4F58-8E2F-89B30281AE27}"/>
          </ac:spMkLst>
        </pc:spChg>
        <pc:spChg chg="del mod">
          <ac:chgData name="Jayme Blake" userId="S::jblake1@stu.chino.k12.ca.us::02aaea77-c934-4f30-a8cd-b5648ea7f6bb" providerId="AD" clId="Web-{98129563-9A9C-4D0D-BFEE-D8895901B97A}" dt="2018-11-30T17:37:58.086" v="24"/>
          <ac:spMkLst>
            <pc:docMk/>
            <pc:sldMk cId="1476458998" sldId="257"/>
            <ac:spMk id="18" creationId="{A70336AF-985B-46B5-A058-0D2D76CFE0A6}"/>
          </ac:spMkLst>
        </pc:spChg>
        <pc:spChg chg="add del">
          <ac:chgData name="Jayme Blake" userId="S::jblake1@stu.chino.k12.ca.us::02aaea77-c934-4f30-a8cd-b5648ea7f6bb" providerId="AD" clId="Web-{98129563-9A9C-4D0D-BFEE-D8895901B97A}" dt="2018-11-30T17:49:33.669" v="189"/>
          <ac:spMkLst>
            <pc:docMk/>
            <pc:sldMk cId="1476458998" sldId="257"/>
            <ac:spMk id="24" creationId="{765F4110-C0FC-4D61-ACD2-A7C950EAE908}"/>
          </ac:spMkLst>
        </pc:spChg>
        <pc:spChg chg="add del">
          <ac:chgData name="Jayme Blake" userId="S::jblake1@stu.chino.k12.ca.us::02aaea77-c934-4f30-a8cd-b5648ea7f6bb" providerId="AD" clId="Web-{98129563-9A9C-4D0D-BFEE-D8895901B97A}" dt="2018-11-30T17:49:33.575" v="188"/>
          <ac:spMkLst>
            <pc:docMk/>
            <pc:sldMk cId="1476458998" sldId="257"/>
            <ac:spMk id="31" creationId="{765F4110-C0FC-4D61-ACD2-A7C950EAE908}"/>
          </ac:spMkLst>
        </pc:spChg>
        <pc:spChg chg="add del">
          <ac:chgData name="Jayme Blake" userId="S::jblake1@stu.chino.k12.ca.us::02aaea77-c934-4f30-a8cd-b5648ea7f6bb" providerId="AD" clId="Web-{98129563-9A9C-4D0D-BFEE-D8895901B97A}" dt="2018-11-30T17:49:23.091" v="186"/>
          <ac:spMkLst>
            <pc:docMk/>
            <pc:sldMk cId="1476458998" sldId="257"/>
            <ac:spMk id="34" creationId="{AC50E016-C8B7-45EE-8300-F18B719F589D}"/>
          </ac:spMkLst>
        </pc:spChg>
        <pc:spChg chg="add del">
          <ac:chgData name="Jayme Blake" userId="S::jblake1@stu.chino.k12.ca.us::02aaea77-c934-4f30-a8cd-b5648ea7f6bb" providerId="AD" clId="Web-{98129563-9A9C-4D0D-BFEE-D8895901B97A}" dt="2018-11-30T17:49:23.091" v="186"/>
          <ac:spMkLst>
            <pc:docMk/>
            <pc:sldMk cId="1476458998" sldId="257"/>
            <ac:spMk id="38" creationId="{71318B55-C583-42E5-ABA1-BE8CC332ED0A}"/>
          </ac:spMkLst>
        </pc:spChg>
        <pc:picChg chg="add mod">
          <ac:chgData name="Jayme Blake" userId="S::jblake1@stu.chino.k12.ca.us::02aaea77-c934-4f30-a8cd-b5648ea7f6bb" providerId="AD" clId="Web-{98129563-9A9C-4D0D-BFEE-D8895901B97A}" dt="2018-11-30T17:49:33.669" v="189"/>
          <ac:picMkLst>
            <pc:docMk/>
            <pc:sldMk cId="1476458998" sldId="257"/>
            <ac:picMk id="4" creationId="{25B5F459-5509-4161-86E3-492305AD438B}"/>
          </ac:picMkLst>
        </pc:picChg>
        <pc:picChg chg="del mod">
          <ac:chgData name="Jayme Blake" userId="S::jblake1@stu.chino.k12.ca.us::02aaea77-c934-4f30-a8cd-b5648ea7f6bb" providerId="AD" clId="Web-{98129563-9A9C-4D0D-BFEE-D8895901B97A}" dt="2018-11-30T17:47:10.168" v="163"/>
          <ac:picMkLst>
            <pc:docMk/>
            <pc:sldMk cId="1476458998" sldId="257"/>
            <ac:picMk id="12" creationId="{8B2AE74F-1A77-4690-B107-F8B3EF94E226}"/>
          </ac:picMkLst>
        </pc:picChg>
        <pc:picChg chg="mod ord">
          <ac:chgData name="Jayme Blake" userId="S::jblake1@stu.chino.k12.ca.us::02aaea77-c934-4f30-a8cd-b5648ea7f6bb" providerId="AD" clId="Web-{98129563-9A9C-4D0D-BFEE-D8895901B97A}" dt="2018-11-30T17:49:33.669" v="189"/>
          <ac:picMkLst>
            <pc:docMk/>
            <pc:sldMk cId="1476458998" sldId="257"/>
            <ac:picMk id="16" creationId="{D29E8C16-E170-4211-88DC-372707ECA198}"/>
          </ac:picMkLst>
        </pc:picChg>
        <pc:picChg chg="add del">
          <ac:chgData name="Jayme Blake" userId="S::jblake1@stu.chino.k12.ca.us::02aaea77-c934-4f30-a8cd-b5648ea7f6bb" providerId="AD" clId="Web-{98129563-9A9C-4D0D-BFEE-D8895901B97A}" dt="2018-11-30T17:49:23.091" v="186"/>
          <ac:picMkLst>
            <pc:docMk/>
            <pc:sldMk cId="1476458998" sldId="257"/>
            <ac:picMk id="36" creationId="{5E6099C8-1DCF-4242-AD8B-28BF4D687A6A}"/>
          </ac:picMkLst>
        </pc:picChg>
        <pc:cxnChg chg="del">
          <ac:chgData name="Jayme Blake" userId="S::jblake1@stu.chino.k12.ca.us::02aaea77-c934-4f30-a8cd-b5648ea7f6bb" providerId="AD" clId="Web-{98129563-9A9C-4D0D-BFEE-D8895901B97A}" dt="2018-11-30T17:47:04.824" v="162"/>
          <ac:cxnSpMkLst>
            <pc:docMk/>
            <pc:sldMk cId="1476458998" sldId="257"/>
            <ac:cxnSpMk id="22" creationId="{3D83F26F-C55B-4A92-9AFF-4894D14E27C5}"/>
          </ac:cxnSpMkLst>
        </pc:cxnChg>
        <pc:cxnChg chg="add del">
          <ac:chgData name="Jayme Blake" userId="S::jblake1@stu.chino.k12.ca.us::02aaea77-c934-4f30-a8cd-b5648ea7f6bb" providerId="AD" clId="Web-{98129563-9A9C-4D0D-BFEE-D8895901B97A}" dt="2018-11-30T17:49:33.669" v="189"/>
          <ac:cxnSpMkLst>
            <pc:docMk/>
            <pc:sldMk cId="1476458998" sldId="257"/>
            <ac:cxnSpMk id="29" creationId="{CC94CBDB-A76C-499E-95AB-C0A049E3154E}"/>
          </ac:cxnSpMkLst>
        </pc:cxnChg>
        <pc:cxnChg chg="add del">
          <ac:chgData name="Jayme Blake" userId="S::jblake1@stu.chino.k12.ca.us::02aaea77-c934-4f30-a8cd-b5648ea7f6bb" providerId="AD" clId="Web-{98129563-9A9C-4D0D-BFEE-D8895901B97A}" dt="2018-11-30T17:49:33.575" v="188"/>
          <ac:cxnSpMkLst>
            <pc:docMk/>
            <pc:sldMk cId="1476458998" sldId="257"/>
            <ac:cxnSpMk id="32" creationId="{CC94CBDB-A76C-499E-95AB-C0A049E3154E}"/>
          </ac:cxnSpMkLst>
        </pc:cxnChg>
        <pc:cxnChg chg="add">
          <ac:chgData name="Jayme Blake" userId="S::jblake1@stu.chino.k12.ca.us::02aaea77-c934-4f30-a8cd-b5648ea7f6bb" providerId="AD" clId="Web-{98129563-9A9C-4D0D-BFEE-D8895901B97A}" dt="2018-11-30T17:49:33.669" v="189"/>
          <ac:cxnSpMkLst>
            <pc:docMk/>
            <pc:sldMk cId="1476458998" sldId="257"/>
            <ac:cxnSpMk id="33" creationId="{EBAD6A72-88E8-42F7-88B9-CAF744536BE4}"/>
          </ac:cxnSpMkLst>
        </pc:cxnChg>
        <pc:cxnChg chg="add">
          <ac:chgData name="Jayme Blake" userId="S::jblake1@stu.chino.k12.ca.us::02aaea77-c934-4f30-a8cd-b5648ea7f6bb" providerId="AD" clId="Web-{98129563-9A9C-4D0D-BFEE-D8895901B97A}" dt="2018-11-30T17:49:33.669" v="189"/>
          <ac:cxnSpMkLst>
            <pc:docMk/>
            <pc:sldMk cId="1476458998" sldId="257"/>
            <ac:cxnSpMk id="35" creationId="{C800968E-0A99-46C4-A9B2-6A63AC66F4B0}"/>
          </ac:cxnSpMkLst>
        </pc:cxnChg>
      </pc:sldChg>
      <pc:sldChg chg="addSp delSp modSp mod setBg setClrOvrMap">
        <pc:chgData name="Jayme Blake" userId="S::jblake1@stu.chino.k12.ca.us::02aaea77-c934-4f30-a8cd-b5648ea7f6bb" providerId="AD" clId="Web-{98129563-9A9C-4D0D-BFEE-D8895901B97A}" dt="2018-11-30T17:38:48.367" v="32"/>
        <pc:sldMkLst>
          <pc:docMk/>
          <pc:sldMk cId="1353637947" sldId="258"/>
        </pc:sldMkLst>
        <pc:spChg chg="mod">
          <ac:chgData name="Jayme Blake" userId="S::jblake1@stu.chino.k12.ca.us::02aaea77-c934-4f30-a8cd-b5648ea7f6bb" providerId="AD" clId="Web-{98129563-9A9C-4D0D-BFEE-D8895901B97A}" dt="2018-11-30T17:38:48.367" v="32"/>
          <ac:spMkLst>
            <pc:docMk/>
            <pc:sldMk cId="1353637947" sldId="258"/>
            <ac:spMk id="2" creationId="{9BEBD21F-D44E-49D4-AF34-70EE5B217240}"/>
          </ac:spMkLst>
        </pc:spChg>
        <pc:spChg chg="mod">
          <ac:chgData name="Jayme Blake" userId="S::jblake1@stu.chino.k12.ca.us::02aaea77-c934-4f30-a8cd-b5648ea7f6bb" providerId="AD" clId="Web-{98129563-9A9C-4D0D-BFEE-D8895901B97A}" dt="2018-11-30T17:38:48.367" v="32"/>
          <ac:spMkLst>
            <pc:docMk/>
            <pc:sldMk cId="1353637947" sldId="258"/>
            <ac:spMk id="3" creationId="{D00BE574-529A-4145-A0B6-07F98B9AEFE0}"/>
          </ac:spMkLst>
        </pc:spChg>
        <pc:spChg chg="mod">
          <ac:chgData name="Jayme Blake" userId="S::jblake1@stu.chino.k12.ca.us::02aaea77-c934-4f30-a8cd-b5648ea7f6bb" providerId="AD" clId="Web-{98129563-9A9C-4D0D-BFEE-D8895901B97A}" dt="2018-11-30T17:38:48.367" v="32"/>
          <ac:spMkLst>
            <pc:docMk/>
            <pc:sldMk cId="1353637947" sldId="258"/>
            <ac:spMk id="6" creationId="{34B5C54D-01DE-4CD1-9250-F09DA099077B}"/>
          </ac:spMkLst>
        </pc:spChg>
        <pc:spChg chg="mod">
          <ac:chgData name="Jayme Blake" userId="S::jblake1@stu.chino.k12.ca.us::02aaea77-c934-4f30-a8cd-b5648ea7f6bb" providerId="AD" clId="Web-{98129563-9A9C-4D0D-BFEE-D8895901B97A}" dt="2018-11-30T17:38:48.367" v="32"/>
          <ac:spMkLst>
            <pc:docMk/>
            <pc:sldMk cId="1353637947" sldId="258"/>
            <ac:spMk id="10" creationId="{DC3AC762-6E36-4D99-B811-5E0E868A1FED}"/>
          </ac:spMkLst>
        </pc:spChg>
        <pc:spChg chg="add del">
          <ac:chgData name="Jayme Blake" userId="S::jblake1@stu.chino.k12.ca.us::02aaea77-c934-4f30-a8cd-b5648ea7f6bb" providerId="AD" clId="Web-{98129563-9A9C-4D0D-BFEE-D8895901B97A}" dt="2018-11-30T17:38:48.367" v="32"/>
          <ac:spMkLst>
            <pc:docMk/>
            <pc:sldMk cId="1353637947" sldId="258"/>
            <ac:spMk id="22" creationId="{37FEB674-D811-4FFE-A878-29D0C0ED18D4}"/>
          </ac:spMkLst>
        </pc:spChg>
        <pc:spChg chg="add del">
          <ac:chgData name="Jayme Blake" userId="S::jblake1@stu.chino.k12.ca.us::02aaea77-c934-4f30-a8cd-b5648ea7f6bb" providerId="AD" clId="Web-{98129563-9A9C-4D0D-BFEE-D8895901B97A}" dt="2018-11-30T17:38:48.102" v="31"/>
          <ac:spMkLst>
            <pc:docMk/>
            <pc:sldMk cId="1353637947" sldId="258"/>
            <ac:spMk id="27" creationId="{EF9B8DF2-C3F5-49A2-94D2-F7B65A0F1F15}"/>
          </ac:spMkLst>
        </pc:spChg>
        <pc:picChg chg="mod ord">
          <ac:chgData name="Jayme Blake" userId="S::jblake1@stu.chino.k12.ca.us::02aaea77-c934-4f30-a8cd-b5648ea7f6bb" providerId="AD" clId="Web-{98129563-9A9C-4D0D-BFEE-D8895901B97A}" dt="2018-11-30T17:38:48.367" v="32"/>
          <ac:picMkLst>
            <pc:docMk/>
            <pc:sldMk cId="1353637947" sldId="258"/>
            <ac:picMk id="4" creationId="{53A7B33C-C038-4BE5-A96A-2CF2D64C90D4}"/>
          </ac:picMkLst>
        </pc:picChg>
        <pc:picChg chg="mod">
          <ac:chgData name="Jayme Blake" userId="S::jblake1@stu.chino.k12.ca.us::02aaea77-c934-4f30-a8cd-b5648ea7f6bb" providerId="AD" clId="Web-{98129563-9A9C-4D0D-BFEE-D8895901B97A}" dt="2018-11-30T17:38:48.367" v="32"/>
          <ac:picMkLst>
            <pc:docMk/>
            <pc:sldMk cId="1353637947" sldId="258"/>
            <ac:picMk id="8" creationId="{CF278344-A736-4793-8130-37F82D4FA5F9}"/>
          </ac:picMkLst>
        </pc:picChg>
        <pc:picChg chg="add">
          <ac:chgData name="Jayme Blake" userId="S::jblake1@stu.chino.k12.ca.us::02aaea77-c934-4f30-a8cd-b5648ea7f6bb" providerId="AD" clId="Web-{98129563-9A9C-4D0D-BFEE-D8895901B97A}" dt="2018-11-30T17:38:48.367" v="32"/>
          <ac:picMkLst>
            <pc:docMk/>
            <pc:sldMk cId="1353637947" sldId="258"/>
            <ac:picMk id="24" creationId="{22901FED-4FC9-4ED5-8123-C98BCD1616BA}"/>
          </ac:picMkLst>
        </pc:picChg>
      </pc:sldChg>
      <pc:sldChg chg="addSp delSp modSp mod setBg setClrOvrMap">
        <pc:chgData name="Jayme Blake" userId="S::jblake1@stu.chino.k12.ca.us::02aaea77-c934-4f30-a8cd-b5648ea7f6bb" providerId="AD" clId="Web-{98129563-9A9C-4D0D-BFEE-D8895901B97A}" dt="2018-11-30T17:46:47.762" v="160" actId="20577"/>
        <pc:sldMkLst>
          <pc:docMk/>
          <pc:sldMk cId="1483698022" sldId="259"/>
        </pc:sldMkLst>
        <pc:spChg chg="mod">
          <ac:chgData name="Jayme Blake" userId="S::jblake1@stu.chino.k12.ca.us::02aaea77-c934-4f30-a8cd-b5648ea7f6bb" providerId="AD" clId="Web-{98129563-9A9C-4D0D-BFEE-D8895901B97A}" dt="2018-11-30T17:44:47.292" v="113"/>
          <ac:spMkLst>
            <pc:docMk/>
            <pc:sldMk cId="1483698022" sldId="259"/>
            <ac:spMk id="2" creationId="{CAB22ADB-5326-4331-BCA2-286CB8D928A8}"/>
          </ac:spMkLst>
        </pc:spChg>
        <pc:spChg chg="mod">
          <ac:chgData name="Jayme Blake" userId="S::jblake1@stu.chino.k12.ca.us::02aaea77-c934-4f30-a8cd-b5648ea7f6bb" providerId="AD" clId="Web-{98129563-9A9C-4D0D-BFEE-D8895901B97A}" dt="2018-11-30T17:46:47.762" v="160" actId="20577"/>
          <ac:spMkLst>
            <pc:docMk/>
            <pc:sldMk cId="1483698022" sldId="259"/>
            <ac:spMk id="3" creationId="{B91B60C1-D637-4BDD-973A-80F24B3F4215}"/>
          </ac:spMkLst>
        </pc:spChg>
        <pc:spChg chg="add mod">
          <ac:chgData name="Jayme Blake" userId="S::jblake1@stu.chino.k12.ca.us::02aaea77-c934-4f30-a8cd-b5648ea7f6bb" providerId="AD" clId="Web-{98129563-9A9C-4D0D-BFEE-D8895901B97A}" dt="2018-11-30T17:44:47.292" v="113"/>
          <ac:spMkLst>
            <pc:docMk/>
            <pc:sldMk cId="1483698022" sldId="259"/>
            <ac:spMk id="10" creationId="{25D5CDBA-72D9-44E4-9EC6-565EDC50BFF9}"/>
          </ac:spMkLst>
        </pc:spChg>
        <pc:spChg chg="del">
          <ac:chgData name="Jayme Blake" userId="S::jblake1@stu.chino.k12.ca.us::02aaea77-c934-4f30-a8cd-b5648ea7f6bb" providerId="AD" clId="Web-{98129563-9A9C-4D0D-BFEE-D8895901B97A}" dt="2018-11-30T17:42:47.338" v="108"/>
          <ac:spMkLst>
            <pc:docMk/>
            <pc:sldMk cId="1483698022" sldId="259"/>
            <ac:spMk id="33" creationId="{EB181E26-89C4-4A14-92DE-0F4C4B0E9484}"/>
          </ac:spMkLst>
        </pc:spChg>
        <pc:spChg chg="del">
          <ac:chgData name="Jayme Blake" userId="S::jblake1@stu.chino.k12.ca.us::02aaea77-c934-4f30-a8cd-b5648ea7f6bb" providerId="AD" clId="Web-{98129563-9A9C-4D0D-BFEE-D8895901B97A}" dt="2018-11-30T17:42:47.338" v="108"/>
          <ac:spMkLst>
            <pc:docMk/>
            <pc:sldMk cId="1483698022" sldId="259"/>
            <ac:spMk id="35" creationId="{13958066-7CBD-4B89-8F46-614C4F28BCF9}"/>
          </ac:spMkLst>
        </pc:spChg>
        <pc:spChg chg="add del">
          <ac:chgData name="Jayme Blake" userId="S::jblake1@stu.chino.k12.ca.us::02aaea77-c934-4f30-a8cd-b5648ea7f6bb" providerId="AD" clId="Web-{98129563-9A9C-4D0D-BFEE-D8895901B97A}" dt="2018-11-30T17:44:47.292" v="113"/>
          <ac:spMkLst>
            <pc:docMk/>
            <pc:sldMk cId="1483698022" sldId="259"/>
            <ac:spMk id="40" creationId="{4038CB10-1F5C-4D54-9DF7-12586DE5B007}"/>
          </ac:spMkLst>
        </pc:spChg>
        <pc:spChg chg="add del">
          <ac:chgData name="Jayme Blake" userId="S::jblake1@stu.chino.k12.ca.us::02aaea77-c934-4f30-a8cd-b5648ea7f6bb" providerId="AD" clId="Web-{98129563-9A9C-4D0D-BFEE-D8895901B97A}" dt="2018-11-30T17:44:47.292" v="113"/>
          <ac:spMkLst>
            <pc:docMk/>
            <pc:sldMk cId="1483698022" sldId="259"/>
            <ac:spMk id="42" creationId="{73ED6512-6858-4552-B699-9A97FE9A4EA2}"/>
          </ac:spMkLst>
        </pc:spChg>
        <pc:spChg chg="add">
          <ac:chgData name="Jayme Blake" userId="S::jblake1@stu.chino.k12.ca.us::02aaea77-c934-4f30-a8cd-b5648ea7f6bb" providerId="AD" clId="Web-{98129563-9A9C-4D0D-BFEE-D8895901B97A}" dt="2018-11-30T17:44:47.292" v="113"/>
          <ac:spMkLst>
            <pc:docMk/>
            <pc:sldMk cId="1483698022" sldId="259"/>
            <ac:spMk id="47" creationId="{EB181E26-89C4-4A14-92DE-0F4C4B0E9484}"/>
          </ac:spMkLst>
        </pc:spChg>
        <pc:spChg chg="add">
          <ac:chgData name="Jayme Blake" userId="S::jblake1@stu.chino.k12.ca.us::02aaea77-c934-4f30-a8cd-b5648ea7f6bb" providerId="AD" clId="Web-{98129563-9A9C-4D0D-BFEE-D8895901B97A}" dt="2018-11-30T17:44:47.292" v="113"/>
          <ac:spMkLst>
            <pc:docMk/>
            <pc:sldMk cId="1483698022" sldId="259"/>
            <ac:spMk id="49" creationId="{13958066-7CBD-4B89-8F46-614C4F28BCF9}"/>
          </ac:spMkLst>
        </pc:spChg>
        <pc:picChg chg="del">
          <ac:chgData name="Jayme Blake" userId="S::jblake1@stu.chino.k12.ca.us::02aaea77-c934-4f30-a8cd-b5648ea7f6bb" providerId="AD" clId="Web-{98129563-9A9C-4D0D-BFEE-D8895901B97A}" dt="2018-11-30T17:41:39.338" v="106"/>
          <ac:picMkLst>
            <pc:docMk/>
            <pc:sldMk cId="1483698022" sldId="259"/>
            <ac:picMk id="4" creationId="{2738E8E3-AF22-48F0-AD47-20FEF16DE7FB}"/>
          </ac:picMkLst>
        </pc:picChg>
        <pc:picChg chg="mod ord">
          <ac:chgData name="Jayme Blake" userId="S::jblake1@stu.chino.k12.ca.us::02aaea77-c934-4f30-a8cd-b5648ea7f6bb" providerId="AD" clId="Web-{98129563-9A9C-4D0D-BFEE-D8895901B97A}" dt="2018-11-30T17:44:47.292" v="113"/>
          <ac:picMkLst>
            <pc:docMk/>
            <pc:sldMk cId="1483698022" sldId="259"/>
            <ac:picMk id="5" creationId="{B5CFA5EE-811F-4C31-95E3-4EE35687FAC0}"/>
          </ac:picMkLst>
        </pc:picChg>
        <pc:picChg chg="add mod ord">
          <ac:chgData name="Jayme Blake" userId="S::jblake1@stu.chino.k12.ca.us::02aaea77-c934-4f30-a8cd-b5648ea7f6bb" providerId="AD" clId="Web-{98129563-9A9C-4D0D-BFEE-D8895901B97A}" dt="2018-11-30T17:44:47.292" v="113"/>
          <ac:picMkLst>
            <pc:docMk/>
            <pc:sldMk cId="1483698022" sldId="259"/>
            <ac:picMk id="7" creationId="{A4FC2E76-E3F4-473B-8B3E-703F362E93C0}"/>
          </ac:picMkLst>
        </pc:picChg>
      </pc:sldChg>
      <pc:sldChg chg="addSp delSp modSp">
        <pc:chgData name="Jayme Blake" userId="S::jblake1@stu.chino.k12.ca.us::02aaea77-c934-4f30-a8cd-b5648ea7f6bb" providerId="AD" clId="Web-{98129563-9A9C-4D0D-BFEE-D8895901B97A}" dt="2018-11-30T17:41:24.603" v="105"/>
        <pc:sldMkLst>
          <pc:docMk/>
          <pc:sldMk cId="3996914600" sldId="261"/>
        </pc:sldMkLst>
        <pc:spChg chg="mod">
          <ac:chgData name="Jayme Blake" userId="S::jblake1@stu.chino.k12.ca.us::02aaea77-c934-4f30-a8cd-b5648ea7f6bb" providerId="AD" clId="Web-{98129563-9A9C-4D0D-BFEE-D8895901B97A}" dt="2018-11-30T17:41:24.478" v="104"/>
          <ac:spMkLst>
            <pc:docMk/>
            <pc:sldMk cId="3996914600" sldId="261"/>
            <ac:spMk id="2" creationId="{453A3CCE-73F5-47A3-83D0-CB1F1C947619}"/>
          </ac:spMkLst>
        </pc:spChg>
        <pc:spChg chg="mod ord">
          <ac:chgData name="Jayme Blake" userId="S::jblake1@stu.chino.k12.ca.us::02aaea77-c934-4f30-a8cd-b5648ea7f6bb" providerId="AD" clId="Web-{98129563-9A9C-4D0D-BFEE-D8895901B97A}" dt="2018-11-30T17:41:24.478" v="104"/>
          <ac:spMkLst>
            <pc:docMk/>
            <pc:sldMk cId="3996914600" sldId="261"/>
            <ac:spMk id="3" creationId="{3C5B4FCC-A696-4B8A-A542-38FE09930027}"/>
          </ac:spMkLst>
        </pc:spChg>
        <pc:spChg chg="mod">
          <ac:chgData name="Jayme Blake" userId="S::jblake1@stu.chino.k12.ca.us::02aaea77-c934-4f30-a8cd-b5648ea7f6bb" providerId="AD" clId="Web-{98129563-9A9C-4D0D-BFEE-D8895901B97A}" dt="2018-11-30T17:41:24.478" v="104"/>
          <ac:spMkLst>
            <pc:docMk/>
            <pc:sldMk cId="3996914600" sldId="261"/>
            <ac:spMk id="9" creationId="{0CDA44C5-8AFC-45C2-8253-A964253F7063}"/>
          </ac:spMkLst>
        </pc:spChg>
        <pc:spChg chg="add del">
          <ac:chgData name="Jayme Blake" userId="S::jblake1@stu.chino.k12.ca.us::02aaea77-c934-4f30-a8cd-b5648ea7f6bb" providerId="AD" clId="Web-{98129563-9A9C-4D0D-BFEE-D8895901B97A}" dt="2018-11-30T17:41:24.603" v="105"/>
          <ac:spMkLst>
            <pc:docMk/>
            <pc:sldMk cId="3996914600" sldId="261"/>
            <ac:spMk id="34" creationId="{2A785343-5D24-4118-A2E4-665D196F60C2}"/>
          </ac:spMkLst>
        </pc:spChg>
        <pc:spChg chg="add del">
          <ac:chgData name="Jayme Blake" userId="S::jblake1@stu.chino.k12.ca.us::02aaea77-c934-4f30-a8cd-b5648ea7f6bb" providerId="AD" clId="Web-{98129563-9A9C-4D0D-BFEE-D8895901B97A}" dt="2018-11-30T17:41:24.603" v="105"/>
          <ac:spMkLst>
            <pc:docMk/>
            <pc:sldMk cId="3996914600" sldId="261"/>
            <ac:spMk id="35" creationId="{32F4D216-10B7-4DCA-A0A1-068E9E32F4F2}"/>
          </ac:spMkLst>
        </pc:spChg>
        <pc:spChg chg="add">
          <ac:chgData name="Jayme Blake" userId="S::jblake1@stu.chino.k12.ca.us::02aaea77-c934-4f30-a8cd-b5648ea7f6bb" providerId="AD" clId="Web-{98129563-9A9C-4D0D-BFEE-D8895901B97A}" dt="2018-11-30T17:41:24.603" v="105"/>
          <ac:spMkLst>
            <pc:docMk/>
            <pc:sldMk cId="3996914600" sldId="261"/>
            <ac:spMk id="38" creationId="{2A785343-5D24-4118-A2E4-665D196F60C2}"/>
          </ac:spMkLst>
        </pc:spChg>
        <pc:spChg chg="add del">
          <ac:chgData name="Jayme Blake" userId="S::jblake1@stu.chino.k12.ca.us::02aaea77-c934-4f30-a8cd-b5648ea7f6bb" providerId="AD" clId="Web-{98129563-9A9C-4D0D-BFEE-D8895901B97A}" dt="2018-11-30T17:41:24.478" v="104"/>
          <ac:spMkLst>
            <pc:docMk/>
            <pc:sldMk cId="3996914600" sldId="261"/>
            <ac:spMk id="40" creationId="{5CB593EA-2F98-479F-B4C4-F366571FA64D}"/>
          </ac:spMkLst>
        </pc:spChg>
        <pc:spChg chg="add">
          <ac:chgData name="Jayme Blake" userId="S::jblake1@stu.chino.k12.ca.us::02aaea77-c934-4f30-a8cd-b5648ea7f6bb" providerId="AD" clId="Web-{98129563-9A9C-4D0D-BFEE-D8895901B97A}" dt="2018-11-30T17:41:24.603" v="105"/>
          <ac:spMkLst>
            <pc:docMk/>
            <pc:sldMk cId="3996914600" sldId="261"/>
            <ac:spMk id="41" creationId="{32F4D216-10B7-4DCA-A0A1-068E9E32F4F2}"/>
          </ac:spMkLst>
        </pc:spChg>
        <pc:spChg chg="add del">
          <ac:chgData name="Jayme Blake" userId="S::jblake1@stu.chino.k12.ca.us::02aaea77-c934-4f30-a8cd-b5648ea7f6bb" providerId="AD" clId="Web-{98129563-9A9C-4D0D-BFEE-D8895901B97A}" dt="2018-11-30T17:41:24.478" v="104"/>
          <ac:spMkLst>
            <pc:docMk/>
            <pc:sldMk cId="3996914600" sldId="261"/>
            <ac:spMk id="42" creationId="{39BEB6D0-9E4E-4221-93D1-74ABECEE9EFC}"/>
          </ac:spMkLst>
        </pc:spChg>
        <pc:picChg chg="mod">
          <ac:chgData name="Jayme Blake" userId="S::jblake1@stu.chino.k12.ca.us::02aaea77-c934-4f30-a8cd-b5648ea7f6bb" providerId="AD" clId="Web-{98129563-9A9C-4D0D-BFEE-D8895901B97A}" dt="2018-11-30T17:41:24.603" v="105"/>
          <ac:picMkLst>
            <pc:docMk/>
            <pc:sldMk cId="3996914600" sldId="261"/>
            <ac:picMk id="4" creationId="{17DC561B-49E9-4EFC-86C2-68779A10BA52}"/>
          </ac:picMkLst>
        </pc:picChg>
        <pc:picChg chg="mod ord">
          <ac:chgData name="Jayme Blake" userId="S::jblake1@stu.chino.k12.ca.us::02aaea77-c934-4f30-a8cd-b5648ea7f6bb" providerId="AD" clId="Web-{98129563-9A9C-4D0D-BFEE-D8895901B97A}" dt="2018-11-30T17:41:24.478" v="104"/>
          <ac:picMkLst>
            <pc:docMk/>
            <pc:sldMk cId="3996914600" sldId="261"/>
            <ac:picMk id="5" creationId="{61834FAE-DA8D-4C0F-A344-93DAFFEFCEBB}"/>
          </ac:picMkLst>
        </pc:picChg>
        <pc:picChg chg="mod">
          <ac:chgData name="Jayme Blake" userId="S::jblake1@stu.chino.k12.ca.us::02aaea77-c934-4f30-a8cd-b5648ea7f6bb" providerId="AD" clId="Web-{98129563-9A9C-4D0D-BFEE-D8895901B97A}" dt="2018-11-30T17:41:24.603" v="105"/>
          <ac:picMkLst>
            <pc:docMk/>
            <pc:sldMk cId="3996914600" sldId="261"/>
            <ac:picMk id="8" creationId="{4E643BDA-327F-49B6-9C18-007D7BB49FBE}"/>
          </ac:picMkLst>
        </pc:picChg>
        <pc:picChg chg="mod">
          <ac:chgData name="Jayme Blake" userId="S::jblake1@stu.chino.k12.ca.us::02aaea77-c934-4f30-a8cd-b5648ea7f6bb" providerId="AD" clId="Web-{98129563-9A9C-4D0D-BFEE-D8895901B97A}" dt="2018-11-30T17:41:24.478" v="104"/>
          <ac:picMkLst>
            <pc:docMk/>
            <pc:sldMk cId="3996914600" sldId="261"/>
            <ac:picMk id="12" creationId="{BBD50502-92B5-45F8-B99A-AF68E8B3C95E}"/>
          </ac:picMkLst>
        </pc:picChg>
        <pc:picChg chg="mod ord">
          <ac:chgData name="Jayme Blake" userId="S::jblake1@stu.chino.k12.ca.us::02aaea77-c934-4f30-a8cd-b5648ea7f6bb" providerId="AD" clId="Web-{98129563-9A9C-4D0D-BFEE-D8895901B97A}" dt="2018-11-30T17:41:24.603" v="105"/>
          <ac:picMkLst>
            <pc:docMk/>
            <pc:sldMk cId="3996914600" sldId="261"/>
            <ac:picMk id="15" creationId="{5F0715EA-53B1-4118-A618-2035CC6ECFDD}"/>
          </ac:picMkLst>
        </pc:picChg>
      </pc:sldChg>
      <pc:sldChg chg="delSp modSp">
        <pc:chgData name="Jayme Blake" userId="S::jblake1@stu.chino.k12.ca.us::02aaea77-c934-4f30-a8cd-b5648ea7f6bb" providerId="AD" clId="Web-{98129563-9A9C-4D0D-BFEE-D8895901B97A}" dt="2018-11-30T17:40:21.649" v="86"/>
        <pc:sldMkLst>
          <pc:docMk/>
          <pc:sldMk cId="3243580074" sldId="263"/>
        </pc:sldMkLst>
        <pc:spChg chg="del">
          <ac:chgData name="Jayme Blake" userId="S::jblake1@stu.chino.k12.ca.us::02aaea77-c934-4f30-a8cd-b5648ea7f6bb" providerId="AD" clId="Web-{98129563-9A9C-4D0D-BFEE-D8895901B97A}" dt="2018-11-30T17:40:13.446" v="75"/>
          <ac:spMkLst>
            <pc:docMk/>
            <pc:sldMk cId="3243580074" sldId="263"/>
            <ac:spMk id="6" creationId="{97B43F95-5E4F-4D27-B416-678E6AB9C1AC}"/>
          </ac:spMkLst>
        </pc:spChg>
        <pc:spChg chg="del mod">
          <ac:chgData name="Jayme Blake" userId="S::jblake1@stu.chino.k12.ca.us::02aaea77-c934-4f30-a8cd-b5648ea7f6bb" providerId="AD" clId="Web-{98129563-9A9C-4D0D-BFEE-D8895901B97A}" dt="2018-11-30T17:40:18.415" v="85"/>
          <ac:spMkLst>
            <pc:docMk/>
            <pc:sldMk cId="3243580074" sldId="263"/>
            <ac:spMk id="7" creationId="{536DCAE0-F15A-48D3-AC4E-C804ABE63A11}"/>
          </ac:spMkLst>
        </pc:spChg>
        <pc:spChg chg="del mod">
          <ac:chgData name="Jayme Blake" userId="S::jblake1@stu.chino.k12.ca.us::02aaea77-c934-4f30-a8cd-b5648ea7f6bb" providerId="AD" clId="Web-{98129563-9A9C-4D0D-BFEE-D8895901B97A}" dt="2018-11-30T17:39:45.821" v="53"/>
          <ac:spMkLst>
            <pc:docMk/>
            <pc:sldMk cId="3243580074" sldId="263"/>
            <ac:spMk id="9" creationId="{3E115E0C-791A-4B8D-8690-638CAA2A1DCB}"/>
          </ac:spMkLst>
        </pc:spChg>
        <pc:spChg chg="del mod">
          <ac:chgData name="Jayme Blake" userId="S::jblake1@stu.chino.k12.ca.us::02aaea77-c934-4f30-a8cd-b5648ea7f6bb" providerId="AD" clId="Web-{98129563-9A9C-4D0D-BFEE-D8895901B97A}" dt="2018-11-30T17:40:10.962" v="73"/>
          <ac:spMkLst>
            <pc:docMk/>
            <pc:sldMk cId="3243580074" sldId="263"/>
            <ac:spMk id="10" creationId="{A1E68043-ADF7-4112-80D1-7501B434C284}"/>
          </ac:spMkLst>
        </pc:spChg>
        <pc:spChg chg="del">
          <ac:chgData name="Jayme Blake" userId="S::jblake1@stu.chino.k12.ca.us::02aaea77-c934-4f30-a8cd-b5648ea7f6bb" providerId="AD" clId="Web-{98129563-9A9C-4D0D-BFEE-D8895901B97A}" dt="2018-11-30T17:40:09.243" v="71"/>
          <ac:spMkLst>
            <pc:docMk/>
            <pc:sldMk cId="3243580074" sldId="263"/>
            <ac:spMk id="14" creationId="{44FC6E6D-23E5-4BE7-A274-3F7AF6A7F0BB}"/>
          </ac:spMkLst>
        </pc:spChg>
        <pc:spChg chg="del">
          <ac:chgData name="Jayme Blake" userId="S::jblake1@stu.chino.k12.ca.us::02aaea77-c934-4f30-a8cd-b5648ea7f6bb" providerId="AD" clId="Web-{98129563-9A9C-4D0D-BFEE-D8895901B97A}" dt="2018-11-30T17:40:12.118" v="74"/>
          <ac:spMkLst>
            <pc:docMk/>
            <pc:sldMk cId="3243580074" sldId="263"/>
            <ac:spMk id="15" creationId="{780975F3-E9EE-4DB7-A431-9D708E9BB3E9}"/>
          </ac:spMkLst>
        </pc:spChg>
        <pc:spChg chg="del mod">
          <ac:chgData name="Jayme Blake" userId="S::jblake1@stu.chino.k12.ca.us::02aaea77-c934-4f30-a8cd-b5648ea7f6bb" providerId="AD" clId="Web-{98129563-9A9C-4D0D-BFEE-D8895901B97A}" dt="2018-11-30T17:39:26.196" v="34"/>
          <ac:spMkLst>
            <pc:docMk/>
            <pc:sldMk cId="3243580074" sldId="263"/>
            <ac:spMk id="17" creationId="{4BCF01C9-8FAE-445E-B3A7-1D6E650AE7FF}"/>
          </ac:spMkLst>
        </pc:spChg>
        <pc:spChg chg="del mod">
          <ac:chgData name="Jayme Blake" userId="S::jblake1@stu.chino.k12.ca.us::02aaea77-c934-4f30-a8cd-b5648ea7f6bb" providerId="AD" clId="Web-{98129563-9A9C-4D0D-BFEE-D8895901B97A}" dt="2018-11-30T17:40:21.649" v="86"/>
          <ac:spMkLst>
            <pc:docMk/>
            <pc:sldMk cId="3243580074" sldId="263"/>
            <ac:spMk id="18" creationId="{C1FC5D7B-44F4-4858-A068-08B7576FF215}"/>
          </ac:spMkLst>
        </pc:spChg>
        <pc:spChg chg="del">
          <ac:chgData name="Jayme Blake" userId="S::jblake1@stu.chino.k12.ca.us::02aaea77-c934-4f30-a8cd-b5648ea7f6bb" providerId="AD" clId="Web-{98129563-9A9C-4D0D-BFEE-D8895901B97A}" dt="2018-11-30T17:39:52.149" v="55"/>
          <ac:spMkLst>
            <pc:docMk/>
            <pc:sldMk cId="3243580074" sldId="263"/>
            <ac:spMk id="22" creationId="{C472EF46-F768-4258-AC4C-18E94FC2F661}"/>
          </ac:spMkLst>
        </pc:spChg>
        <pc:spChg chg="del">
          <ac:chgData name="Jayme Blake" userId="S::jblake1@stu.chino.k12.ca.us::02aaea77-c934-4f30-a8cd-b5648ea7f6bb" providerId="AD" clId="Web-{98129563-9A9C-4D0D-BFEE-D8895901B97A}" dt="2018-11-30T17:40:07.993" v="70"/>
          <ac:spMkLst>
            <pc:docMk/>
            <pc:sldMk cId="3243580074" sldId="263"/>
            <ac:spMk id="23" creationId="{9EDDE371-FD02-4AD0-89F6-0759039B7705}"/>
          </ac:spMkLst>
        </pc:spChg>
        <pc:spChg chg="del">
          <ac:chgData name="Jayme Blake" userId="S::jblake1@stu.chino.k12.ca.us::02aaea77-c934-4f30-a8cd-b5648ea7f6bb" providerId="AD" clId="Web-{98129563-9A9C-4D0D-BFEE-D8895901B97A}" dt="2018-11-30T17:39:54.196" v="56"/>
          <ac:spMkLst>
            <pc:docMk/>
            <pc:sldMk cId="3243580074" sldId="263"/>
            <ac:spMk id="26" creationId="{52D71AC6-E8D4-499F-A094-22DDBD7F7CEB}"/>
          </ac:spMkLst>
        </pc:spChg>
        <pc:spChg chg="del">
          <ac:chgData name="Jayme Blake" userId="S::jblake1@stu.chino.k12.ca.us::02aaea77-c934-4f30-a8cd-b5648ea7f6bb" providerId="AD" clId="Web-{98129563-9A9C-4D0D-BFEE-D8895901B97A}" dt="2018-11-30T17:39:50.430" v="54"/>
          <ac:spMkLst>
            <pc:docMk/>
            <pc:sldMk cId="3243580074" sldId="263"/>
            <ac:spMk id="32" creationId="{B6A228ED-4971-4EEC-B95B-7E3CFB7071D5}"/>
          </ac:spMkLst>
        </pc:spChg>
      </pc:sldChg>
    </pc:docChg>
  </pc:docChgLst>
  <pc:docChgLst>
    <pc:chgData name="Jayme Blake" userId="S::jblake1@stu.chino.k12.ca.us::02aaea77-c934-4f30-a8cd-b5648ea7f6bb" providerId="AD" clId="Web-{484E3F6A-476E-41A9-A8A3-9F2651820F0F}"/>
    <pc:docChg chg="modSld">
      <pc:chgData name="Jayme Blake" userId="S::jblake1@stu.chino.k12.ca.us::02aaea77-c934-4f30-a8cd-b5648ea7f6bb" providerId="AD" clId="Web-{484E3F6A-476E-41A9-A8A3-9F2651820F0F}" dt="2018-11-28T17:59:06.193" v="148" actId="20577"/>
      <pc:docMkLst>
        <pc:docMk/>
      </pc:docMkLst>
      <pc:sldChg chg="addSp modSp mod setBg">
        <pc:chgData name="Jayme Blake" userId="S::jblake1@stu.chino.k12.ca.us::02aaea77-c934-4f30-a8cd-b5648ea7f6bb" providerId="AD" clId="Web-{484E3F6A-476E-41A9-A8A3-9F2651820F0F}" dt="2018-11-28T17:57:44.302" v="141"/>
        <pc:sldMkLst>
          <pc:docMk/>
          <pc:sldMk cId="1483698022" sldId="259"/>
        </pc:sldMkLst>
        <pc:spChg chg="mod">
          <ac:chgData name="Jayme Blake" userId="S::jblake1@stu.chino.k12.ca.us::02aaea77-c934-4f30-a8cd-b5648ea7f6bb" providerId="AD" clId="Web-{484E3F6A-476E-41A9-A8A3-9F2651820F0F}" dt="2018-11-28T17:57:44.302" v="141"/>
          <ac:spMkLst>
            <pc:docMk/>
            <pc:sldMk cId="1483698022" sldId="259"/>
            <ac:spMk id="2" creationId="{CAB22ADB-5326-4331-BCA2-286CB8D928A8}"/>
          </ac:spMkLst>
        </pc:spChg>
        <pc:spChg chg="mod ord">
          <ac:chgData name="Jayme Blake" userId="S::jblake1@stu.chino.k12.ca.us::02aaea77-c934-4f30-a8cd-b5648ea7f6bb" providerId="AD" clId="Web-{484E3F6A-476E-41A9-A8A3-9F2651820F0F}" dt="2018-11-28T17:57:44.302" v="141"/>
          <ac:spMkLst>
            <pc:docMk/>
            <pc:sldMk cId="1483698022" sldId="259"/>
            <ac:spMk id="3" creationId="{B91B60C1-D637-4BDD-973A-80F24B3F4215}"/>
          </ac:spMkLst>
        </pc:spChg>
        <pc:spChg chg="add mod">
          <ac:chgData name="Jayme Blake" userId="S::jblake1@stu.chino.k12.ca.us::02aaea77-c934-4f30-a8cd-b5648ea7f6bb" providerId="AD" clId="Web-{484E3F6A-476E-41A9-A8A3-9F2651820F0F}" dt="2018-11-28T17:57:44.302" v="141"/>
          <ac:spMkLst>
            <pc:docMk/>
            <pc:sldMk cId="1483698022" sldId="259"/>
            <ac:spMk id="6" creationId="{1D84809E-6239-4738-900A-57CE9C6FA64C}"/>
          </ac:spMkLst>
        </pc:spChg>
        <pc:spChg chg="add">
          <ac:chgData name="Jayme Blake" userId="S::jblake1@stu.chino.k12.ca.us::02aaea77-c934-4f30-a8cd-b5648ea7f6bb" providerId="AD" clId="Web-{484E3F6A-476E-41A9-A8A3-9F2651820F0F}" dt="2018-11-28T17:57:44.302" v="141"/>
          <ac:spMkLst>
            <pc:docMk/>
            <pc:sldMk cId="1483698022" sldId="259"/>
            <ac:spMk id="11" creationId="{4038CB10-1F5C-4D54-9DF7-12586DE5B007}"/>
          </ac:spMkLst>
        </pc:spChg>
        <pc:spChg chg="add">
          <ac:chgData name="Jayme Blake" userId="S::jblake1@stu.chino.k12.ca.us::02aaea77-c934-4f30-a8cd-b5648ea7f6bb" providerId="AD" clId="Web-{484E3F6A-476E-41A9-A8A3-9F2651820F0F}" dt="2018-11-28T17:57:44.302" v="141"/>
          <ac:spMkLst>
            <pc:docMk/>
            <pc:sldMk cId="1483698022" sldId="259"/>
            <ac:spMk id="13" creationId="{73ED6512-6858-4552-B699-9A97FE9A4EA2}"/>
          </ac:spMkLst>
        </pc:spChg>
        <pc:picChg chg="add mod">
          <ac:chgData name="Jayme Blake" userId="S::jblake1@stu.chino.k12.ca.us::02aaea77-c934-4f30-a8cd-b5648ea7f6bb" providerId="AD" clId="Web-{484E3F6A-476E-41A9-A8A3-9F2651820F0F}" dt="2018-11-28T17:57:44.302" v="141"/>
          <ac:picMkLst>
            <pc:docMk/>
            <pc:sldMk cId="1483698022" sldId="259"/>
            <ac:picMk id="4" creationId="{2738E8E3-AF22-48F0-AD47-20FEF16DE7FB}"/>
          </ac:picMkLst>
        </pc:picChg>
      </pc:sldChg>
      <pc:sldChg chg="modSp">
        <pc:chgData name="Jayme Blake" userId="S::jblake1@stu.chino.k12.ca.us::02aaea77-c934-4f30-a8cd-b5648ea7f6bb" providerId="AD" clId="Web-{484E3F6A-476E-41A9-A8A3-9F2651820F0F}" dt="2018-11-28T17:58:58.990" v="146" actId="20577"/>
        <pc:sldMkLst>
          <pc:docMk/>
          <pc:sldMk cId="3996914600" sldId="261"/>
        </pc:sldMkLst>
        <pc:spChg chg="mod">
          <ac:chgData name="Jayme Blake" userId="S::jblake1@stu.chino.k12.ca.us::02aaea77-c934-4f30-a8cd-b5648ea7f6bb" providerId="AD" clId="Web-{484E3F6A-476E-41A9-A8A3-9F2651820F0F}" dt="2018-11-28T17:58:08.084" v="142" actId="14100"/>
          <ac:spMkLst>
            <pc:docMk/>
            <pc:sldMk cId="3996914600" sldId="261"/>
            <ac:spMk id="2" creationId="{453A3CCE-73F5-47A3-83D0-CB1F1C947619}"/>
          </ac:spMkLst>
        </pc:spChg>
        <pc:spChg chg="mod">
          <ac:chgData name="Jayme Blake" userId="S::jblake1@stu.chino.k12.ca.us::02aaea77-c934-4f30-a8cd-b5648ea7f6bb" providerId="AD" clId="Web-{484E3F6A-476E-41A9-A8A3-9F2651820F0F}" dt="2018-11-28T17:58:58.990" v="146" actId="20577"/>
          <ac:spMkLst>
            <pc:docMk/>
            <pc:sldMk cId="3996914600" sldId="261"/>
            <ac:spMk id="3" creationId="{3C5B4FCC-A696-4B8A-A542-38FE09930027}"/>
          </ac:spMkLst>
        </pc:spChg>
      </pc:sldChg>
      <pc:sldChg chg="addSp delSp modSp mod setBg setClrOvrMap">
        <pc:chgData name="Jayme Blake" userId="S::jblake1@stu.chino.k12.ca.us::02aaea77-c934-4f30-a8cd-b5648ea7f6bb" providerId="AD" clId="Web-{484E3F6A-476E-41A9-A8A3-9F2651820F0F}" dt="2018-11-28T17:52:48.833" v="125"/>
        <pc:sldMkLst>
          <pc:docMk/>
          <pc:sldMk cId="3757444942" sldId="262"/>
        </pc:sldMkLst>
        <pc:spChg chg="mod">
          <ac:chgData name="Jayme Blake" userId="S::jblake1@stu.chino.k12.ca.us::02aaea77-c934-4f30-a8cd-b5648ea7f6bb" providerId="AD" clId="Web-{484E3F6A-476E-41A9-A8A3-9F2651820F0F}" dt="2018-11-28T17:52:48.833" v="125"/>
          <ac:spMkLst>
            <pc:docMk/>
            <pc:sldMk cId="3757444942" sldId="262"/>
            <ac:spMk id="2" creationId="{7A88ADE5-71D2-4124-A0A7-8D73FFDCA7E3}"/>
          </ac:spMkLst>
        </pc:spChg>
        <pc:spChg chg="mod ord">
          <ac:chgData name="Jayme Blake" userId="S::jblake1@stu.chino.k12.ca.us::02aaea77-c934-4f30-a8cd-b5648ea7f6bb" providerId="AD" clId="Web-{484E3F6A-476E-41A9-A8A3-9F2651820F0F}" dt="2018-11-28T17:52:48.833" v="125"/>
          <ac:spMkLst>
            <pc:docMk/>
            <pc:sldMk cId="3757444942" sldId="262"/>
            <ac:spMk id="3" creationId="{ABBCA72D-F78C-498F-809E-4A62141B92B9}"/>
          </ac:spMkLst>
        </pc:spChg>
        <pc:spChg chg="add mod ord">
          <ac:chgData name="Jayme Blake" userId="S::jblake1@stu.chino.k12.ca.us::02aaea77-c934-4f30-a8cd-b5648ea7f6bb" providerId="AD" clId="Web-{484E3F6A-476E-41A9-A8A3-9F2651820F0F}" dt="2018-11-28T17:52:48.833" v="125"/>
          <ac:spMkLst>
            <pc:docMk/>
            <pc:sldMk cId="3757444942" sldId="262"/>
            <ac:spMk id="6" creationId="{E43796F2-F237-4E26-904C-46AF69642548}"/>
          </ac:spMkLst>
        </pc:spChg>
        <pc:spChg chg="add mod">
          <ac:chgData name="Jayme Blake" userId="S::jblake1@stu.chino.k12.ca.us::02aaea77-c934-4f30-a8cd-b5648ea7f6bb" providerId="AD" clId="Web-{484E3F6A-476E-41A9-A8A3-9F2651820F0F}" dt="2018-11-28T17:52:48.833" v="125"/>
          <ac:spMkLst>
            <pc:docMk/>
            <pc:sldMk cId="3757444942" sldId="262"/>
            <ac:spMk id="10" creationId="{06298D37-ACD6-4DDB-AB05-00E0764F4282}"/>
          </ac:spMkLst>
        </pc:spChg>
        <pc:spChg chg="add del">
          <ac:chgData name="Jayme Blake" userId="S::jblake1@stu.chino.k12.ca.us::02aaea77-c934-4f30-a8cd-b5648ea7f6bb" providerId="AD" clId="Web-{484E3F6A-476E-41A9-A8A3-9F2651820F0F}" dt="2018-11-28T17:52:48.724" v="124"/>
          <ac:spMkLst>
            <pc:docMk/>
            <pc:sldMk cId="3757444942" sldId="262"/>
            <ac:spMk id="12" creationId="{F64F6814-96D5-4463-898E-405CC0C40147}"/>
          </ac:spMkLst>
        </pc:spChg>
        <pc:spChg chg="add">
          <ac:chgData name="Jayme Blake" userId="S::jblake1@stu.chino.k12.ca.us::02aaea77-c934-4f30-a8cd-b5648ea7f6bb" providerId="AD" clId="Web-{484E3F6A-476E-41A9-A8A3-9F2651820F0F}" dt="2018-11-28T17:52:48.833" v="125"/>
          <ac:spMkLst>
            <pc:docMk/>
            <pc:sldMk cId="3757444942" sldId="262"/>
            <ac:spMk id="13" creationId="{432691CC-4AB8-48AF-B822-EBF7F4E9E6CD}"/>
          </ac:spMkLst>
        </pc:spChg>
        <pc:spChg chg="add">
          <ac:chgData name="Jayme Blake" userId="S::jblake1@stu.chino.k12.ca.us::02aaea77-c934-4f30-a8cd-b5648ea7f6bb" providerId="AD" clId="Web-{484E3F6A-476E-41A9-A8A3-9F2651820F0F}" dt="2018-11-28T17:52:48.833" v="125"/>
          <ac:spMkLst>
            <pc:docMk/>
            <pc:sldMk cId="3757444942" sldId="262"/>
            <ac:spMk id="14" creationId="{D6A8E1B4-B839-4C58-B08A-F0B09458080B}"/>
          </ac:spMkLst>
        </pc:spChg>
        <pc:spChg chg="add del">
          <ac:chgData name="Jayme Blake" userId="S::jblake1@stu.chino.k12.ca.us::02aaea77-c934-4f30-a8cd-b5648ea7f6bb" providerId="AD" clId="Web-{484E3F6A-476E-41A9-A8A3-9F2651820F0F}" dt="2018-11-28T17:52:42.364" v="122"/>
          <ac:spMkLst>
            <pc:docMk/>
            <pc:sldMk cId="3757444942" sldId="262"/>
            <ac:spMk id="15" creationId="{2C6A2225-94AF-4BC4-98F4-77746E7B10A9}"/>
          </ac:spMkLst>
        </pc:spChg>
        <pc:spChg chg="add del">
          <ac:chgData name="Jayme Blake" userId="S::jblake1@stu.chino.k12.ca.us::02aaea77-c934-4f30-a8cd-b5648ea7f6bb" providerId="AD" clId="Web-{484E3F6A-476E-41A9-A8A3-9F2651820F0F}" dt="2018-11-28T17:52:42.364" v="122"/>
          <ac:spMkLst>
            <pc:docMk/>
            <pc:sldMk cId="3757444942" sldId="262"/>
            <ac:spMk id="17" creationId="{648F5915-2CE1-4F74-88C5-D4366893D2DF}"/>
          </ac:spMkLst>
        </pc:spChg>
        <pc:picChg chg="add mod">
          <ac:chgData name="Jayme Blake" userId="S::jblake1@stu.chino.k12.ca.us::02aaea77-c934-4f30-a8cd-b5648ea7f6bb" providerId="AD" clId="Web-{484E3F6A-476E-41A9-A8A3-9F2651820F0F}" dt="2018-11-28T17:52:48.833" v="125"/>
          <ac:picMkLst>
            <pc:docMk/>
            <pc:sldMk cId="3757444942" sldId="262"/>
            <ac:picMk id="4" creationId="{D07F6BF7-1659-4CC3-BABC-409BEEF0D4A8}"/>
          </ac:picMkLst>
        </pc:picChg>
        <pc:picChg chg="add mod">
          <ac:chgData name="Jayme Blake" userId="S::jblake1@stu.chino.k12.ca.us::02aaea77-c934-4f30-a8cd-b5648ea7f6bb" providerId="AD" clId="Web-{484E3F6A-476E-41A9-A8A3-9F2651820F0F}" dt="2018-11-28T17:52:48.833" v="125"/>
          <ac:picMkLst>
            <pc:docMk/>
            <pc:sldMk cId="3757444942" sldId="262"/>
            <ac:picMk id="8" creationId="{DFAA84EC-5081-443B-BB3D-4A9B80BA1E25}"/>
          </ac:picMkLst>
        </pc:picChg>
      </pc:sldChg>
      <pc:sldChg chg="addSp delSp modSp mod setBg">
        <pc:chgData name="Jayme Blake" userId="S::jblake1@stu.chino.k12.ca.us::02aaea77-c934-4f30-a8cd-b5648ea7f6bb" providerId="AD" clId="Web-{484E3F6A-476E-41A9-A8A3-9F2651820F0F}" dt="2018-11-28T17:37:38.238" v="43" actId="1076"/>
        <pc:sldMkLst>
          <pc:docMk/>
          <pc:sldMk cId="3243580074" sldId="263"/>
        </pc:sldMkLst>
        <pc:spChg chg="ord">
          <ac:chgData name="Jayme Blake" userId="S::jblake1@stu.chino.k12.ca.us::02aaea77-c934-4f30-a8cd-b5648ea7f6bb" providerId="AD" clId="Web-{484E3F6A-476E-41A9-A8A3-9F2651820F0F}" dt="2018-11-28T17:34:52.472" v="35"/>
          <ac:spMkLst>
            <pc:docMk/>
            <pc:sldMk cId="3243580074" sldId="263"/>
            <ac:spMk id="2" creationId="{EE517D04-32C9-4923-927D-EFA8AEF275AD}"/>
          </ac:spMkLst>
        </pc:spChg>
        <pc:spChg chg="mod">
          <ac:chgData name="Jayme Blake" userId="S::jblake1@stu.chino.k12.ca.us::02aaea77-c934-4f30-a8cd-b5648ea7f6bb" providerId="AD" clId="Web-{484E3F6A-476E-41A9-A8A3-9F2651820F0F}" dt="2018-11-28T17:34:52.472" v="35"/>
          <ac:spMkLst>
            <pc:docMk/>
            <pc:sldMk cId="3243580074" sldId="263"/>
            <ac:spMk id="6" creationId="{97B43F95-5E4F-4D27-B416-678E6AB9C1AC}"/>
          </ac:spMkLst>
        </pc:spChg>
        <pc:spChg chg="add mod">
          <ac:chgData name="Jayme Blake" userId="S::jblake1@stu.chino.k12.ca.us::02aaea77-c934-4f30-a8cd-b5648ea7f6bb" providerId="AD" clId="Web-{484E3F6A-476E-41A9-A8A3-9F2651820F0F}" dt="2018-11-28T17:34:52.472" v="35"/>
          <ac:spMkLst>
            <pc:docMk/>
            <pc:sldMk cId="3243580074" sldId="263"/>
            <ac:spMk id="7" creationId="{536DCAE0-F15A-48D3-AC4E-C804ABE63A11}"/>
          </ac:spMkLst>
        </pc:spChg>
        <pc:spChg chg="mod">
          <ac:chgData name="Jayme Blake" userId="S::jblake1@stu.chino.k12.ca.us::02aaea77-c934-4f30-a8cd-b5648ea7f6bb" providerId="AD" clId="Web-{484E3F6A-476E-41A9-A8A3-9F2651820F0F}" dt="2018-11-28T17:34:52.472" v="35"/>
          <ac:spMkLst>
            <pc:docMk/>
            <pc:sldMk cId="3243580074" sldId="263"/>
            <ac:spMk id="10" creationId="{A1E68043-ADF7-4112-80D1-7501B434C284}"/>
          </ac:spMkLst>
        </pc:spChg>
        <pc:spChg chg="mod">
          <ac:chgData name="Jayme Blake" userId="S::jblake1@stu.chino.k12.ca.us::02aaea77-c934-4f30-a8cd-b5648ea7f6bb" providerId="AD" clId="Web-{484E3F6A-476E-41A9-A8A3-9F2651820F0F}" dt="2018-11-28T17:34:52.472" v="35"/>
          <ac:spMkLst>
            <pc:docMk/>
            <pc:sldMk cId="3243580074" sldId="263"/>
            <ac:spMk id="14" creationId="{44FC6E6D-23E5-4BE7-A274-3F7AF6A7F0BB}"/>
          </ac:spMkLst>
        </pc:spChg>
        <pc:spChg chg="add mod">
          <ac:chgData name="Jayme Blake" userId="S::jblake1@stu.chino.k12.ca.us::02aaea77-c934-4f30-a8cd-b5648ea7f6bb" providerId="AD" clId="Web-{484E3F6A-476E-41A9-A8A3-9F2651820F0F}" dt="2018-11-28T17:34:52.472" v="35"/>
          <ac:spMkLst>
            <pc:docMk/>
            <pc:sldMk cId="3243580074" sldId="263"/>
            <ac:spMk id="15" creationId="{780975F3-E9EE-4DB7-A431-9D708E9BB3E9}"/>
          </ac:spMkLst>
        </pc:spChg>
        <pc:spChg chg="mod">
          <ac:chgData name="Jayme Blake" userId="S::jblake1@stu.chino.k12.ca.us::02aaea77-c934-4f30-a8cd-b5648ea7f6bb" providerId="AD" clId="Web-{484E3F6A-476E-41A9-A8A3-9F2651820F0F}" dt="2018-11-28T17:34:52.472" v="35"/>
          <ac:spMkLst>
            <pc:docMk/>
            <pc:sldMk cId="3243580074" sldId="263"/>
            <ac:spMk id="18" creationId="{C1FC5D7B-44F4-4858-A068-08B7576FF215}"/>
          </ac:spMkLst>
        </pc:spChg>
        <pc:spChg chg="mod">
          <ac:chgData name="Jayme Blake" userId="S::jblake1@stu.chino.k12.ca.us::02aaea77-c934-4f30-a8cd-b5648ea7f6bb" providerId="AD" clId="Web-{484E3F6A-476E-41A9-A8A3-9F2651820F0F}" dt="2018-11-28T17:34:52.472" v="35"/>
          <ac:spMkLst>
            <pc:docMk/>
            <pc:sldMk cId="3243580074" sldId="263"/>
            <ac:spMk id="22" creationId="{C472EF46-F768-4258-AC4C-18E94FC2F661}"/>
          </ac:spMkLst>
        </pc:spChg>
        <pc:spChg chg="add mod ord">
          <ac:chgData name="Jayme Blake" userId="S::jblake1@stu.chino.k12.ca.us::02aaea77-c934-4f30-a8cd-b5648ea7f6bb" providerId="AD" clId="Web-{484E3F6A-476E-41A9-A8A3-9F2651820F0F}" dt="2018-11-28T17:37:23.941" v="42"/>
          <ac:spMkLst>
            <pc:docMk/>
            <pc:sldMk cId="3243580074" sldId="263"/>
            <ac:spMk id="23" creationId="{9EDDE371-FD02-4AD0-89F6-0759039B7705}"/>
          </ac:spMkLst>
        </pc:spChg>
        <pc:spChg chg="add del">
          <ac:chgData name="Jayme Blake" userId="S::jblake1@stu.chino.k12.ca.us::02aaea77-c934-4f30-a8cd-b5648ea7f6bb" providerId="AD" clId="Web-{484E3F6A-476E-41A9-A8A3-9F2651820F0F}" dt="2018-11-28T17:37:23.941" v="42"/>
          <ac:spMkLst>
            <pc:docMk/>
            <pc:sldMk cId="3243580074" sldId="263"/>
            <ac:spMk id="27" creationId="{928F64C6-FE22-4FC1-A763-DFCC514811BD}"/>
          </ac:spMkLst>
        </pc:spChg>
        <pc:spChg chg="add">
          <ac:chgData name="Jayme Blake" userId="S::jblake1@stu.chino.k12.ca.us::02aaea77-c934-4f30-a8cd-b5648ea7f6bb" providerId="AD" clId="Web-{484E3F6A-476E-41A9-A8A3-9F2651820F0F}" dt="2018-11-28T17:37:23.941" v="42"/>
          <ac:spMkLst>
            <pc:docMk/>
            <pc:sldMk cId="3243580074" sldId="263"/>
            <ac:spMk id="34" creationId="{928F64C6-FE22-4FC1-A763-DFCC514811BD}"/>
          </ac:spMkLst>
        </pc:spChg>
        <pc:picChg chg="add del mod">
          <ac:chgData name="Jayme Blake" userId="S::jblake1@stu.chino.k12.ca.us::02aaea77-c934-4f30-a8cd-b5648ea7f6bb" providerId="AD" clId="Web-{484E3F6A-476E-41A9-A8A3-9F2651820F0F}" dt="2018-11-28T17:33:55.487" v="28"/>
          <ac:picMkLst>
            <pc:docMk/>
            <pc:sldMk cId="3243580074" sldId="263"/>
            <ac:picMk id="3" creationId="{667E6461-E45B-4375-9326-B9FBC67DDD46}"/>
          </ac:picMkLst>
        </pc:picChg>
        <pc:picChg chg="ord">
          <ac:chgData name="Jayme Blake" userId="S::jblake1@stu.chino.k12.ca.us::02aaea77-c934-4f30-a8cd-b5648ea7f6bb" providerId="AD" clId="Web-{484E3F6A-476E-41A9-A8A3-9F2651820F0F}" dt="2018-11-28T17:34:52.472" v="35"/>
          <ac:picMkLst>
            <pc:docMk/>
            <pc:sldMk cId="3243580074" sldId="263"/>
            <ac:picMk id="4" creationId="{C3903259-0332-4164-B583-DF467B6FD654}"/>
          </ac:picMkLst>
        </pc:picChg>
        <pc:picChg chg="mod ord">
          <ac:chgData name="Jayme Blake" userId="S::jblake1@stu.chino.k12.ca.us::02aaea77-c934-4f30-a8cd-b5648ea7f6bb" providerId="AD" clId="Web-{484E3F6A-476E-41A9-A8A3-9F2651820F0F}" dt="2018-11-28T17:37:38.238" v="43" actId="1076"/>
          <ac:picMkLst>
            <pc:docMk/>
            <pc:sldMk cId="3243580074" sldId="263"/>
            <ac:picMk id="8" creationId="{111384A8-9579-45BD-8F2D-59E843AAF5E0}"/>
          </ac:picMkLst>
        </pc:picChg>
        <pc:picChg chg="add del mod ord">
          <ac:chgData name="Jayme Blake" userId="S::jblake1@stu.chino.k12.ca.us::02aaea77-c934-4f30-a8cd-b5648ea7f6bb" providerId="AD" clId="Web-{484E3F6A-476E-41A9-A8A3-9F2651820F0F}" dt="2018-11-28T17:35:41.769" v="37"/>
          <ac:picMkLst>
            <pc:docMk/>
            <pc:sldMk cId="3243580074" sldId="263"/>
            <ac:picMk id="11" creationId="{8355A5DA-1BD9-401F-8E24-686D875B9479}"/>
          </ac:picMkLst>
        </pc:picChg>
        <pc:picChg chg="mod ord">
          <ac:chgData name="Jayme Blake" userId="S::jblake1@stu.chino.k12.ca.us::02aaea77-c934-4f30-a8cd-b5648ea7f6bb" providerId="AD" clId="Web-{484E3F6A-476E-41A9-A8A3-9F2651820F0F}" dt="2018-11-28T17:34:52.472" v="35"/>
          <ac:picMkLst>
            <pc:docMk/>
            <pc:sldMk cId="3243580074" sldId="263"/>
            <ac:picMk id="12" creationId="{1E3E3252-D1A1-4B68-860D-3F813B146910}"/>
          </ac:picMkLst>
        </pc:picChg>
        <pc:picChg chg="del ord">
          <ac:chgData name="Jayme Blake" userId="S::jblake1@stu.chino.k12.ca.us::02aaea77-c934-4f30-a8cd-b5648ea7f6bb" providerId="AD" clId="Web-{484E3F6A-476E-41A9-A8A3-9F2651820F0F}" dt="2018-11-28T17:35:31.925" v="36"/>
          <ac:picMkLst>
            <pc:docMk/>
            <pc:sldMk cId="3243580074" sldId="263"/>
            <ac:picMk id="16" creationId="{57A9A8AE-DB18-4F15-8F89-20F57EDEBD94}"/>
          </ac:picMkLst>
        </pc:picChg>
        <pc:picChg chg="add mod ord">
          <ac:chgData name="Jayme Blake" userId="S::jblake1@stu.chino.k12.ca.us::02aaea77-c934-4f30-a8cd-b5648ea7f6bb" providerId="AD" clId="Web-{484E3F6A-476E-41A9-A8A3-9F2651820F0F}" dt="2018-11-28T17:37:23.941" v="42"/>
          <ac:picMkLst>
            <pc:docMk/>
            <pc:sldMk cId="3243580074" sldId="263"/>
            <ac:picMk id="19" creationId="{38E157FD-23FD-438D-B79E-05D5C6C4E38A}"/>
          </ac:picMkLst>
        </pc:picChg>
        <pc:picChg chg="mod ord">
          <ac:chgData name="Jayme Blake" userId="S::jblake1@stu.chino.k12.ca.us::02aaea77-c934-4f30-a8cd-b5648ea7f6bb" providerId="AD" clId="Web-{484E3F6A-476E-41A9-A8A3-9F2651820F0F}" dt="2018-11-28T17:34:52.472" v="35"/>
          <ac:picMkLst>
            <pc:docMk/>
            <pc:sldMk cId="3243580074" sldId="263"/>
            <ac:picMk id="20" creationId="{66642A49-1E2B-4942-A2EF-0444930BDAF1}"/>
          </ac:picMkLst>
        </pc:picChg>
        <pc:picChg chg="del mod">
          <ac:chgData name="Jayme Blake" userId="S::jblake1@stu.chino.k12.ca.us::02aaea77-c934-4f30-a8cd-b5648ea7f6bb" providerId="AD" clId="Web-{484E3F6A-476E-41A9-A8A3-9F2651820F0F}" dt="2018-11-28T17:27:54.362" v="11"/>
          <ac:picMkLst>
            <pc:docMk/>
            <pc:sldMk cId="3243580074" sldId="263"/>
            <ac:picMk id="24" creationId="{7D02F4C7-287C-4C23-BCCE-352B4B268A15}"/>
          </ac:picMkLst>
        </pc:picChg>
        <pc:cxnChg chg="add del">
          <ac:chgData name="Jayme Blake" userId="S::jblake1@stu.chino.k12.ca.us::02aaea77-c934-4f30-a8cd-b5648ea7f6bb" providerId="AD" clId="Web-{484E3F6A-476E-41A9-A8A3-9F2651820F0F}" dt="2018-11-28T17:37:23.941" v="42"/>
          <ac:cxnSpMkLst>
            <pc:docMk/>
            <pc:sldMk cId="3243580074" sldId="263"/>
            <ac:cxnSpMk id="29" creationId="{5C34627B-48E6-4F4D-B843-97717A86B490}"/>
          </ac:cxnSpMkLst>
        </pc:cxnChg>
        <pc:cxnChg chg="add">
          <ac:chgData name="Jayme Blake" userId="S::jblake1@stu.chino.k12.ca.us::02aaea77-c934-4f30-a8cd-b5648ea7f6bb" providerId="AD" clId="Web-{484E3F6A-476E-41A9-A8A3-9F2651820F0F}" dt="2018-11-28T17:37:23.941" v="42"/>
          <ac:cxnSpMkLst>
            <pc:docMk/>
            <pc:sldMk cId="3243580074" sldId="263"/>
            <ac:cxnSpMk id="36" creationId="{5C34627B-48E6-4F4D-B843-97717A86B490}"/>
          </ac:cxnSpMkLst>
        </pc:cxnChg>
      </pc:sldChg>
    </pc:docChg>
  </pc:docChgLst>
  <pc:docChgLst>
    <pc:chgData name="Jayme Blake" userId="S::jblake1@stu.chino.k12.ca.us::02aaea77-c934-4f30-a8cd-b5648ea7f6bb" providerId="AD" clId="Web-{84E851C3-D77B-A110-830F-80DE1AF5B24B}"/>
    <pc:docChg chg="modSld">
      <pc:chgData name="Jayme Blake" userId="S::jblake1@stu.chino.k12.ca.us::02aaea77-c934-4f30-a8cd-b5648ea7f6bb" providerId="AD" clId="Web-{84E851C3-D77B-A110-830F-80DE1AF5B24B}" dt="2018-11-28T18:44:03.487" v="60"/>
      <pc:docMkLst>
        <pc:docMk/>
      </pc:docMkLst>
      <pc:sldChg chg="addSp modSp mod setBg setClrOvrMap">
        <pc:chgData name="Jayme Blake" userId="S::jblake1@stu.chino.k12.ca.us::02aaea77-c934-4f30-a8cd-b5648ea7f6bb" providerId="AD" clId="Web-{84E851C3-D77B-A110-830F-80DE1AF5B24B}" dt="2018-11-28T18:44:03.487" v="60"/>
        <pc:sldMkLst>
          <pc:docMk/>
          <pc:sldMk cId="1353637947" sldId="258"/>
        </pc:sldMkLst>
        <pc:spChg chg="mod">
          <ac:chgData name="Jayme Blake" userId="S::jblake1@stu.chino.k12.ca.us::02aaea77-c934-4f30-a8cd-b5648ea7f6bb" providerId="AD" clId="Web-{84E851C3-D77B-A110-830F-80DE1AF5B24B}" dt="2018-11-28T18:44:03.487" v="60"/>
          <ac:spMkLst>
            <pc:docMk/>
            <pc:sldMk cId="1353637947" sldId="258"/>
            <ac:spMk id="2" creationId="{9BEBD21F-D44E-49D4-AF34-70EE5B217240}"/>
          </ac:spMkLst>
        </pc:spChg>
        <pc:spChg chg="mod">
          <ac:chgData name="Jayme Blake" userId="S::jblake1@stu.chino.k12.ca.us::02aaea77-c934-4f30-a8cd-b5648ea7f6bb" providerId="AD" clId="Web-{84E851C3-D77B-A110-830F-80DE1AF5B24B}" dt="2018-11-28T18:44:03.487" v="60"/>
          <ac:spMkLst>
            <pc:docMk/>
            <pc:sldMk cId="1353637947" sldId="258"/>
            <ac:spMk id="3" creationId="{D00BE574-529A-4145-A0B6-07F98B9AEFE0}"/>
          </ac:spMkLst>
        </pc:spChg>
        <pc:spChg chg="add mod">
          <ac:chgData name="Jayme Blake" userId="S::jblake1@stu.chino.k12.ca.us::02aaea77-c934-4f30-a8cd-b5648ea7f6bb" providerId="AD" clId="Web-{84E851C3-D77B-A110-830F-80DE1AF5B24B}" dt="2018-11-28T18:44:03.487" v="60"/>
          <ac:spMkLst>
            <pc:docMk/>
            <pc:sldMk cId="1353637947" sldId="258"/>
            <ac:spMk id="6" creationId="{34B5C54D-01DE-4CD1-9250-F09DA099077B}"/>
          </ac:spMkLst>
        </pc:spChg>
        <pc:spChg chg="add mod">
          <ac:chgData name="Jayme Blake" userId="S::jblake1@stu.chino.k12.ca.us::02aaea77-c934-4f30-a8cd-b5648ea7f6bb" providerId="AD" clId="Web-{84E851C3-D77B-A110-830F-80DE1AF5B24B}" dt="2018-11-28T18:44:03.487" v="60"/>
          <ac:spMkLst>
            <pc:docMk/>
            <pc:sldMk cId="1353637947" sldId="258"/>
            <ac:spMk id="10" creationId="{DC3AC762-6E36-4D99-B811-5E0E868A1FED}"/>
          </ac:spMkLst>
        </pc:spChg>
        <pc:spChg chg="add">
          <ac:chgData name="Jayme Blake" userId="S::jblake1@stu.chino.k12.ca.us::02aaea77-c934-4f30-a8cd-b5648ea7f6bb" providerId="AD" clId="Web-{84E851C3-D77B-A110-830F-80DE1AF5B24B}" dt="2018-11-28T18:44:03.487" v="60"/>
          <ac:spMkLst>
            <pc:docMk/>
            <pc:sldMk cId="1353637947" sldId="258"/>
            <ac:spMk id="15" creationId="{2C6A2225-94AF-4BC4-98F4-77746E7B10A9}"/>
          </ac:spMkLst>
        </pc:spChg>
        <pc:spChg chg="add">
          <ac:chgData name="Jayme Blake" userId="S::jblake1@stu.chino.k12.ca.us::02aaea77-c934-4f30-a8cd-b5648ea7f6bb" providerId="AD" clId="Web-{84E851C3-D77B-A110-830F-80DE1AF5B24B}" dt="2018-11-28T18:44:03.487" v="60"/>
          <ac:spMkLst>
            <pc:docMk/>
            <pc:sldMk cId="1353637947" sldId="258"/>
            <ac:spMk id="17" creationId="{648F5915-2CE1-4F74-88C5-D4366893D2DF}"/>
          </ac:spMkLst>
        </pc:spChg>
        <pc:picChg chg="add mod">
          <ac:chgData name="Jayme Blake" userId="S::jblake1@stu.chino.k12.ca.us::02aaea77-c934-4f30-a8cd-b5648ea7f6bb" providerId="AD" clId="Web-{84E851C3-D77B-A110-830F-80DE1AF5B24B}" dt="2018-11-28T18:44:03.487" v="60"/>
          <ac:picMkLst>
            <pc:docMk/>
            <pc:sldMk cId="1353637947" sldId="258"/>
            <ac:picMk id="4" creationId="{53A7B33C-C038-4BE5-A96A-2CF2D64C90D4}"/>
          </ac:picMkLst>
        </pc:picChg>
        <pc:picChg chg="add mod ord">
          <ac:chgData name="Jayme Blake" userId="S::jblake1@stu.chino.k12.ca.us::02aaea77-c934-4f30-a8cd-b5648ea7f6bb" providerId="AD" clId="Web-{84E851C3-D77B-A110-830F-80DE1AF5B24B}" dt="2018-11-28T18:44:03.487" v="60"/>
          <ac:picMkLst>
            <pc:docMk/>
            <pc:sldMk cId="1353637947" sldId="258"/>
            <ac:picMk id="8" creationId="{CF278344-A736-4793-8130-37F82D4FA5F9}"/>
          </ac:picMkLst>
        </pc:picChg>
      </pc:sldChg>
      <pc:sldChg chg="addSp delSp modSp mod setBg setClrOvrMap">
        <pc:chgData name="Jayme Blake" userId="S::jblake1@stu.chino.k12.ca.us::02aaea77-c934-4f30-a8cd-b5648ea7f6bb" providerId="AD" clId="Web-{84E851C3-D77B-A110-830F-80DE1AF5B24B}" dt="2018-11-28T18:35:14.768" v="27"/>
        <pc:sldMkLst>
          <pc:docMk/>
          <pc:sldMk cId="3996914600" sldId="261"/>
        </pc:sldMkLst>
        <pc:spChg chg="mod">
          <ac:chgData name="Jayme Blake" userId="S::jblake1@stu.chino.k12.ca.us::02aaea77-c934-4f30-a8cd-b5648ea7f6bb" providerId="AD" clId="Web-{84E851C3-D77B-A110-830F-80DE1AF5B24B}" dt="2018-11-28T18:35:14.768" v="27"/>
          <ac:spMkLst>
            <pc:docMk/>
            <pc:sldMk cId="3996914600" sldId="261"/>
            <ac:spMk id="2" creationId="{453A3CCE-73F5-47A3-83D0-CB1F1C947619}"/>
          </ac:spMkLst>
        </pc:spChg>
        <pc:spChg chg="mod ord">
          <ac:chgData name="Jayme Blake" userId="S::jblake1@stu.chino.k12.ca.us::02aaea77-c934-4f30-a8cd-b5648ea7f6bb" providerId="AD" clId="Web-{84E851C3-D77B-A110-830F-80DE1AF5B24B}" dt="2018-11-28T18:35:14.768" v="27"/>
          <ac:spMkLst>
            <pc:docMk/>
            <pc:sldMk cId="3996914600" sldId="261"/>
            <ac:spMk id="3" creationId="{3C5B4FCC-A696-4B8A-A542-38FE09930027}"/>
          </ac:spMkLst>
        </pc:spChg>
        <pc:spChg chg="add mod ord">
          <ac:chgData name="Jayme Blake" userId="S::jblake1@stu.chino.k12.ca.us::02aaea77-c934-4f30-a8cd-b5648ea7f6bb" providerId="AD" clId="Web-{84E851C3-D77B-A110-830F-80DE1AF5B24B}" dt="2018-11-28T18:35:14.768" v="27"/>
          <ac:spMkLst>
            <pc:docMk/>
            <pc:sldMk cId="3996914600" sldId="261"/>
            <ac:spMk id="6" creationId="{F8889AD7-E951-4D33-A695-D06F79C00F3A}"/>
          </ac:spMkLst>
        </pc:spChg>
        <pc:spChg chg="add del">
          <ac:chgData name="Jayme Blake" userId="S::jblake1@stu.chino.k12.ca.us::02aaea77-c934-4f30-a8cd-b5648ea7f6bb" providerId="AD" clId="Web-{84E851C3-D77B-A110-830F-80DE1AF5B24B}" dt="2018-11-28T18:32:12.533" v="16"/>
          <ac:spMkLst>
            <pc:docMk/>
            <pc:sldMk cId="3996914600" sldId="261"/>
            <ac:spMk id="11" creationId="{4038CB10-1F5C-4D54-9DF7-12586DE5B007}"/>
          </ac:spMkLst>
        </pc:spChg>
        <pc:spChg chg="add del">
          <ac:chgData name="Jayme Blake" userId="S::jblake1@stu.chino.k12.ca.us::02aaea77-c934-4f30-a8cd-b5648ea7f6bb" providerId="AD" clId="Web-{84E851C3-D77B-A110-830F-80DE1AF5B24B}" dt="2018-11-28T18:32:12.533" v="16"/>
          <ac:spMkLst>
            <pc:docMk/>
            <pc:sldMk cId="3996914600" sldId="261"/>
            <ac:spMk id="13" creationId="{73ED6512-6858-4552-B699-9A97FE9A4EA2}"/>
          </ac:spMkLst>
        </pc:spChg>
        <pc:spChg chg="add mod">
          <ac:chgData name="Jayme Blake" userId="S::jblake1@stu.chino.k12.ca.us::02aaea77-c934-4f30-a8cd-b5648ea7f6bb" providerId="AD" clId="Web-{84E851C3-D77B-A110-830F-80DE1AF5B24B}" dt="2018-11-28T18:35:14.768" v="27"/>
          <ac:spMkLst>
            <pc:docMk/>
            <pc:sldMk cId="3996914600" sldId="261"/>
            <ac:spMk id="14" creationId="{18C52E2D-DE85-4252-87EE-8445B56DE266}"/>
          </ac:spMkLst>
        </pc:spChg>
        <pc:spChg chg="add del">
          <ac:chgData name="Jayme Blake" userId="S::jblake1@stu.chino.k12.ca.us::02aaea77-c934-4f30-a8cd-b5648ea7f6bb" providerId="AD" clId="Web-{84E851C3-D77B-A110-830F-80DE1AF5B24B}" dt="2018-11-28T18:35:14.768" v="27"/>
          <ac:spMkLst>
            <pc:docMk/>
            <pc:sldMk cId="3996914600" sldId="261"/>
            <ac:spMk id="18" creationId="{432691CC-4AB8-48AF-B822-EBF7F4E9E6CD}"/>
          </ac:spMkLst>
        </pc:spChg>
        <pc:spChg chg="add del">
          <ac:chgData name="Jayme Blake" userId="S::jblake1@stu.chino.k12.ca.us::02aaea77-c934-4f30-a8cd-b5648ea7f6bb" providerId="AD" clId="Web-{84E851C3-D77B-A110-830F-80DE1AF5B24B}" dt="2018-11-28T18:35:14.768" v="27"/>
          <ac:spMkLst>
            <pc:docMk/>
            <pc:sldMk cId="3996914600" sldId="261"/>
            <ac:spMk id="20" creationId="{D6A8E1B4-B839-4C58-B08A-F0B09458080B}"/>
          </ac:spMkLst>
        </pc:spChg>
        <pc:spChg chg="add del">
          <ac:chgData name="Jayme Blake" userId="S::jblake1@stu.chino.k12.ca.us::02aaea77-c934-4f30-a8cd-b5648ea7f6bb" providerId="AD" clId="Web-{84E851C3-D77B-A110-830F-80DE1AF5B24B}" dt="2018-11-28T18:34:52.330" v="24"/>
          <ac:spMkLst>
            <pc:docMk/>
            <pc:sldMk cId="3996914600" sldId="261"/>
            <ac:spMk id="22" creationId="{2EEE8F11-3582-44B7-9869-F2D26D7DD9D4}"/>
          </ac:spMkLst>
        </pc:spChg>
        <pc:spChg chg="add del">
          <ac:chgData name="Jayme Blake" userId="S::jblake1@stu.chino.k12.ca.us::02aaea77-c934-4f30-a8cd-b5648ea7f6bb" providerId="AD" clId="Web-{84E851C3-D77B-A110-830F-80DE1AF5B24B}" dt="2018-11-28T18:34:52.330" v="24"/>
          <ac:spMkLst>
            <pc:docMk/>
            <pc:sldMk cId="3996914600" sldId="261"/>
            <ac:spMk id="23" creationId="{2141F1CC-6A53-4BCF-9127-AABB52E2497E}"/>
          </ac:spMkLst>
        </pc:spChg>
        <pc:spChg chg="add del">
          <ac:chgData name="Jayme Blake" userId="S::jblake1@stu.chino.k12.ca.us::02aaea77-c934-4f30-a8cd-b5648ea7f6bb" providerId="AD" clId="Web-{84E851C3-D77B-A110-830F-80DE1AF5B24B}" dt="2018-11-28T18:34:52.330" v="24"/>
          <ac:spMkLst>
            <pc:docMk/>
            <pc:sldMk cId="3996914600" sldId="261"/>
            <ac:spMk id="24" creationId="{561B2B49-7142-4CA8-A929-4671548E6A5A}"/>
          </ac:spMkLst>
        </pc:spChg>
        <pc:spChg chg="add del">
          <ac:chgData name="Jayme Blake" userId="S::jblake1@stu.chino.k12.ca.us::02aaea77-c934-4f30-a8cd-b5648ea7f6bb" providerId="AD" clId="Web-{84E851C3-D77B-A110-830F-80DE1AF5B24B}" dt="2018-11-28T18:33:38.939" v="22"/>
          <ac:spMkLst>
            <pc:docMk/>
            <pc:sldMk cId="3996914600" sldId="261"/>
            <ac:spMk id="25" creationId="{C99A8FB7-A79B-4BC9-9D56-B79587F6AA3E}"/>
          </ac:spMkLst>
        </pc:spChg>
        <pc:spChg chg="add del">
          <ac:chgData name="Jayme Blake" userId="S::jblake1@stu.chino.k12.ca.us::02aaea77-c934-4f30-a8cd-b5648ea7f6bb" providerId="AD" clId="Web-{84E851C3-D77B-A110-830F-80DE1AF5B24B}" dt="2018-11-28T18:35:14.690" v="26"/>
          <ac:spMkLst>
            <pc:docMk/>
            <pc:sldMk cId="3996914600" sldId="261"/>
            <ac:spMk id="26" creationId="{7E6CA27E-BEE7-49F6-9FBE-99A7492AE1D4}"/>
          </ac:spMkLst>
        </pc:spChg>
        <pc:spChg chg="add del">
          <ac:chgData name="Jayme Blake" userId="S::jblake1@stu.chino.k12.ca.us::02aaea77-c934-4f30-a8cd-b5648ea7f6bb" providerId="AD" clId="Web-{84E851C3-D77B-A110-830F-80DE1AF5B24B}" dt="2018-11-28T18:33:38.939" v="22"/>
          <ac:spMkLst>
            <pc:docMk/>
            <pc:sldMk cId="3996914600" sldId="261"/>
            <ac:spMk id="27" creationId="{B23893E2-3349-46D7-A7AA-B9E447957FB1}"/>
          </ac:spMkLst>
        </pc:spChg>
        <pc:spChg chg="add del">
          <ac:chgData name="Jayme Blake" userId="S::jblake1@stu.chino.k12.ca.us::02aaea77-c934-4f30-a8cd-b5648ea7f6bb" providerId="AD" clId="Web-{84E851C3-D77B-A110-830F-80DE1AF5B24B}" dt="2018-11-28T18:33:38.939" v="22"/>
          <ac:spMkLst>
            <pc:docMk/>
            <pc:sldMk cId="3996914600" sldId="261"/>
            <ac:spMk id="29" creationId="{2B7592FE-10D1-4664-B623-353F47C8DF7F}"/>
          </ac:spMkLst>
        </pc:spChg>
        <pc:picChg chg="add mod ord">
          <ac:chgData name="Jayme Blake" userId="S::jblake1@stu.chino.k12.ca.us::02aaea77-c934-4f30-a8cd-b5648ea7f6bb" providerId="AD" clId="Web-{84E851C3-D77B-A110-830F-80DE1AF5B24B}" dt="2018-11-28T18:35:14.768" v="27"/>
          <ac:picMkLst>
            <pc:docMk/>
            <pc:sldMk cId="3996914600" sldId="261"/>
            <ac:picMk id="4" creationId="{17DC561B-49E9-4EFC-86C2-68779A10BA52}"/>
          </ac:picMkLst>
        </pc:picChg>
        <pc:picChg chg="add mod ord">
          <ac:chgData name="Jayme Blake" userId="S::jblake1@stu.chino.k12.ca.us::02aaea77-c934-4f30-a8cd-b5648ea7f6bb" providerId="AD" clId="Web-{84E851C3-D77B-A110-830F-80DE1AF5B24B}" dt="2018-11-28T18:35:14.768" v="27"/>
          <ac:picMkLst>
            <pc:docMk/>
            <pc:sldMk cId="3996914600" sldId="261"/>
            <ac:picMk id="8" creationId="{4E643BDA-327F-49B6-9C18-007D7BB49FBE}"/>
          </ac:picMkLst>
        </pc:picChg>
        <pc:picChg chg="add mod ord">
          <ac:chgData name="Jayme Blake" userId="S::jblake1@stu.chino.k12.ca.us::02aaea77-c934-4f30-a8cd-b5648ea7f6bb" providerId="AD" clId="Web-{84E851C3-D77B-A110-830F-80DE1AF5B24B}" dt="2018-11-28T18:35:14.768" v="27"/>
          <ac:picMkLst>
            <pc:docMk/>
            <pc:sldMk cId="3996914600" sldId="261"/>
            <ac:picMk id="10" creationId="{AA179E90-8699-4FC8-97A4-419B797B739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hyperlink" Target="http://flickr.com/photos/cityprojectca/5611955443" TargetMode="External"/><Relationship Id="rId3" Type="http://schemas.openxmlformats.org/officeDocument/2006/relationships/hyperlink" Target="https://creativecommons.org/licenses/by-nc-sa/3.0/" TargetMode="External"/><Relationship Id="rId7" Type="http://schemas.openxmlformats.org/officeDocument/2006/relationships/hyperlink" Target="https://en.wikipedia.org/wiki/Tongva_language"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creativecommons.org/licenses/by-sa/3.0/"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7" Type="http://schemas.openxmlformats.org/officeDocument/2006/relationships/hyperlink" Target="http://ca.wikipedia.org/wiki/miwoks_de_la_costa"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s://en.wikipedia.org/wiki/Tongva_people" TargetMode="External"/><Relationship Id="rId5" Type="http://schemas.openxmlformats.org/officeDocument/2006/relationships/hyperlink" Target="https://en.wikipedia.org/wiki/Coast_Miwok" TargetMode="Externa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jpeg"/><Relationship Id="rId7" Type="http://schemas.openxmlformats.org/officeDocument/2006/relationships/hyperlink" Target="https://creativecommons.org/licenses/by-sa/3.0/"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hyperlink" Target="https://www.flickr.com/photos/widnr/8539787384/" TargetMode="External"/><Relationship Id="rId5" Type="http://schemas.openxmlformats.org/officeDocument/2006/relationships/image" Target="../media/image10.jpeg"/><Relationship Id="rId10" Type="http://schemas.openxmlformats.org/officeDocument/2006/relationships/hyperlink" Target="https://en.wikipedia.org/wiki/Amphiprioninae" TargetMode="External"/><Relationship Id="rId4" Type="http://schemas.openxmlformats.org/officeDocument/2006/relationships/hyperlink" Target="https://creativecommons.org/licenses/by-nd/3.0/" TargetMode="External"/><Relationship Id="rId9" Type="http://schemas.openxmlformats.org/officeDocument/2006/relationships/hyperlink" Target="https://fr.wikipedia.org/wiki/Lapin"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flickr.com/photos/mharrsch/231137127" TargetMode="External"/><Relationship Id="rId3" Type="http://schemas.openxmlformats.org/officeDocument/2006/relationships/hyperlink" Target="https://creativecommons.org/licenses/by-nc-sa/3.0/" TargetMode="External"/><Relationship Id="rId7" Type="http://schemas.openxmlformats.org/officeDocument/2006/relationships/hyperlink" Target="http://riadzany.blogspot.com/2013/11/the-beni-ouarain-weavers-face.html"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hyperlink" Target="https://en.wikipedia.org/wiki/Turkish_carpet" TargetMode="External"/><Relationship Id="rId5" Type="http://schemas.openxmlformats.org/officeDocument/2006/relationships/hyperlink" Target="https://creativecommons.org/licenses/by-sa/3.0/" TargetMode="Externa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creativecommons.org/licenses/by-sa/3.0/" TargetMode="External"/><Relationship Id="rId7"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s://creativecommons.org/licenses/by-nc-sa/3.0/" TargetMode="External"/><Relationship Id="rId10" Type="http://schemas.openxmlformats.org/officeDocument/2006/relationships/image" Target="../media/image18.jpeg"/><Relationship Id="rId4" Type="http://schemas.openxmlformats.org/officeDocument/2006/relationships/image" Target="../media/image15.jpeg"/><Relationship Id="rId9" Type="http://schemas.openxmlformats.org/officeDocument/2006/relationships/hyperlink" Target="https://creativecommons.org/licenses/by-nd/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F869F-CCEA-4D87-B6AF-02A1CFB67135}"/>
              </a:ext>
            </a:extLst>
          </p:cNvPr>
          <p:cNvSpPr>
            <a:spLocks noGrp="1"/>
          </p:cNvSpPr>
          <p:nvPr>
            <p:ph type="title"/>
          </p:nvPr>
        </p:nvSpPr>
        <p:spPr>
          <a:xfrm>
            <a:off x="609601" y="4385066"/>
            <a:ext cx="10923638" cy="1317643"/>
          </a:xfrm>
        </p:spPr>
        <p:txBody>
          <a:bodyPr vert="horz" lIns="91440" tIns="45720" rIns="91440" bIns="45720" rtlCol="0" anchor="b">
            <a:normAutofit/>
          </a:bodyPr>
          <a:lstStyle/>
          <a:p>
            <a:r>
              <a:rPr lang="en-US" sz="6000" kern="1200">
                <a:solidFill>
                  <a:schemeClr val="tx1"/>
                </a:solidFill>
                <a:latin typeface="+mj-lt"/>
                <a:ea typeface="+mj-ea"/>
                <a:cs typeface="+mj-cs"/>
              </a:rPr>
              <a:t>                           Gabrielino Tribe</a:t>
            </a:r>
          </a:p>
        </p:txBody>
      </p:sp>
      <p:sp>
        <p:nvSpPr>
          <p:cNvPr id="3" name="Content Placeholder 2">
            <a:extLst>
              <a:ext uri="{FF2B5EF4-FFF2-40B4-BE49-F238E27FC236}">
                <a16:creationId xmlns:a16="http://schemas.microsoft.com/office/drawing/2014/main" id="{565DA065-09F6-4C3F-A31A-E775D9230350}"/>
              </a:ext>
            </a:extLst>
          </p:cNvPr>
          <p:cNvSpPr>
            <a:spLocks noGrp="1"/>
          </p:cNvSpPr>
          <p:nvPr>
            <p:ph idx="1"/>
          </p:nvPr>
        </p:nvSpPr>
        <p:spPr>
          <a:xfrm>
            <a:off x="609600" y="5702709"/>
            <a:ext cx="10923638" cy="521109"/>
          </a:xfrm>
        </p:spPr>
        <p:txBody>
          <a:bodyPr vert="horz" lIns="91440" tIns="45720" rIns="91440" bIns="45720" rtlCol="0">
            <a:normAutofit/>
          </a:bodyPr>
          <a:lstStyle/>
          <a:p>
            <a:pPr marL="0" indent="0">
              <a:buNone/>
            </a:pPr>
            <a:r>
              <a:rPr lang="en-US" sz="2400" kern="1200">
                <a:solidFill>
                  <a:schemeClr val="tx1"/>
                </a:solidFill>
                <a:latin typeface="+mn-lt"/>
                <a:ea typeface="+mn-ea"/>
                <a:cs typeface="+mn-cs"/>
              </a:rPr>
              <a:t>BY Jayme, Sasha, and Alyssa</a:t>
            </a:r>
          </a:p>
        </p:txBody>
      </p:sp>
      <p:pic>
        <p:nvPicPr>
          <p:cNvPr id="16" name="Picture 16" descr="A black and white photo of a person&#10;&#10;Description generated with high confidence">
            <a:extLst>
              <a:ext uri="{FF2B5EF4-FFF2-40B4-BE49-F238E27FC236}">
                <a16:creationId xmlns:a16="http://schemas.microsoft.com/office/drawing/2014/main" id="{D29E8C16-E170-4211-88DC-372707ECA19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4797" r="-2" b="46545"/>
          <a:stretch/>
        </p:blipFill>
        <p:spPr>
          <a:xfrm>
            <a:off x="20" y="10"/>
            <a:ext cx="6095974" cy="4252522"/>
          </a:xfrm>
          <a:prstGeom prst="rect">
            <a:avLst/>
          </a:prstGeom>
        </p:spPr>
      </p:pic>
      <p:pic>
        <p:nvPicPr>
          <p:cNvPr id="4" name="Picture 4" descr="A person wearing a costume&#10;&#10;Description generated with very high confidence">
            <a:extLst>
              <a:ext uri="{FF2B5EF4-FFF2-40B4-BE49-F238E27FC236}">
                <a16:creationId xmlns:a16="http://schemas.microsoft.com/office/drawing/2014/main" id="{25B5F459-5509-4161-86E3-492305AD438B}"/>
              </a:ext>
            </a:extLst>
          </p:cNvPr>
          <p:cNvPicPr>
            <a:picLocks noChangeAspect="1"/>
          </p:cNvPicPr>
          <p:nvPr/>
        </p:nvPicPr>
        <p:blipFill rotWithShape="1">
          <a:blip r:embed="rId4">
            <a:extLst>
              <a:ext uri="{837473B0-CC2E-450A-ABE3-18F120FF3D39}">
                <a1611:picAttrSrcUrl xmlns:a1611="http://schemas.microsoft.com/office/drawing/2016/11/main" r:id="rId3"/>
              </a:ext>
            </a:extLst>
          </a:blip>
          <a:srcRect t="16930" b="34928"/>
          <a:stretch/>
        </p:blipFill>
        <p:spPr>
          <a:xfrm>
            <a:off x="6095999" y="-681"/>
            <a:ext cx="6096001" cy="4253215"/>
          </a:xfrm>
          <a:prstGeom prst="rect">
            <a:avLst/>
          </a:prstGeom>
        </p:spPr>
      </p:pic>
      <p:cxnSp>
        <p:nvCxnSpPr>
          <p:cNvPr id="33" name="Straight Connector 33">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5">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4589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descr="A tree in a forest&#10;&#10;Description generated with very high confidence">
            <a:extLst>
              <a:ext uri="{FF2B5EF4-FFF2-40B4-BE49-F238E27FC236}">
                <a16:creationId xmlns:a16="http://schemas.microsoft.com/office/drawing/2014/main" id="{CF278344-A736-4793-8130-37F82D4FA5F9}"/>
              </a:ext>
            </a:extLst>
          </p:cNvPr>
          <p:cNvPicPr>
            <a:picLocks noChangeAspect="1"/>
          </p:cNvPicPr>
          <p:nvPr/>
        </p:nvPicPr>
        <p:blipFill rotWithShape="1">
          <a:blip r:embed="rId2">
            <a:alphaModFix/>
            <a:extLst>
              <a:ext uri="{837473B0-CC2E-450A-ABE3-18F120FF3D39}">
                <a1611:picAttrSrcUrl xmlns:a1611="http://schemas.microsoft.com/office/drawing/2016/11/main" r:id="rId3"/>
              </a:ext>
            </a:extLst>
          </a:blip>
          <a:srcRect r="-2" b="5557"/>
          <a:stretch/>
        </p:blipFill>
        <p:spPr>
          <a:xfrm>
            <a:off x="6083786" y="-168318"/>
            <a:ext cx="6261330" cy="3932313"/>
          </a:xfrm>
          <a:prstGeom prst="rect">
            <a:avLst/>
          </a:prstGeom>
          <a:effectLst>
            <a:softEdge rad="533400"/>
          </a:effectLst>
        </p:spPr>
      </p:pic>
      <p:pic>
        <p:nvPicPr>
          <p:cNvPr id="4" name="Picture 4" descr="A close up of a map&#10;&#10;Description generated with high confidence">
            <a:extLst>
              <a:ext uri="{FF2B5EF4-FFF2-40B4-BE49-F238E27FC236}">
                <a16:creationId xmlns:a16="http://schemas.microsoft.com/office/drawing/2014/main" id="{53A7B33C-C038-4BE5-A96A-2CF2D64C90D4}"/>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r="-2" b="11601"/>
          <a:stretch/>
        </p:blipFill>
        <p:spPr>
          <a:xfrm>
            <a:off x="6089904" y="2487168"/>
            <a:ext cx="6263640" cy="4215384"/>
          </a:xfrm>
          <a:prstGeom prst="rect">
            <a:avLst/>
          </a:prstGeom>
          <a:effectLst>
            <a:softEdge rad="533400"/>
          </a:effectLst>
        </p:spPr>
      </p:pic>
      <p:pic>
        <p:nvPicPr>
          <p:cNvPr id="24" name="Picture 26">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BEBD21F-D44E-49D4-AF34-70EE5B217240}"/>
              </a:ext>
            </a:extLst>
          </p:cNvPr>
          <p:cNvSpPr>
            <a:spLocks noGrp="1"/>
          </p:cNvSpPr>
          <p:nvPr>
            <p:ph type="title"/>
          </p:nvPr>
        </p:nvSpPr>
        <p:spPr>
          <a:xfrm>
            <a:off x="804998" y="798445"/>
            <a:ext cx="4803636" cy="1311664"/>
          </a:xfrm>
        </p:spPr>
        <p:txBody>
          <a:bodyPr>
            <a:normAutofit/>
          </a:bodyPr>
          <a:lstStyle/>
          <a:p>
            <a:r>
              <a:rPr lang="en-US" sz="3400">
                <a:solidFill>
                  <a:srgbClr val="000000"/>
                </a:solidFill>
                <a:cs typeface="Calibri Light"/>
              </a:rPr>
              <a:t>                       </a:t>
            </a:r>
            <a:r>
              <a:rPr lang="en-US" sz="3400">
                <a:solidFill>
                  <a:srgbClr val="000000"/>
                </a:solidFill>
                <a:latin typeface="Algerian"/>
                <a:cs typeface="AngsanaUPC"/>
              </a:rPr>
              <a:t> LOCATION</a:t>
            </a:r>
          </a:p>
        </p:txBody>
      </p:sp>
      <p:sp>
        <p:nvSpPr>
          <p:cNvPr id="3" name="Content Placeholder 2">
            <a:extLst>
              <a:ext uri="{FF2B5EF4-FFF2-40B4-BE49-F238E27FC236}">
                <a16:creationId xmlns:a16="http://schemas.microsoft.com/office/drawing/2014/main" id="{D00BE574-529A-4145-A0B6-07F98B9AEFE0}"/>
              </a:ext>
            </a:extLst>
          </p:cNvPr>
          <p:cNvSpPr>
            <a:spLocks noGrp="1"/>
          </p:cNvSpPr>
          <p:nvPr>
            <p:ph idx="1"/>
          </p:nvPr>
        </p:nvSpPr>
        <p:spPr>
          <a:xfrm>
            <a:off x="804997" y="2272143"/>
            <a:ext cx="4803637" cy="3788830"/>
          </a:xfrm>
        </p:spPr>
        <p:txBody>
          <a:bodyPr vert="horz" lIns="91440" tIns="45720" rIns="91440" bIns="45720" rtlCol="0" anchor="ctr">
            <a:normAutofit/>
          </a:bodyPr>
          <a:lstStyle/>
          <a:p>
            <a:pPr marL="0" indent="0">
              <a:buNone/>
            </a:pPr>
            <a:r>
              <a:rPr lang="en-US" sz="2000">
                <a:solidFill>
                  <a:srgbClr val="000000"/>
                </a:solidFill>
                <a:latin typeface="Eras Bold ITC"/>
                <a:cs typeface="Browallia New"/>
              </a:rPr>
              <a:t>The location of the Gabrielino tribe was in the southern coast of California.  The Gabrielino lived on the Channel Islands in the  Pacific ocean.  The weather is not too hot or too cold which means it is a mild climate.</a:t>
            </a:r>
          </a:p>
        </p:txBody>
      </p:sp>
      <p:sp>
        <p:nvSpPr>
          <p:cNvPr id="6" name="TextBox 5">
            <a:extLst>
              <a:ext uri="{FF2B5EF4-FFF2-40B4-BE49-F238E27FC236}">
                <a16:creationId xmlns:a16="http://schemas.microsoft.com/office/drawing/2014/main" id="{34B5C54D-01DE-4CD1-9250-F09DA099077B}"/>
              </a:ext>
            </a:extLst>
          </p:cNvPr>
          <p:cNvSpPr txBox="1"/>
          <p:nvPr/>
        </p:nvSpPr>
        <p:spPr>
          <a:xfrm>
            <a:off x="10032076" y="6502497"/>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0" name="TextBox 9">
            <a:extLst>
              <a:ext uri="{FF2B5EF4-FFF2-40B4-BE49-F238E27FC236}">
                <a16:creationId xmlns:a16="http://schemas.microsoft.com/office/drawing/2014/main" id="{DC3AC762-6E36-4D99-B811-5E0E868A1FED}"/>
              </a:ext>
            </a:extLst>
          </p:cNvPr>
          <p:cNvSpPr txBox="1"/>
          <p:nvPr/>
        </p:nvSpPr>
        <p:spPr>
          <a:xfrm>
            <a:off x="9890598" y="3563940"/>
            <a:ext cx="245451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13536379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EB181E26-89C4-4A14-92DE-0F4C4B0E9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A large tree in a forest&#10;&#10;Description generated with high confidence">
            <a:extLst>
              <a:ext uri="{FF2B5EF4-FFF2-40B4-BE49-F238E27FC236}">
                <a16:creationId xmlns:a16="http://schemas.microsoft.com/office/drawing/2014/main" id="{B5CFA5EE-811F-4C31-95E3-4EE35687FAC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6120" r="2" b="34291"/>
          <a:stretch/>
        </p:blipFill>
        <p:spPr>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7" name="Picture 8" descr="A group of people standing on a lush green field&#10;&#10;Description generated with high confidence">
            <a:extLst>
              <a:ext uri="{FF2B5EF4-FFF2-40B4-BE49-F238E27FC236}">
                <a16:creationId xmlns:a16="http://schemas.microsoft.com/office/drawing/2014/main" id="{A4FC2E76-E3F4-473B-8B3E-703F362E93C0}"/>
              </a:ext>
            </a:extLst>
          </p:cNvPr>
          <p:cNvPicPr>
            <a:picLocks noChangeAspect="1"/>
          </p:cNvPicPr>
          <p:nvPr/>
        </p:nvPicPr>
        <p:blipFill rotWithShape="1">
          <a:blip r:embed="rId4">
            <a:extLst>
              <a:ext uri="{837473B0-CC2E-450A-ABE3-18F120FF3D39}">
                <a1611:picAttrSrcUrl xmlns:a1611="http://schemas.microsoft.com/office/drawing/2016/11/main" r:id="rId3"/>
              </a:ext>
            </a:extLst>
          </a:blip>
          <a:srcRect t="21411" r="-2" b="16011"/>
          <a:stretch/>
        </p:blipFill>
        <p:spPr>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49" name="Freeform 37">
            <a:extLst>
              <a:ext uri="{FF2B5EF4-FFF2-40B4-BE49-F238E27FC236}">
                <a16:creationId xmlns:a16="http://schemas.microsoft.com/office/drawing/2014/main" id="{13958066-7CBD-4B89-8F46-614C4F28B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AB22ADB-5326-4331-BCA2-286CB8D928A8}"/>
              </a:ext>
            </a:extLst>
          </p:cNvPr>
          <p:cNvSpPr>
            <a:spLocks noGrp="1"/>
          </p:cNvSpPr>
          <p:nvPr>
            <p:ph type="title"/>
          </p:nvPr>
        </p:nvSpPr>
        <p:spPr>
          <a:xfrm>
            <a:off x="838200" y="365125"/>
            <a:ext cx="10515600" cy="1325563"/>
          </a:xfrm>
        </p:spPr>
        <p:txBody>
          <a:bodyPr>
            <a:normAutofit/>
          </a:bodyPr>
          <a:lstStyle/>
          <a:p>
            <a:r>
              <a:rPr lang="en-US">
                <a:solidFill>
                  <a:schemeClr val="bg1"/>
                </a:solidFill>
                <a:cs typeface="Calibri Light"/>
              </a:rPr>
              <a:t>                               SHELTER</a:t>
            </a:r>
            <a:endParaRPr lang="en-US">
              <a:solidFill>
                <a:schemeClr val="bg1"/>
              </a:solidFill>
            </a:endParaRPr>
          </a:p>
        </p:txBody>
      </p:sp>
      <p:sp>
        <p:nvSpPr>
          <p:cNvPr id="3" name="Content Placeholder 2">
            <a:extLst>
              <a:ext uri="{FF2B5EF4-FFF2-40B4-BE49-F238E27FC236}">
                <a16:creationId xmlns:a16="http://schemas.microsoft.com/office/drawing/2014/main" id="{B91B60C1-D637-4BDD-973A-80F24B3F4215}"/>
              </a:ext>
            </a:extLst>
          </p:cNvPr>
          <p:cNvSpPr>
            <a:spLocks noGrp="1"/>
          </p:cNvSpPr>
          <p:nvPr>
            <p:ph idx="1"/>
          </p:nvPr>
        </p:nvSpPr>
        <p:spPr>
          <a:xfrm>
            <a:off x="838200" y="2015406"/>
            <a:ext cx="5097779" cy="4065986"/>
          </a:xfrm>
        </p:spPr>
        <p:txBody>
          <a:bodyPr vert="horz" lIns="91440" tIns="45720" rIns="91440" bIns="45720" rtlCol="0" anchor="t">
            <a:normAutofit/>
          </a:bodyPr>
          <a:lstStyle/>
          <a:p>
            <a:pPr marL="0" indent="0">
              <a:buNone/>
            </a:pPr>
            <a:r>
              <a:rPr lang="en-US" sz="2000" dirty="0">
                <a:latin typeface="Eras Bold ITC"/>
                <a:cs typeface="Calibri"/>
              </a:rPr>
              <a:t>The homes of the Gabrielino tribe helped keep them safe. For homes they used bent tree saplings covered with </a:t>
            </a:r>
            <a:r>
              <a:rPr lang="en-US" sz="2000" dirty="0" err="1">
                <a:latin typeface="Eras Bold ITC"/>
                <a:cs typeface="Calibri"/>
              </a:rPr>
              <a:t>tule</a:t>
            </a:r>
            <a:r>
              <a:rPr lang="en-US" sz="2000" dirty="0">
                <a:latin typeface="Eras Bold ITC"/>
                <a:cs typeface="Calibri"/>
              </a:rPr>
              <a:t> mates. They had a round or a pointed roof. To keep them warm they had thick walls, so if it got cool outside it stayed warm inside. If it got hot outside they would be cool inside. </a:t>
            </a:r>
          </a:p>
          <a:p>
            <a:pPr marL="0" indent="0">
              <a:buNone/>
            </a:pPr>
            <a:endParaRPr lang="en-US" sz="2000">
              <a:cs typeface="Calibri"/>
            </a:endParaRPr>
          </a:p>
        </p:txBody>
      </p:sp>
      <p:sp>
        <p:nvSpPr>
          <p:cNvPr id="6" name="TextBox 5">
            <a:extLst>
              <a:ext uri="{FF2B5EF4-FFF2-40B4-BE49-F238E27FC236}">
                <a16:creationId xmlns:a16="http://schemas.microsoft.com/office/drawing/2014/main" id="{1D84809E-6239-4738-900A-57CE9C6FA64C}"/>
              </a:ext>
            </a:extLst>
          </p:cNvPr>
          <p:cNvSpPr txBox="1"/>
          <p:nvPr/>
        </p:nvSpPr>
        <p:spPr>
          <a:xfrm>
            <a:off x="9870532" y="687070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8" name="TextBox 7">
            <a:extLst>
              <a:ext uri="{FF2B5EF4-FFF2-40B4-BE49-F238E27FC236}">
                <a16:creationId xmlns:a16="http://schemas.microsoft.com/office/drawing/2014/main" id="{2F27C942-F5CC-4AFD-ABD0-634A943B2297}"/>
              </a:ext>
            </a:extLst>
          </p:cNvPr>
          <p:cNvSpPr txBox="1"/>
          <p:nvPr/>
        </p:nvSpPr>
        <p:spPr>
          <a:xfrm>
            <a:off x="7536363" y="6870700"/>
            <a:ext cx="232146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0" name="TextBox 9">
            <a:extLst>
              <a:ext uri="{FF2B5EF4-FFF2-40B4-BE49-F238E27FC236}">
                <a16:creationId xmlns:a16="http://schemas.microsoft.com/office/drawing/2014/main" id="{25D5CDBA-72D9-44E4-9EC6-565EDC50BFF9}"/>
              </a:ext>
            </a:extLst>
          </p:cNvPr>
          <p:cNvSpPr txBox="1"/>
          <p:nvPr/>
        </p:nvSpPr>
        <p:spPr>
          <a:xfrm>
            <a:off x="5202195" y="687070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4836980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8" name="Rectangle 39">
            <a:extLst>
              <a:ext uri="{FF2B5EF4-FFF2-40B4-BE49-F238E27FC236}">
                <a16:creationId xmlns:a16="http://schemas.microsoft.com/office/drawing/2014/main" id="{2A785343-5D24-4118-A2E4-665D196F6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8" descr="A picture containing food, fruit, berry&#10;&#10;Description generated with very high confidence">
            <a:extLst>
              <a:ext uri="{FF2B5EF4-FFF2-40B4-BE49-F238E27FC236}">
                <a16:creationId xmlns:a16="http://schemas.microsoft.com/office/drawing/2014/main" id="{4E643BDA-327F-49B6-9C18-007D7BB49FBE}"/>
              </a:ext>
            </a:extLst>
          </p:cNvPr>
          <p:cNvPicPr>
            <a:picLocks noChangeAspect="1"/>
          </p:cNvPicPr>
          <p:nvPr/>
        </p:nvPicPr>
        <p:blipFill rotWithShape="1">
          <a:blip r:embed="rId2"/>
          <a:srcRect t="5282" r="-2" b="9031"/>
          <a:stretch/>
        </p:blipFill>
        <p:spPr>
          <a:xfrm>
            <a:off x="2" y="-6235"/>
            <a:ext cx="3255403" cy="2505456"/>
          </a:xfrm>
          <a:custGeom>
            <a:avLst/>
            <a:gdLst>
              <a:gd name="connsiteX0" fmla="*/ 0 w 3255403"/>
              <a:gd name="connsiteY0" fmla="*/ 0 h 2505456"/>
              <a:gd name="connsiteX1" fmla="*/ 3255403 w 3255403"/>
              <a:gd name="connsiteY1" fmla="*/ 0 h 2505456"/>
              <a:gd name="connsiteX2" fmla="*/ 2094477 w 3255403"/>
              <a:gd name="connsiteY2" fmla="*/ 2505456 h 2505456"/>
              <a:gd name="connsiteX3" fmla="*/ 0 w 3255403"/>
              <a:gd name="connsiteY3" fmla="*/ 2505456 h 2505456"/>
            </a:gdLst>
            <a:ahLst/>
            <a:cxnLst>
              <a:cxn ang="0">
                <a:pos x="connsiteX0" y="connsiteY0"/>
              </a:cxn>
              <a:cxn ang="0">
                <a:pos x="connsiteX1" y="connsiteY1"/>
              </a:cxn>
              <a:cxn ang="0">
                <a:pos x="connsiteX2" y="connsiteY2"/>
              </a:cxn>
              <a:cxn ang="0">
                <a:pos x="connsiteX3" y="connsiteY3"/>
              </a:cxn>
            </a:cxnLst>
            <a:rect l="l" t="t" r="r" b="b"/>
            <a:pathLst>
              <a:path w="3255403" h="2505456">
                <a:moveTo>
                  <a:pt x="0" y="0"/>
                </a:moveTo>
                <a:lnTo>
                  <a:pt x="3255403" y="0"/>
                </a:lnTo>
                <a:lnTo>
                  <a:pt x="2094477" y="2505456"/>
                </a:lnTo>
                <a:lnTo>
                  <a:pt x="0" y="2505456"/>
                </a:lnTo>
                <a:close/>
              </a:path>
            </a:pathLst>
          </a:custGeom>
        </p:spPr>
      </p:pic>
      <p:pic>
        <p:nvPicPr>
          <p:cNvPr id="5" name="Picture 6" descr="A fish swimming under water&#10;&#10;Description generated with very high confidence">
            <a:extLst>
              <a:ext uri="{FF2B5EF4-FFF2-40B4-BE49-F238E27FC236}">
                <a16:creationId xmlns:a16="http://schemas.microsoft.com/office/drawing/2014/main" id="{61834FAE-DA8D-4C0F-A344-93DAFFEFCEBB}"/>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7748" r="4290" b="-1"/>
          <a:stretch/>
        </p:blipFill>
        <p:spPr>
          <a:xfrm>
            <a:off x="7381876" y="10"/>
            <a:ext cx="4810125" cy="2501827"/>
          </a:xfrm>
          <a:custGeom>
            <a:avLst/>
            <a:gdLst>
              <a:gd name="connsiteX0" fmla="*/ 1159248 w 4810125"/>
              <a:gd name="connsiteY0" fmla="*/ 0 h 2501837"/>
              <a:gd name="connsiteX1" fmla="*/ 4810125 w 4810125"/>
              <a:gd name="connsiteY1" fmla="*/ 0 h 2501837"/>
              <a:gd name="connsiteX2" fmla="*/ 4810125 w 4810125"/>
              <a:gd name="connsiteY2" fmla="*/ 2501837 h 2501837"/>
              <a:gd name="connsiteX3" fmla="*/ 0 w 4810125"/>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4810125" h="2501837">
                <a:moveTo>
                  <a:pt x="1159248" y="0"/>
                </a:moveTo>
                <a:lnTo>
                  <a:pt x="4810125" y="0"/>
                </a:lnTo>
                <a:lnTo>
                  <a:pt x="4810125" y="2501837"/>
                </a:lnTo>
                <a:lnTo>
                  <a:pt x="0" y="2501837"/>
                </a:lnTo>
                <a:close/>
              </a:path>
            </a:pathLst>
          </a:custGeom>
        </p:spPr>
      </p:pic>
      <p:pic>
        <p:nvPicPr>
          <p:cNvPr id="12" name="Picture 12" descr="A close up of food&#10;&#10;Description generated with high confidence">
            <a:extLst>
              <a:ext uri="{FF2B5EF4-FFF2-40B4-BE49-F238E27FC236}">
                <a16:creationId xmlns:a16="http://schemas.microsoft.com/office/drawing/2014/main" id="{BBD50502-92B5-45F8-B99A-AF68E8B3C95E}"/>
              </a:ext>
            </a:extLst>
          </p:cNvPr>
          <p:cNvPicPr>
            <a:picLocks noChangeAspect="1"/>
          </p:cNvPicPr>
          <p:nvPr/>
        </p:nvPicPr>
        <p:blipFill rotWithShape="1">
          <a:blip r:embed="rId5"/>
          <a:srcRect l="2016" r="3" b="3"/>
          <a:stretch/>
        </p:blipFill>
        <p:spPr>
          <a:xfrm>
            <a:off x="4675537" y="-6235"/>
            <a:ext cx="3677817" cy="2505456"/>
          </a:xfrm>
          <a:custGeom>
            <a:avLst/>
            <a:gdLst>
              <a:gd name="connsiteX0" fmla="*/ 1160926 w 3677817"/>
              <a:gd name="connsiteY0" fmla="*/ 0 h 2505456"/>
              <a:gd name="connsiteX1" fmla="*/ 3677817 w 3677817"/>
              <a:gd name="connsiteY1" fmla="*/ 0 h 2505456"/>
              <a:gd name="connsiteX2" fmla="*/ 2516891 w 3677817"/>
              <a:gd name="connsiteY2" fmla="*/ 2505456 h 2505456"/>
              <a:gd name="connsiteX3" fmla="*/ 0 w 3677817"/>
              <a:gd name="connsiteY3" fmla="*/ 2505456 h 2505456"/>
            </a:gdLst>
            <a:ahLst/>
            <a:cxnLst>
              <a:cxn ang="0">
                <a:pos x="connsiteX0" y="connsiteY0"/>
              </a:cxn>
              <a:cxn ang="0">
                <a:pos x="connsiteX1" y="connsiteY1"/>
              </a:cxn>
              <a:cxn ang="0">
                <a:pos x="connsiteX2" y="connsiteY2"/>
              </a:cxn>
              <a:cxn ang="0">
                <a:pos x="connsiteX3" y="connsiteY3"/>
              </a:cxn>
            </a:cxnLst>
            <a:rect l="l" t="t" r="r" b="b"/>
            <a:pathLst>
              <a:path w="3677817" h="2505456">
                <a:moveTo>
                  <a:pt x="1160926" y="0"/>
                </a:moveTo>
                <a:lnTo>
                  <a:pt x="3677817" y="0"/>
                </a:lnTo>
                <a:lnTo>
                  <a:pt x="2516891" y="2505456"/>
                </a:lnTo>
                <a:lnTo>
                  <a:pt x="0" y="2505456"/>
                </a:lnTo>
                <a:close/>
              </a:path>
            </a:pathLst>
          </a:custGeom>
        </p:spPr>
      </p:pic>
      <p:pic>
        <p:nvPicPr>
          <p:cNvPr id="4" name="Picture 4" descr="A small brown animal&#10;&#10;Description generated with high confidence">
            <a:extLst>
              <a:ext uri="{FF2B5EF4-FFF2-40B4-BE49-F238E27FC236}">
                <a16:creationId xmlns:a16="http://schemas.microsoft.com/office/drawing/2014/main" id="{17DC561B-49E9-4EFC-86C2-68779A10BA52}"/>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t="3964" r="-2" b="3961"/>
          <a:stretch/>
        </p:blipFill>
        <p:spPr>
          <a:xfrm>
            <a:off x="5353049" y="2660089"/>
            <a:ext cx="6838950" cy="4197911"/>
          </a:xfrm>
          <a:custGeom>
            <a:avLst/>
            <a:gdLst>
              <a:gd name="connsiteX0" fmla="*/ 1945141 w 6838950"/>
              <a:gd name="connsiteY0" fmla="*/ 0 h 4197911"/>
              <a:gd name="connsiteX1" fmla="*/ 1951364 w 6838950"/>
              <a:gd name="connsiteY1" fmla="*/ 0 h 4197911"/>
              <a:gd name="connsiteX2" fmla="*/ 3141155 w 6838950"/>
              <a:gd name="connsiteY2" fmla="*/ 0 h 4197911"/>
              <a:gd name="connsiteX3" fmla="*/ 4791200 w 6838950"/>
              <a:gd name="connsiteY3" fmla="*/ 0 h 4197911"/>
              <a:gd name="connsiteX4" fmla="*/ 6838950 w 6838950"/>
              <a:gd name="connsiteY4" fmla="*/ 0 h 4197911"/>
              <a:gd name="connsiteX5" fmla="*/ 6838950 w 6838950"/>
              <a:gd name="connsiteY5" fmla="*/ 4197911 h 4197911"/>
              <a:gd name="connsiteX6" fmla="*/ 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1945141" y="0"/>
                </a:moveTo>
                <a:lnTo>
                  <a:pt x="1951364" y="0"/>
                </a:lnTo>
                <a:lnTo>
                  <a:pt x="3141155" y="0"/>
                </a:lnTo>
                <a:lnTo>
                  <a:pt x="4791200" y="0"/>
                </a:lnTo>
                <a:lnTo>
                  <a:pt x="6838950" y="0"/>
                </a:lnTo>
                <a:lnTo>
                  <a:pt x="6838950" y="4197911"/>
                </a:lnTo>
                <a:lnTo>
                  <a:pt x="0" y="4197911"/>
                </a:lnTo>
                <a:close/>
              </a:path>
            </a:pathLst>
          </a:custGeom>
        </p:spPr>
      </p:pic>
      <p:sp>
        <p:nvSpPr>
          <p:cNvPr id="41" name="Freeform 11">
            <a:extLst>
              <a:ext uri="{FF2B5EF4-FFF2-40B4-BE49-F238E27FC236}">
                <a16:creationId xmlns:a16="http://schemas.microsoft.com/office/drawing/2014/main" id="{32F4D216-10B7-4DCA-A0A1-068E9E32F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2660091"/>
            <a:ext cx="7122523" cy="4197911"/>
          </a:xfrm>
          <a:custGeom>
            <a:avLst/>
            <a:gdLst>
              <a:gd name="connsiteX0" fmla="*/ 0 w 7122523"/>
              <a:gd name="connsiteY0" fmla="*/ 4197911 h 4197911"/>
              <a:gd name="connsiteX1" fmla="*/ 7122523 w 7122523"/>
              <a:gd name="connsiteY1" fmla="*/ 4197911 h 4197911"/>
              <a:gd name="connsiteX2" fmla="*/ 5177382 w 7122523"/>
              <a:gd name="connsiteY2" fmla="*/ 0 h 4197911"/>
              <a:gd name="connsiteX3" fmla="*/ 5171159 w 7122523"/>
              <a:gd name="connsiteY3" fmla="*/ 0 h 4197911"/>
              <a:gd name="connsiteX4" fmla="*/ 3981368 w 7122523"/>
              <a:gd name="connsiteY4" fmla="*/ 0 h 4197911"/>
              <a:gd name="connsiteX5" fmla="*/ 2331323 w 7122523"/>
              <a:gd name="connsiteY5" fmla="*/ 0 h 4197911"/>
              <a:gd name="connsiteX6" fmla="*/ 0 w 7122523"/>
              <a:gd name="connsiteY6" fmla="*/ 0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2523" h="4197911">
                <a:moveTo>
                  <a:pt x="0" y="4197911"/>
                </a:moveTo>
                <a:lnTo>
                  <a:pt x="7122523" y="4197911"/>
                </a:lnTo>
                <a:lnTo>
                  <a:pt x="5177382" y="0"/>
                </a:lnTo>
                <a:lnTo>
                  <a:pt x="5171159" y="0"/>
                </a:lnTo>
                <a:lnTo>
                  <a:pt x="3981368" y="0"/>
                </a:lnTo>
                <a:lnTo>
                  <a:pt x="2331323" y="0"/>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C5B4FCC-A696-4B8A-A542-38FE09930027}"/>
              </a:ext>
            </a:extLst>
          </p:cNvPr>
          <p:cNvSpPr>
            <a:spLocks noGrp="1"/>
          </p:cNvSpPr>
          <p:nvPr>
            <p:ph idx="1"/>
          </p:nvPr>
        </p:nvSpPr>
        <p:spPr>
          <a:xfrm>
            <a:off x="682388" y="3951027"/>
            <a:ext cx="4746863" cy="2130364"/>
          </a:xfrm>
        </p:spPr>
        <p:txBody>
          <a:bodyPr vert="horz" lIns="91440" tIns="45720" rIns="91440" bIns="45720" rtlCol="0" anchor="ctr">
            <a:normAutofit/>
          </a:bodyPr>
          <a:lstStyle/>
          <a:p>
            <a:pPr marL="0" indent="0">
              <a:buNone/>
            </a:pPr>
            <a:r>
              <a:rPr lang="en-US" sz="2000" dirty="0">
                <a:solidFill>
                  <a:srgbClr val="FFFFFF"/>
                </a:solidFill>
                <a:latin typeface="Eras Bold ITC"/>
                <a:cs typeface="Calibri"/>
              </a:rPr>
              <a:t>The Gabrielino ate acorns, pinon nuts, berries, sage, and other plants. They from moved place to place to find more food. They were hunters and gatherers.</a:t>
            </a:r>
            <a:endParaRPr lang="en-US" sz="2000" dirty="0">
              <a:solidFill>
                <a:srgbClr val="FFFFFF"/>
              </a:solidFill>
              <a:cs typeface="Calibri"/>
            </a:endParaRPr>
          </a:p>
        </p:txBody>
      </p:sp>
      <p:sp>
        <p:nvSpPr>
          <p:cNvPr id="2" name="Title 1">
            <a:extLst>
              <a:ext uri="{FF2B5EF4-FFF2-40B4-BE49-F238E27FC236}">
                <a16:creationId xmlns:a16="http://schemas.microsoft.com/office/drawing/2014/main" id="{453A3CCE-73F5-47A3-83D0-CB1F1C947619}"/>
              </a:ext>
            </a:extLst>
          </p:cNvPr>
          <p:cNvSpPr>
            <a:spLocks noGrp="1"/>
          </p:cNvSpPr>
          <p:nvPr>
            <p:ph type="title"/>
          </p:nvPr>
        </p:nvSpPr>
        <p:spPr>
          <a:xfrm>
            <a:off x="682388" y="3098042"/>
            <a:ext cx="5308979" cy="852985"/>
          </a:xfrm>
        </p:spPr>
        <p:txBody>
          <a:bodyPr>
            <a:normAutofit/>
          </a:bodyPr>
          <a:lstStyle/>
          <a:p>
            <a:r>
              <a:rPr lang="en-US" sz="3600">
                <a:solidFill>
                  <a:srgbClr val="FFFFFF"/>
                </a:solidFill>
                <a:cs typeface="Calibri Light"/>
              </a:rPr>
              <a:t>                                    FOOD</a:t>
            </a:r>
            <a:endParaRPr lang="en-US" sz="3600">
              <a:solidFill>
                <a:srgbClr val="FFFFFF"/>
              </a:solidFill>
            </a:endParaRPr>
          </a:p>
        </p:txBody>
      </p:sp>
      <p:pic>
        <p:nvPicPr>
          <p:cNvPr id="15" name="Picture 15">
            <a:extLst>
              <a:ext uri="{FF2B5EF4-FFF2-40B4-BE49-F238E27FC236}">
                <a16:creationId xmlns:a16="http://schemas.microsoft.com/office/drawing/2014/main" id="{5F0715EA-53B1-4118-A618-2035CC6ECFDD}"/>
              </a:ext>
            </a:extLst>
          </p:cNvPr>
          <p:cNvPicPr>
            <a:picLocks noChangeAspect="1"/>
          </p:cNvPicPr>
          <p:nvPr/>
        </p:nvPicPr>
        <p:blipFill rotWithShape="1">
          <a:blip r:embed="rId8">
            <a:extLst>
              <a:ext uri="{837473B0-CC2E-450A-ABE3-18F120FF3D39}">
                <a1611:picAttrSrcUrl xmlns:a1611="http://schemas.microsoft.com/office/drawing/2016/11/main" r:id="rId7"/>
              </a:ext>
            </a:extLst>
          </a:blip>
          <a:srcRect t="1608" r="2" b="68"/>
          <a:stretch/>
        </p:blipFill>
        <p:spPr>
          <a:xfrm>
            <a:off x="2268501" y="10"/>
            <a:ext cx="3393943" cy="2502833"/>
          </a:xfrm>
          <a:custGeom>
            <a:avLst/>
            <a:gdLst>
              <a:gd name="connsiteX0" fmla="*/ 1159715 w 3393943"/>
              <a:gd name="connsiteY0" fmla="*/ 0 h 2502843"/>
              <a:gd name="connsiteX1" fmla="*/ 3393943 w 3393943"/>
              <a:gd name="connsiteY1" fmla="*/ 0 h 2502843"/>
              <a:gd name="connsiteX2" fmla="*/ 2234228 w 3393943"/>
              <a:gd name="connsiteY2" fmla="*/ 2502843 h 2502843"/>
              <a:gd name="connsiteX3" fmla="*/ 0 w 3393943"/>
              <a:gd name="connsiteY3" fmla="*/ 2502843 h 2502843"/>
            </a:gdLst>
            <a:ahLst/>
            <a:cxnLst>
              <a:cxn ang="0">
                <a:pos x="connsiteX0" y="connsiteY0"/>
              </a:cxn>
              <a:cxn ang="0">
                <a:pos x="connsiteX1" y="connsiteY1"/>
              </a:cxn>
              <a:cxn ang="0">
                <a:pos x="connsiteX2" y="connsiteY2"/>
              </a:cxn>
              <a:cxn ang="0">
                <a:pos x="connsiteX3" y="connsiteY3"/>
              </a:cxn>
            </a:cxnLst>
            <a:rect l="l" t="t" r="r" b="b"/>
            <a:pathLst>
              <a:path w="3393943" h="2502843">
                <a:moveTo>
                  <a:pt x="1159715" y="0"/>
                </a:moveTo>
                <a:lnTo>
                  <a:pt x="3393943" y="0"/>
                </a:lnTo>
                <a:lnTo>
                  <a:pt x="2234228" y="2502843"/>
                </a:lnTo>
                <a:lnTo>
                  <a:pt x="0" y="2502843"/>
                </a:lnTo>
                <a:close/>
              </a:path>
            </a:pathLst>
          </a:custGeom>
        </p:spPr>
      </p:pic>
      <p:sp>
        <p:nvSpPr>
          <p:cNvPr id="6" name="TextBox 5">
            <a:extLst>
              <a:ext uri="{FF2B5EF4-FFF2-40B4-BE49-F238E27FC236}">
                <a16:creationId xmlns:a16="http://schemas.microsoft.com/office/drawing/2014/main" id="{F8889AD7-E951-4D33-A695-D06F79C00F3A}"/>
              </a:ext>
            </a:extLst>
          </p:cNvPr>
          <p:cNvSpPr txBox="1"/>
          <p:nvPr/>
        </p:nvSpPr>
        <p:spPr>
          <a:xfrm>
            <a:off x="9870531" y="6870700"/>
            <a:ext cx="232146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4" name="TextBox 13">
            <a:extLst>
              <a:ext uri="{FF2B5EF4-FFF2-40B4-BE49-F238E27FC236}">
                <a16:creationId xmlns:a16="http://schemas.microsoft.com/office/drawing/2014/main" id="{18C52E2D-DE85-4252-87EE-8445B56DE266}"/>
              </a:ext>
            </a:extLst>
          </p:cNvPr>
          <p:cNvSpPr txBox="1"/>
          <p:nvPr/>
        </p:nvSpPr>
        <p:spPr>
          <a:xfrm>
            <a:off x="7536363" y="687070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10">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9" name="TextBox 8">
            <a:extLst>
              <a:ext uri="{FF2B5EF4-FFF2-40B4-BE49-F238E27FC236}">
                <a16:creationId xmlns:a16="http://schemas.microsoft.com/office/drawing/2014/main" id="{0CDA44C5-8AFC-45C2-8253-A964253F7063}"/>
              </a:ext>
            </a:extLst>
          </p:cNvPr>
          <p:cNvSpPr txBox="1"/>
          <p:nvPr/>
        </p:nvSpPr>
        <p:spPr>
          <a:xfrm>
            <a:off x="5182959" y="6870700"/>
            <a:ext cx="234070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11">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BY-ND</a:t>
            </a:r>
            <a:r>
              <a:rPr lang="en-US" sz="700">
                <a:solidFill>
                  <a:srgbClr val="FFFFFF"/>
                </a:solidFill>
              </a:rPr>
              <a:t>.</a:t>
            </a:r>
          </a:p>
        </p:txBody>
      </p:sp>
    </p:spTree>
    <p:extLst>
      <p:ext uri="{BB962C8B-B14F-4D97-AF65-F5344CB8AC3E}">
        <p14:creationId xmlns:p14="http://schemas.microsoft.com/office/powerpoint/2010/main" val="39969146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4" descr="A close up of a basket&#10;&#10;Description generated with very high confidence">
            <a:extLst>
              <a:ext uri="{FF2B5EF4-FFF2-40B4-BE49-F238E27FC236}">
                <a16:creationId xmlns:a16="http://schemas.microsoft.com/office/drawing/2014/main" id="{D07F6BF7-1659-4CC3-BABC-409BEEF0D4A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896"/>
          <a:stretch/>
        </p:blipFill>
        <p:spPr>
          <a:xfrm>
            <a:off x="6185051" y="10"/>
            <a:ext cx="5997632" cy="6857990"/>
          </a:xfrm>
          <a:custGeom>
            <a:avLst/>
            <a:gdLst>
              <a:gd name="connsiteX0" fmla="*/ 0 w 5997632"/>
              <a:gd name="connsiteY0" fmla="*/ 0 h 6858000"/>
              <a:gd name="connsiteX1" fmla="*/ 5997632 w 5997632"/>
              <a:gd name="connsiteY1" fmla="*/ 0 h 6858000"/>
              <a:gd name="connsiteX2" fmla="*/ 5997632 w 5997632"/>
              <a:gd name="connsiteY2" fmla="*/ 6858000 h 6858000"/>
              <a:gd name="connsiteX3" fmla="*/ 3178693 w 599763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97632" h="6858000">
                <a:moveTo>
                  <a:pt x="0" y="0"/>
                </a:moveTo>
                <a:lnTo>
                  <a:pt x="5997632" y="0"/>
                </a:lnTo>
                <a:lnTo>
                  <a:pt x="5997632" y="6858000"/>
                </a:lnTo>
                <a:lnTo>
                  <a:pt x="3178693" y="6858000"/>
                </a:lnTo>
                <a:close/>
              </a:path>
            </a:pathLst>
          </a:custGeom>
        </p:spPr>
      </p:pic>
      <p:pic>
        <p:nvPicPr>
          <p:cNvPr id="5" name="Picture 6" descr="A painting of a rug&#10;&#10;Description generated with very high confidence">
            <a:extLst>
              <a:ext uri="{FF2B5EF4-FFF2-40B4-BE49-F238E27FC236}">
                <a16:creationId xmlns:a16="http://schemas.microsoft.com/office/drawing/2014/main" id="{F686BFDB-E6FA-4710-9273-A9D01C6AF607}"/>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5010" r="6011" b="-1"/>
          <a:stretch/>
        </p:blipFill>
        <p:spPr>
          <a:xfrm>
            <a:off x="-1" y="10"/>
            <a:ext cx="9141744" cy="6857990"/>
          </a:xfrm>
          <a:custGeom>
            <a:avLst/>
            <a:gdLst>
              <a:gd name="connsiteX0" fmla="*/ 0 w 9141744"/>
              <a:gd name="connsiteY0" fmla="*/ 0 h 6863485"/>
              <a:gd name="connsiteX1" fmla="*/ 5963051 w 9141744"/>
              <a:gd name="connsiteY1" fmla="*/ 0 h 6863485"/>
              <a:gd name="connsiteX2" fmla="*/ 9141744 w 9141744"/>
              <a:gd name="connsiteY2" fmla="*/ 6863485 h 6863485"/>
              <a:gd name="connsiteX3" fmla="*/ 0 w 9141744"/>
              <a:gd name="connsiteY3" fmla="*/ 6863485 h 6863485"/>
              <a:gd name="connsiteX4" fmla="*/ 0 w 9141744"/>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44" h="6863485">
                <a:moveTo>
                  <a:pt x="0" y="0"/>
                </a:moveTo>
                <a:lnTo>
                  <a:pt x="5963051" y="0"/>
                </a:lnTo>
                <a:lnTo>
                  <a:pt x="9141744" y="6863485"/>
                </a:lnTo>
                <a:lnTo>
                  <a:pt x="0" y="6863485"/>
                </a:lnTo>
                <a:lnTo>
                  <a:pt x="0" y="0"/>
                </a:lnTo>
                <a:close/>
              </a:path>
            </a:pathLst>
          </a:custGeom>
        </p:spPr>
      </p:pic>
      <p:sp>
        <p:nvSpPr>
          <p:cNvPr id="24" name="Freeform: Shape 25">
            <a:extLst>
              <a:ext uri="{FF2B5EF4-FFF2-40B4-BE49-F238E27FC236}">
                <a16:creationId xmlns:a16="http://schemas.microsoft.com/office/drawing/2014/main" id="{37FEB674-D811-4FFE-A878-29D0C0ED1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73847"/>
            <a:ext cx="6434783" cy="3310306"/>
          </a:xfrm>
          <a:custGeom>
            <a:avLst/>
            <a:gdLst>
              <a:gd name="connsiteX0" fmla="*/ 0 w 6434783"/>
              <a:gd name="connsiteY0" fmla="*/ 0 h 3310306"/>
              <a:gd name="connsiteX1" fmla="*/ 3829872 w 6434783"/>
              <a:gd name="connsiteY1" fmla="*/ 0 h 3310306"/>
              <a:gd name="connsiteX2" fmla="*/ 4896100 w 6434783"/>
              <a:gd name="connsiteY2" fmla="*/ 0 h 3310306"/>
              <a:gd name="connsiteX3" fmla="*/ 4901677 w 6434783"/>
              <a:gd name="connsiteY3" fmla="*/ 0 h 3310306"/>
              <a:gd name="connsiteX4" fmla="*/ 6434783 w 6434783"/>
              <a:gd name="connsiteY4" fmla="*/ 3310306 h 3310306"/>
              <a:gd name="connsiteX5" fmla="*/ 0 w 6434783"/>
              <a:gd name="connsiteY5" fmla="*/ 3310306 h 331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4783" h="3310306">
                <a:moveTo>
                  <a:pt x="0" y="0"/>
                </a:moveTo>
                <a:lnTo>
                  <a:pt x="3829872" y="0"/>
                </a:lnTo>
                <a:lnTo>
                  <a:pt x="4896100" y="0"/>
                </a:lnTo>
                <a:lnTo>
                  <a:pt x="4901677" y="0"/>
                </a:lnTo>
                <a:lnTo>
                  <a:pt x="6434783" y="3310306"/>
                </a:lnTo>
                <a:lnTo>
                  <a:pt x="0" y="3310306"/>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A88ADE5-71D2-4124-A0A7-8D73FFDCA7E3}"/>
              </a:ext>
            </a:extLst>
          </p:cNvPr>
          <p:cNvSpPr>
            <a:spLocks noGrp="1"/>
          </p:cNvSpPr>
          <p:nvPr>
            <p:ph type="title"/>
          </p:nvPr>
        </p:nvSpPr>
        <p:spPr>
          <a:xfrm>
            <a:off x="618064" y="2166721"/>
            <a:ext cx="3886199" cy="915035"/>
          </a:xfrm>
        </p:spPr>
        <p:txBody>
          <a:bodyPr>
            <a:normAutofit/>
          </a:bodyPr>
          <a:lstStyle/>
          <a:p>
            <a:r>
              <a:rPr lang="en-US" sz="3100">
                <a:cs typeface="Calibri Light"/>
              </a:rPr>
              <a:t>                        CULTURE</a:t>
            </a:r>
            <a:endParaRPr lang="en-US" sz="3100"/>
          </a:p>
        </p:txBody>
      </p:sp>
      <p:sp>
        <p:nvSpPr>
          <p:cNvPr id="3" name="Content Placeholder 2">
            <a:extLst>
              <a:ext uri="{FF2B5EF4-FFF2-40B4-BE49-F238E27FC236}">
                <a16:creationId xmlns:a16="http://schemas.microsoft.com/office/drawing/2014/main" id="{ABBCA72D-F78C-498F-809E-4A62141B92B9}"/>
              </a:ext>
            </a:extLst>
          </p:cNvPr>
          <p:cNvSpPr>
            <a:spLocks noGrp="1"/>
          </p:cNvSpPr>
          <p:nvPr>
            <p:ph idx="1"/>
          </p:nvPr>
        </p:nvSpPr>
        <p:spPr>
          <a:xfrm>
            <a:off x="618064" y="3081756"/>
            <a:ext cx="4620544" cy="1775994"/>
          </a:xfrm>
        </p:spPr>
        <p:txBody>
          <a:bodyPr vert="horz" lIns="91440" tIns="45720" rIns="91440" bIns="45720" rtlCol="0">
            <a:normAutofit/>
          </a:bodyPr>
          <a:lstStyle/>
          <a:p>
            <a:pPr marL="0" indent="0">
              <a:buNone/>
            </a:pPr>
            <a:r>
              <a:rPr lang="en-US" sz="1700">
                <a:latin typeface="Eras Bold ITC"/>
                <a:cs typeface="Calibri"/>
              </a:rPr>
              <a:t>The cultures of the Gabrielino tribe were very exciting. They were probably the most richest and most powerful tribe in California. They wove baskets and boats from reeds and grasses. They had a fall ceremonies for the ones that died.</a:t>
            </a:r>
          </a:p>
        </p:txBody>
      </p:sp>
      <p:sp>
        <p:nvSpPr>
          <p:cNvPr id="10" name="TextBox 9">
            <a:extLst>
              <a:ext uri="{FF2B5EF4-FFF2-40B4-BE49-F238E27FC236}">
                <a16:creationId xmlns:a16="http://schemas.microsoft.com/office/drawing/2014/main" id="{06298D37-ACD6-4DDB-AB05-00E0764F4282}"/>
              </a:ext>
            </a:extLst>
          </p:cNvPr>
          <p:cNvSpPr txBox="1"/>
          <p:nvPr/>
        </p:nvSpPr>
        <p:spPr>
          <a:xfrm>
            <a:off x="9870532" y="687070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9" name="TextBox 8">
            <a:extLst>
              <a:ext uri="{FF2B5EF4-FFF2-40B4-BE49-F238E27FC236}">
                <a16:creationId xmlns:a16="http://schemas.microsoft.com/office/drawing/2014/main" id="{3A6717BC-473F-4EA1-820C-EA98166D684D}"/>
              </a:ext>
            </a:extLst>
          </p:cNvPr>
          <p:cNvSpPr txBox="1"/>
          <p:nvPr/>
        </p:nvSpPr>
        <p:spPr>
          <a:xfrm>
            <a:off x="7536364" y="687070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6" name="TextBox 5">
            <a:extLst>
              <a:ext uri="{FF2B5EF4-FFF2-40B4-BE49-F238E27FC236}">
                <a16:creationId xmlns:a16="http://schemas.microsoft.com/office/drawing/2014/main" id="{E43796F2-F237-4E26-904C-46AF69642548}"/>
              </a:ext>
            </a:extLst>
          </p:cNvPr>
          <p:cNvSpPr txBox="1"/>
          <p:nvPr/>
        </p:nvSpPr>
        <p:spPr>
          <a:xfrm>
            <a:off x="5069146" y="6870700"/>
            <a:ext cx="245451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37574449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04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0" descr="A close up of a map&#10;&#10;Description generated with high confidence">
            <a:extLst>
              <a:ext uri="{FF2B5EF4-FFF2-40B4-BE49-F238E27FC236}">
                <a16:creationId xmlns:a16="http://schemas.microsoft.com/office/drawing/2014/main" id="{38E157FD-23FD-438D-B79E-05D5C6C4E38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9849" r="-4" b="-4"/>
          <a:stretch/>
        </p:blipFill>
        <p:spPr>
          <a:xfrm>
            <a:off x="717871" y="643467"/>
            <a:ext cx="2931499" cy="2475653"/>
          </a:xfrm>
          <a:prstGeom prst="rect">
            <a:avLst/>
          </a:prstGeom>
        </p:spPr>
      </p:pic>
      <p:sp>
        <p:nvSpPr>
          <p:cNvPr id="92" name="Rectangle 91">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487090"/>
            <a:ext cx="3588171"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A close up of a green plant&#10;&#10;Description generated with very high confidence">
            <a:extLst>
              <a:ext uri="{FF2B5EF4-FFF2-40B4-BE49-F238E27FC236}">
                <a16:creationId xmlns:a16="http://schemas.microsoft.com/office/drawing/2014/main" id="{8331E03A-E3A5-4183-8871-81D1A18D241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381676" y="664970"/>
            <a:ext cx="3252903" cy="2439677"/>
          </a:xfrm>
          <a:prstGeom prst="rect">
            <a:avLst/>
          </a:prstGeom>
        </p:spPr>
      </p:pic>
      <p:sp>
        <p:nvSpPr>
          <p:cNvPr id="94" name="Rectangle 93">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998" y="487090"/>
            <a:ext cx="3588174"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A large green field&#10;&#10;Description generated with high confidence">
            <a:extLst>
              <a:ext uri="{FF2B5EF4-FFF2-40B4-BE49-F238E27FC236}">
                <a16:creationId xmlns:a16="http://schemas.microsoft.com/office/drawing/2014/main" id="{111384A8-9579-45BD-8F2D-59E843AAF5E0}"/>
              </a:ext>
            </a:extLst>
          </p:cNvPr>
          <p:cNvPicPr>
            <a:picLocks noChangeAspect="1"/>
          </p:cNvPicPr>
          <p:nvPr/>
        </p:nvPicPr>
        <p:blipFill rotWithShape="1">
          <a:blip r:embed="rId6">
            <a:extLst>
              <a:ext uri="{837473B0-CC2E-450A-ABE3-18F120FF3D39}">
                <a1611:picAttrSrcUrl xmlns:a1611="http://schemas.microsoft.com/office/drawing/2016/11/main" r:id="rId3"/>
              </a:ext>
            </a:extLst>
          </a:blip>
          <a:srcRect t="2239" r="-2" b="550"/>
          <a:stretch/>
        </p:blipFill>
        <p:spPr>
          <a:xfrm>
            <a:off x="8313518" y="699014"/>
            <a:ext cx="3252903" cy="2371588"/>
          </a:xfrm>
          <a:prstGeom prst="rect">
            <a:avLst/>
          </a:prstGeom>
        </p:spPr>
      </p:pic>
      <p:sp>
        <p:nvSpPr>
          <p:cNvPr id="96" name="Rectangle 95">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2" descr="A picture containing ceramic ware, table, sitting&#10;&#10;Description generated with high confidence">
            <a:extLst>
              <a:ext uri="{FF2B5EF4-FFF2-40B4-BE49-F238E27FC236}">
                <a16:creationId xmlns:a16="http://schemas.microsoft.com/office/drawing/2014/main" id="{1E3E3252-D1A1-4B68-860D-3F813B146910}"/>
              </a:ext>
            </a:extLst>
          </p:cNvPr>
          <p:cNvPicPr>
            <a:picLocks noChangeAspect="1"/>
          </p:cNvPicPr>
          <p:nvPr/>
        </p:nvPicPr>
        <p:blipFill rotWithShape="1">
          <a:blip r:embed="rId7">
            <a:extLst>
              <a:ext uri="{837473B0-CC2E-450A-ABE3-18F120FF3D39}">
                <a1611:picAttrSrcUrl xmlns:a1611="http://schemas.microsoft.com/office/drawing/2016/11/main" r:id="rId3"/>
              </a:ext>
            </a:extLst>
          </a:blip>
          <a:srcRect t="10967" r="-4" b="5528"/>
          <a:stretch/>
        </p:blipFill>
        <p:spPr>
          <a:xfrm rot="10800000" flipV="1">
            <a:off x="709832" y="3748194"/>
            <a:ext cx="2930377" cy="2471631"/>
          </a:xfrm>
          <a:prstGeom prst="rect">
            <a:avLst/>
          </a:prstGeom>
        </p:spPr>
      </p:pic>
      <p:sp>
        <p:nvSpPr>
          <p:cNvPr id="98" name="Rectangle 97">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502" y="3603670"/>
            <a:ext cx="3601167"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7F9FE375-3674-4B26-B67B-30AFAF78C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3610700"/>
            <a:ext cx="3588171"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5" descr="A fish swimming under water&#10;&#10;Description generated with very high confidence">
            <a:extLst>
              <a:ext uri="{FF2B5EF4-FFF2-40B4-BE49-F238E27FC236}">
                <a16:creationId xmlns:a16="http://schemas.microsoft.com/office/drawing/2014/main" id="{DD7BF709-E2C3-4025-A0EA-F0541FDEA3C3}"/>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4405433" y="4283305"/>
            <a:ext cx="3217333" cy="1471929"/>
          </a:xfrm>
          <a:prstGeom prst="rect">
            <a:avLst/>
          </a:prstGeom>
        </p:spPr>
      </p:pic>
      <p:pic>
        <p:nvPicPr>
          <p:cNvPr id="30" name="Picture 30" descr="A path with grass on dirt&#10;&#10;Description generated with very high confidence">
            <a:extLst>
              <a:ext uri="{FF2B5EF4-FFF2-40B4-BE49-F238E27FC236}">
                <a16:creationId xmlns:a16="http://schemas.microsoft.com/office/drawing/2014/main" id="{191DB206-52DC-4484-85FD-7FB59BC55A7E}"/>
              </a:ext>
            </a:extLst>
          </p:cNvPr>
          <p:cNvPicPr>
            <a:picLocks noGrp="1" noChangeAspect="1"/>
          </p:cNvPicPr>
          <p:nvPr>
            <p:ph idx="1"/>
          </p:nvPr>
        </p:nvPicPr>
        <p:blipFill>
          <a:blip r:embed="rId10">
            <a:extLst>
              <a:ext uri="{837473B0-CC2E-450A-ABE3-18F120FF3D39}">
                <a1611:picAttrSrcUrl xmlns:a1611="http://schemas.microsoft.com/office/drawing/2016/11/main" r:id="rId3"/>
              </a:ext>
            </a:extLst>
          </a:blip>
          <a:stretch>
            <a:fillRect/>
          </a:stretch>
        </p:blipFill>
        <p:spPr>
          <a:xfrm>
            <a:off x="8313518" y="3897802"/>
            <a:ext cx="3252903" cy="2179445"/>
          </a:xfrm>
          <a:prstGeom prst="rect">
            <a:avLst/>
          </a:prstGeom>
        </p:spPr>
      </p:pic>
    </p:spTree>
    <p:extLst>
      <p:ext uri="{BB962C8B-B14F-4D97-AF65-F5344CB8AC3E}">
        <p14:creationId xmlns:p14="http://schemas.microsoft.com/office/powerpoint/2010/main" val="32435800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                           Gabrielino Tribe</vt:lpstr>
      <vt:lpstr>                        LOCATION</vt:lpstr>
      <vt:lpstr>                               SHELTER</vt:lpstr>
      <vt:lpstr>                                    FOOD</vt:lpstr>
      <vt:lpstr>                        CULTURE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1117</cp:revision>
  <dcterms:created xsi:type="dcterms:W3CDTF">2013-07-15T20:26:40Z</dcterms:created>
  <dcterms:modified xsi:type="dcterms:W3CDTF">2018-12-06T19:10:09Z</dcterms:modified>
</cp:coreProperties>
</file>