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5055EA-2DB5-4BEF-B3FD-48BF92CC67BE}" v="91" dt="2022-01-14T04:31:30.315"/>
    <p1510:client id="{C3C1FEA7-5149-4572-96EE-67DDCBD3BF17}" v="948" dt="2022-01-18T02:10:03.0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ley Cormack" userId="S::hcormack@stu.chino.k12.ca.us::7ccbc942-b347-41ec-b181-a8f708612937" providerId="AD" clId="Web-{C3C1FEA7-5149-4572-96EE-67DDCBD3BF17}"/>
    <pc:docChg chg="addSld delSld modSld sldOrd">
      <pc:chgData name="Haley Cormack" userId="S::hcormack@stu.chino.k12.ca.us::7ccbc942-b347-41ec-b181-a8f708612937" providerId="AD" clId="Web-{C3C1FEA7-5149-4572-96EE-67DDCBD3BF17}" dt="2022-01-18T02:10:03.052" v="956" actId="20577"/>
      <pc:docMkLst>
        <pc:docMk/>
      </pc:docMkLst>
      <pc:sldChg chg="modSp">
        <pc:chgData name="Haley Cormack" userId="S::hcormack@stu.chino.k12.ca.us::7ccbc942-b347-41ec-b181-a8f708612937" providerId="AD" clId="Web-{C3C1FEA7-5149-4572-96EE-67DDCBD3BF17}" dt="2022-01-18T01:56:18.455" v="773" actId="20577"/>
        <pc:sldMkLst>
          <pc:docMk/>
          <pc:sldMk cId="2707467478" sldId="257"/>
        </pc:sldMkLst>
        <pc:spChg chg="mod">
          <ac:chgData name="Haley Cormack" userId="S::hcormack@stu.chino.k12.ca.us::7ccbc942-b347-41ec-b181-a8f708612937" providerId="AD" clId="Web-{C3C1FEA7-5149-4572-96EE-67DDCBD3BF17}" dt="2022-01-18T01:55:35.111" v="768" actId="1076"/>
          <ac:spMkLst>
            <pc:docMk/>
            <pc:sldMk cId="2707467478" sldId="257"/>
            <ac:spMk id="2" creationId="{00000000-0000-0000-0000-000000000000}"/>
          </ac:spMkLst>
        </pc:spChg>
        <pc:spChg chg="mod">
          <ac:chgData name="Haley Cormack" userId="S::hcormack@stu.chino.k12.ca.us::7ccbc942-b347-41ec-b181-a8f708612937" providerId="AD" clId="Web-{C3C1FEA7-5149-4572-96EE-67DDCBD3BF17}" dt="2022-01-18T01:56:18.455" v="773" actId="20577"/>
          <ac:spMkLst>
            <pc:docMk/>
            <pc:sldMk cId="2707467478" sldId="257"/>
            <ac:spMk id="3" creationId="{00000000-0000-0000-0000-000000000000}"/>
          </ac:spMkLst>
        </pc:spChg>
      </pc:sldChg>
      <pc:sldChg chg="modSp">
        <pc:chgData name="Haley Cormack" userId="S::hcormack@stu.chino.k12.ca.us::7ccbc942-b347-41ec-b181-a8f708612937" providerId="AD" clId="Web-{C3C1FEA7-5149-4572-96EE-67DDCBD3BF17}" dt="2022-01-18T02:09:33.723" v="954" actId="20577"/>
        <pc:sldMkLst>
          <pc:docMk/>
          <pc:sldMk cId="2265069960" sldId="258"/>
        </pc:sldMkLst>
        <pc:spChg chg="mod">
          <ac:chgData name="Haley Cormack" userId="S::hcormack@stu.chino.k12.ca.us::7ccbc942-b347-41ec-b181-a8f708612937" providerId="AD" clId="Web-{C3C1FEA7-5149-4572-96EE-67DDCBD3BF17}" dt="2022-01-18T02:09:33.723" v="954" actId="20577"/>
          <ac:spMkLst>
            <pc:docMk/>
            <pc:sldMk cId="2265069960" sldId="258"/>
            <ac:spMk id="2" creationId="{00000000-0000-0000-0000-000000000000}"/>
          </ac:spMkLst>
        </pc:spChg>
        <pc:spChg chg="mod">
          <ac:chgData name="Haley Cormack" userId="S::hcormack@stu.chino.k12.ca.us::7ccbc942-b347-41ec-b181-a8f708612937" providerId="AD" clId="Web-{C3C1FEA7-5149-4572-96EE-67DDCBD3BF17}" dt="2022-01-17T20:25:56.810" v="243" actId="1076"/>
          <ac:spMkLst>
            <pc:docMk/>
            <pc:sldMk cId="2265069960" sldId="258"/>
            <ac:spMk id="3" creationId="{00000000-0000-0000-0000-000000000000}"/>
          </ac:spMkLst>
        </pc:spChg>
        <pc:picChg chg="mod">
          <ac:chgData name="Haley Cormack" userId="S::hcormack@stu.chino.k12.ca.us::7ccbc942-b347-41ec-b181-a8f708612937" providerId="AD" clId="Web-{C3C1FEA7-5149-4572-96EE-67DDCBD3BF17}" dt="2022-01-17T20:25:53.201" v="242" actId="14100"/>
          <ac:picMkLst>
            <pc:docMk/>
            <pc:sldMk cId="2265069960" sldId="258"/>
            <ac:picMk id="4" creationId="{CBE36884-65B4-433F-BB46-B6599A87C110}"/>
          </ac:picMkLst>
        </pc:picChg>
      </pc:sldChg>
      <pc:sldChg chg="modSp">
        <pc:chgData name="Haley Cormack" userId="S::hcormack@stu.chino.k12.ca.us::7ccbc942-b347-41ec-b181-a8f708612937" providerId="AD" clId="Web-{C3C1FEA7-5149-4572-96EE-67DDCBD3BF17}" dt="2022-01-18T01:54:59.876" v="763" actId="14100"/>
        <pc:sldMkLst>
          <pc:docMk/>
          <pc:sldMk cId="3864707070" sldId="259"/>
        </pc:sldMkLst>
        <pc:spChg chg="mod">
          <ac:chgData name="Haley Cormack" userId="S::hcormack@stu.chino.k12.ca.us::7ccbc942-b347-41ec-b181-a8f708612937" providerId="AD" clId="Web-{C3C1FEA7-5149-4572-96EE-67DDCBD3BF17}" dt="2022-01-18T01:54:39.953" v="743" actId="14100"/>
          <ac:spMkLst>
            <pc:docMk/>
            <pc:sldMk cId="3864707070" sldId="259"/>
            <ac:spMk id="2" creationId="{00000000-0000-0000-0000-000000000000}"/>
          </ac:spMkLst>
        </pc:spChg>
        <pc:spChg chg="mod">
          <ac:chgData name="Haley Cormack" userId="S::hcormack@stu.chino.k12.ca.us::7ccbc942-b347-41ec-b181-a8f708612937" providerId="AD" clId="Web-{C3C1FEA7-5149-4572-96EE-67DDCBD3BF17}" dt="2022-01-18T01:54:59.876" v="763" actId="14100"/>
          <ac:spMkLst>
            <pc:docMk/>
            <pc:sldMk cId="3864707070" sldId="259"/>
            <ac:spMk id="3" creationId="{00000000-0000-0000-0000-000000000000}"/>
          </ac:spMkLst>
        </pc:spChg>
      </pc:sldChg>
      <pc:sldChg chg="modSp ord">
        <pc:chgData name="Haley Cormack" userId="S::hcormack@stu.chino.k12.ca.us::7ccbc942-b347-41ec-b181-a8f708612937" providerId="AD" clId="Web-{C3C1FEA7-5149-4572-96EE-67DDCBD3BF17}" dt="2022-01-18T02:09:46.708" v="955"/>
        <pc:sldMkLst>
          <pc:docMk/>
          <pc:sldMk cId="3900706374" sldId="260"/>
        </pc:sldMkLst>
        <pc:spChg chg="mod">
          <ac:chgData name="Haley Cormack" userId="S::hcormack@stu.chino.k12.ca.us::7ccbc942-b347-41ec-b181-a8f708612937" providerId="AD" clId="Web-{C3C1FEA7-5149-4572-96EE-67DDCBD3BF17}" dt="2022-01-17T21:10:55.193" v="377" actId="14100"/>
          <ac:spMkLst>
            <pc:docMk/>
            <pc:sldMk cId="3900706374" sldId="260"/>
            <ac:spMk id="2" creationId="{00000000-0000-0000-0000-000000000000}"/>
          </ac:spMkLst>
        </pc:spChg>
        <pc:spChg chg="mod">
          <ac:chgData name="Haley Cormack" userId="S::hcormack@stu.chino.k12.ca.us::7ccbc942-b347-41ec-b181-a8f708612937" providerId="AD" clId="Web-{C3C1FEA7-5149-4572-96EE-67DDCBD3BF17}" dt="2022-01-18T01:53:08.858" v="711" actId="20577"/>
          <ac:spMkLst>
            <pc:docMk/>
            <pc:sldMk cId="3900706374" sldId="260"/>
            <ac:spMk id="3" creationId="{00000000-0000-0000-0000-000000000000}"/>
          </ac:spMkLst>
        </pc:spChg>
      </pc:sldChg>
      <pc:sldChg chg="addSp delSp modSp mod ord setBg">
        <pc:chgData name="Haley Cormack" userId="S::hcormack@stu.chino.k12.ca.us::7ccbc942-b347-41ec-b181-a8f708612937" providerId="AD" clId="Web-{C3C1FEA7-5149-4572-96EE-67DDCBD3BF17}" dt="2022-01-18T02:09:05.488" v="949"/>
        <pc:sldMkLst>
          <pc:docMk/>
          <pc:sldMk cId="4253783716" sldId="261"/>
        </pc:sldMkLst>
        <pc:spChg chg="mod ord">
          <ac:chgData name="Haley Cormack" userId="S::hcormack@stu.chino.k12.ca.us::7ccbc942-b347-41ec-b181-a8f708612937" providerId="AD" clId="Web-{C3C1FEA7-5149-4572-96EE-67DDCBD3BF17}" dt="2022-01-18T02:02:48.542" v="791" actId="20577"/>
          <ac:spMkLst>
            <pc:docMk/>
            <pc:sldMk cId="4253783716" sldId="261"/>
            <ac:spMk id="2" creationId="{482A5DD2-59B6-4364-A188-DE2E30DE3885}"/>
          </ac:spMkLst>
        </pc:spChg>
        <pc:spChg chg="del">
          <ac:chgData name="Haley Cormack" userId="S::hcormack@stu.chino.k12.ca.us::7ccbc942-b347-41ec-b181-a8f708612937" providerId="AD" clId="Web-{C3C1FEA7-5149-4572-96EE-67DDCBD3BF17}" dt="2022-01-18T02:00:47.649" v="774"/>
          <ac:spMkLst>
            <pc:docMk/>
            <pc:sldMk cId="4253783716" sldId="261"/>
            <ac:spMk id="3" creationId="{F60BBC1D-E5A9-4D14-9B93-B8296874BB0F}"/>
          </ac:spMkLst>
        </pc:spChg>
        <pc:spChg chg="add">
          <ac:chgData name="Haley Cormack" userId="S::hcormack@stu.chino.k12.ca.us::7ccbc942-b347-41ec-b181-a8f708612937" providerId="AD" clId="Web-{C3C1FEA7-5149-4572-96EE-67DDCBD3BF17}" dt="2022-01-18T02:02:14.338" v="778"/>
          <ac:spMkLst>
            <pc:docMk/>
            <pc:sldMk cId="4253783716" sldId="261"/>
            <ac:spMk id="9" creationId="{37C89E4B-3C9F-44B9-8B86-D9E3D112D8EC}"/>
          </ac:spMkLst>
        </pc:spChg>
        <pc:picChg chg="add mod ord">
          <ac:chgData name="Haley Cormack" userId="S::hcormack@stu.chino.k12.ca.us::7ccbc942-b347-41ec-b181-a8f708612937" providerId="AD" clId="Web-{C3C1FEA7-5149-4572-96EE-67DDCBD3BF17}" dt="2022-01-18T02:02:14.338" v="778"/>
          <ac:picMkLst>
            <pc:docMk/>
            <pc:sldMk cId="4253783716" sldId="261"/>
            <ac:picMk id="4" creationId="{9FA70F45-788B-46E8-B86B-EE9122569732}"/>
          </ac:picMkLst>
        </pc:picChg>
        <pc:cxnChg chg="add">
          <ac:chgData name="Haley Cormack" userId="S::hcormack@stu.chino.k12.ca.us::7ccbc942-b347-41ec-b181-a8f708612937" providerId="AD" clId="Web-{C3C1FEA7-5149-4572-96EE-67DDCBD3BF17}" dt="2022-01-18T02:02:14.338" v="778"/>
          <ac:cxnSpMkLst>
            <pc:docMk/>
            <pc:sldMk cId="4253783716" sldId="261"/>
            <ac:cxnSpMk id="11" creationId="{AA2EAA10-076F-46BD-8F0F-B9A2FB77A85C}"/>
          </ac:cxnSpMkLst>
        </pc:cxnChg>
        <pc:cxnChg chg="add">
          <ac:chgData name="Haley Cormack" userId="S::hcormack@stu.chino.k12.ca.us::7ccbc942-b347-41ec-b181-a8f708612937" providerId="AD" clId="Web-{C3C1FEA7-5149-4572-96EE-67DDCBD3BF17}" dt="2022-01-18T02:02:14.338" v="778"/>
          <ac:cxnSpMkLst>
            <pc:docMk/>
            <pc:sldMk cId="4253783716" sldId="261"/>
            <ac:cxnSpMk id="13" creationId="{D891E407-403B-4764-86C9-33A56D3BCAA3}"/>
          </ac:cxnSpMkLst>
        </pc:cxnChg>
      </pc:sldChg>
      <pc:sldChg chg="addSp delSp modSp new mod ord setBg">
        <pc:chgData name="Haley Cormack" userId="S::hcormack@stu.chino.k12.ca.us::7ccbc942-b347-41ec-b181-a8f708612937" providerId="AD" clId="Web-{C3C1FEA7-5149-4572-96EE-67DDCBD3BF17}" dt="2022-01-18T02:10:03.052" v="956" actId="20577"/>
        <pc:sldMkLst>
          <pc:docMk/>
          <pc:sldMk cId="317852987" sldId="262"/>
        </pc:sldMkLst>
        <pc:spChg chg="mod">
          <ac:chgData name="Haley Cormack" userId="S::hcormack@stu.chino.k12.ca.us::7ccbc942-b347-41ec-b181-a8f708612937" providerId="AD" clId="Web-{C3C1FEA7-5149-4572-96EE-67DDCBD3BF17}" dt="2022-01-18T02:10:03.052" v="956" actId="20577"/>
          <ac:spMkLst>
            <pc:docMk/>
            <pc:sldMk cId="317852987" sldId="262"/>
            <ac:spMk id="2" creationId="{47BAAF2F-C7EF-401D-B291-2D81D7792561}"/>
          </ac:spMkLst>
        </pc:spChg>
        <pc:spChg chg="del">
          <ac:chgData name="Haley Cormack" userId="S::hcormack@stu.chino.k12.ca.us::7ccbc942-b347-41ec-b181-a8f708612937" providerId="AD" clId="Web-{C3C1FEA7-5149-4572-96EE-67DDCBD3BF17}" dt="2022-01-18T02:04:55.061" v="793"/>
          <ac:spMkLst>
            <pc:docMk/>
            <pc:sldMk cId="317852987" sldId="262"/>
            <ac:spMk id="3" creationId="{0F907C47-7250-46FA-9CB1-A7D965CD64F6}"/>
          </ac:spMkLst>
        </pc:spChg>
        <pc:spChg chg="add del">
          <ac:chgData name="Haley Cormack" userId="S::hcormack@stu.chino.k12.ca.us::7ccbc942-b347-41ec-b181-a8f708612937" providerId="AD" clId="Web-{C3C1FEA7-5149-4572-96EE-67DDCBD3BF17}" dt="2022-01-18T02:07:40.252" v="864"/>
          <ac:spMkLst>
            <pc:docMk/>
            <pc:sldMk cId="317852987" sldId="262"/>
            <ac:spMk id="6" creationId="{7217B936-FFCF-4407-8E9E-C667B25A0E28}"/>
          </ac:spMkLst>
        </pc:spChg>
        <pc:picChg chg="add mod ord">
          <ac:chgData name="Haley Cormack" userId="S::hcormack@stu.chino.k12.ca.us::7ccbc942-b347-41ec-b181-a8f708612937" providerId="AD" clId="Web-{C3C1FEA7-5149-4572-96EE-67DDCBD3BF17}" dt="2022-01-18T02:06:05.796" v="801" actId="1076"/>
          <ac:picMkLst>
            <pc:docMk/>
            <pc:sldMk cId="317852987" sldId="262"/>
            <ac:picMk id="4" creationId="{B192DEEB-F715-4A67-BE53-3E8F4A385416}"/>
          </ac:picMkLst>
        </pc:picChg>
        <pc:picChg chg="add mod">
          <ac:chgData name="Haley Cormack" userId="S::hcormack@stu.chino.k12.ca.us::7ccbc942-b347-41ec-b181-a8f708612937" providerId="AD" clId="Web-{C3C1FEA7-5149-4572-96EE-67DDCBD3BF17}" dt="2022-01-18T02:06:27.547" v="804" actId="1076"/>
          <ac:picMkLst>
            <pc:docMk/>
            <pc:sldMk cId="317852987" sldId="262"/>
            <ac:picMk id="5" creationId="{1A6CBF8E-F9B2-4790-95D3-FB55314331D4}"/>
          </ac:picMkLst>
        </pc:picChg>
      </pc:sldChg>
      <pc:sldChg chg="add del replId">
        <pc:chgData name="Haley Cormack" userId="S::hcormack@stu.chino.k12.ca.us::7ccbc942-b347-41ec-b181-a8f708612937" providerId="AD" clId="Web-{C3C1FEA7-5149-4572-96EE-67DDCBD3BF17}" dt="2022-01-18T02:05:27.155" v="797"/>
        <pc:sldMkLst>
          <pc:docMk/>
          <pc:sldMk cId="1518083032" sldId="263"/>
        </pc:sldMkLst>
      </pc:sldChg>
    </pc:docChg>
  </pc:docChgLst>
  <pc:docChgLst>
    <pc:chgData name="Haley Cormack" userId="S::hcormack@stu.chino.k12.ca.us::7ccbc942-b347-41ec-b181-a8f708612937" providerId="AD" clId="Web-{1B5055EA-2DB5-4BEF-B3FD-48BF92CC67BE}"/>
    <pc:docChg chg="addSld modSld">
      <pc:chgData name="Haley Cormack" userId="S::hcormack@stu.chino.k12.ca.us::7ccbc942-b347-41ec-b181-a8f708612937" providerId="AD" clId="Web-{1B5055EA-2DB5-4BEF-B3FD-48BF92CC67BE}" dt="2022-01-14T04:31:30.315" v="91" actId="20577"/>
      <pc:docMkLst>
        <pc:docMk/>
      </pc:docMkLst>
      <pc:sldChg chg="addSp delSp modSp mod setBg addAnim setClrOvrMap">
        <pc:chgData name="Haley Cormack" userId="S::hcormack@stu.chino.k12.ca.us::7ccbc942-b347-41ec-b181-a8f708612937" providerId="AD" clId="Web-{1B5055EA-2DB5-4BEF-B3FD-48BF92CC67BE}" dt="2022-01-14T04:18:49.883" v="39" actId="20577"/>
        <pc:sldMkLst>
          <pc:docMk/>
          <pc:sldMk cId="109857222" sldId="256"/>
        </pc:sldMkLst>
        <pc:spChg chg="mod ord">
          <ac:chgData name="Haley Cormack" userId="S::hcormack@stu.chino.k12.ca.us::7ccbc942-b347-41ec-b181-a8f708612937" providerId="AD" clId="Web-{1B5055EA-2DB5-4BEF-B3FD-48BF92CC67BE}" dt="2022-01-14T04:18:41.633" v="33"/>
          <ac:spMkLst>
            <pc:docMk/>
            <pc:sldMk cId="109857222" sldId="256"/>
            <ac:spMk id="2" creationId="{00000000-0000-0000-0000-000000000000}"/>
          </ac:spMkLst>
        </pc:spChg>
        <pc:spChg chg="mod ord">
          <ac:chgData name="Haley Cormack" userId="S::hcormack@stu.chino.k12.ca.us::7ccbc942-b347-41ec-b181-a8f708612937" providerId="AD" clId="Web-{1B5055EA-2DB5-4BEF-B3FD-48BF92CC67BE}" dt="2022-01-14T04:18:49.883" v="39" actId="20577"/>
          <ac:spMkLst>
            <pc:docMk/>
            <pc:sldMk cId="109857222" sldId="256"/>
            <ac:spMk id="3" creationId="{00000000-0000-0000-0000-000000000000}"/>
          </ac:spMkLst>
        </pc:spChg>
        <pc:spChg chg="add mod ord">
          <ac:chgData name="Haley Cormack" userId="S::hcormack@stu.chino.k12.ca.us::7ccbc942-b347-41ec-b181-a8f708612937" providerId="AD" clId="Web-{1B5055EA-2DB5-4BEF-B3FD-48BF92CC67BE}" dt="2022-01-14T04:18:41.633" v="33"/>
          <ac:spMkLst>
            <pc:docMk/>
            <pc:sldMk cId="109857222" sldId="256"/>
            <ac:spMk id="5" creationId="{23680C1D-B431-4792-A1BE-E7C45CA0C9AE}"/>
          </ac:spMkLst>
        </pc:spChg>
        <pc:spChg chg="add del">
          <ac:chgData name="Haley Cormack" userId="S::hcormack@stu.chino.k12.ca.us::7ccbc942-b347-41ec-b181-a8f708612937" providerId="AD" clId="Web-{1B5055EA-2DB5-4BEF-B3FD-48BF92CC67BE}" dt="2022-01-14T04:17:51.052" v="26"/>
          <ac:spMkLst>
            <pc:docMk/>
            <pc:sldMk cId="109857222" sldId="256"/>
            <ac:spMk id="10" creationId="{94714483-7072-431F-9DBE-87F44E4D44BC}"/>
          </ac:spMkLst>
        </pc:spChg>
        <pc:spChg chg="add del">
          <ac:chgData name="Haley Cormack" userId="S::hcormack@stu.chino.k12.ca.us::7ccbc942-b347-41ec-b181-a8f708612937" providerId="AD" clId="Web-{1B5055EA-2DB5-4BEF-B3FD-48BF92CC67BE}" dt="2022-01-14T04:17:51.052" v="26"/>
          <ac:spMkLst>
            <pc:docMk/>
            <pc:sldMk cId="109857222" sldId="256"/>
            <ac:spMk id="12" creationId="{495892E1-F4A5-4991-AC52-4F417B14A2A2}"/>
          </ac:spMkLst>
        </pc:spChg>
        <pc:spChg chg="add del">
          <ac:chgData name="Haley Cormack" userId="S::hcormack@stu.chino.k12.ca.us::7ccbc942-b347-41ec-b181-a8f708612937" providerId="AD" clId="Web-{1B5055EA-2DB5-4BEF-B3FD-48BF92CC67BE}" dt="2022-01-14T04:17:51.052" v="26"/>
          <ac:spMkLst>
            <pc:docMk/>
            <pc:sldMk cId="109857222" sldId="256"/>
            <ac:spMk id="22" creationId="{E2683E3F-F855-4549-84F8-42064EC0F247}"/>
          </ac:spMkLst>
        </pc:spChg>
        <pc:spChg chg="add del">
          <ac:chgData name="Haley Cormack" userId="S::hcormack@stu.chino.k12.ca.us::7ccbc942-b347-41ec-b181-a8f708612937" providerId="AD" clId="Web-{1B5055EA-2DB5-4BEF-B3FD-48BF92CC67BE}" dt="2022-01-14T04:17:51.052" v="26"/>
          <ac:spMkLst>
            <pc:docMk/>
            <pc:sldMk cId="109857222" sldId="256"/>
            <ac:spMk id="30" creationId="{832F3179-0CD5-40C8-9939-D8355006F7BA}"/>
          </ac:spMkLst>
        </pc:spChg>
        <pc:spChg chg="add del">
          <ac:chgData name="Haley Cormack" userId="S::hcormack@stu.chino.k12.ca.us::7ccbc942-b347-41ec-b181-a8f708612937" providerId="AD" clId="Web-{1B5055EA-2DB5-4BEF-B3FD-48BF92CC67BE}" dt="2022-01-14T04:18:41.633" v="33"/>
          <ac:spMkLst>
            <pc:docMk/>
            <pc:sldMk cId="109857222" sldId="256"/>
            <ac:spMk id="41" creationId="{C1DD1A8A-57D5-4A81-AD04-532B043C5611}"/>
          </ac:spMkLst>
        </pc:spChg>
        <pc:spChg chg="add del">
          <ac:chgData name="Haley Cormack" userId="S::hcormack@stu.chino.k12.ca.us::7ccbc942-b347-41ec-b181-a8f708612937" providerId="AD" clId="Web-{1B5055EA-2DB5-4BEF-B3FD-48BF92CC67BE}" dt="2022-01-14T04:18:41.633" v="33"/>
          <ac:spMkLst>
            <pc:docMk/>
            <pc:sldMk cId="109857222" sldId="256"/>
            <ac:spMk id="43" creationId="{007891EC-4501-44ED-A8C8-B11B6DB767AB}"/>
          </ac:spMkLst>
        </pc:spChg>
        <pc:spChg chg="add">
          <ac:chgData name="Haley Cormack" userId="S::hcormack@stu.chino.k12.ca.us::7ccbc942-b347-41ec-b181-a8f708612937" providerId="AD" clId="Web-{1B5055EA-2DB5-4BEF-B3FD-48BF92CC67BE}" dt="2022-01-14T04:18:41.633" v="33"/>
          <ac:spMkLst>
            <pc:docMk/>
            <pc:sldMk cId="109857222" sldId="256"/>
            <ac:spMk id="48" creationId="{5A59F003-E00A-43F9-91DC-CC54E3B87466}"/>
          </ac:spMkLst>
        </pc:spChg>
        <pc:spChg chg="add">
          <ac:chgData name="Haley Cormack" userId="S::hcormack@stu.chino.k12.ca.us::7ccbc942-b347-41ec-b181-a8f708612937" providerId="AD" clId="Web-{1B5055EA-2DB5-4BEF-B3FD-48BF92CC67BE}" dt="2022-01-14T04:18:41.633" v="33"/>
          <ac:spMkLst>
            <pc:docMk/>
            <pc:sldMk cId="109857222" sldId="256"/>
            <ac:spMk id="50" creationId="{D74A4382-E3AD-430A-9A1F-DFA3E0E77A7D}"/>
          </ac:spMkLst>
        </pc:spChg>
        <pc:spChg chg="add">
          <ac:chgData name="Haley Cormack" userId="S::hcormack@stu.chino.k12.ca.us::7ccbc942-b347-41ec-b181-a8f708612937" providerId="AD" clId="Web-{1B5055EA-2DB5-4BEF-B3FD-48BF92CC67BE}" dt="2022-01-14T04:18:41.633" v="33"/>
          <ac:spMkLst>
            <pc:docMk/>
            <pc:sldMk cId="109857222" sldId="256"/>
            <ac:spMk id="52" creationId="{79F40191-0F44-4FD1-82CC-ACB507C14BE6}"/>
          </ac:spMkLst>
        </pc:spChg>
        <pc:grpChg chg="add del">
          <ac:chgData name="Haley Cormack" userId="S::hcormack@stu.chino.k12.ca.us::7ccbc942-b347-41ec-b181-a8f708612937" providerId="AD" clId="Web-{1B5055EA-2DB5-4BEF-B3FD-48BF92CC67BE}" dt="2022-01-14T04:17:51.052" v="26"/>
          <ac:grpSpMkLst>
            <pc:docMk/>
            <pc:sldMk cId="109857222" sldId="256"/>
            <ac:grpSpMk id="14" creationId="{ACF597F8-76AA-44FA-8E6A-06223B66C0DD}"/>
          </ac:grpSpMkLst>
        </pc:grpChg>
        <pc:grpChg chg="add del">
          <ac:chgData name="Haley Cormack" userId="S::hcormack@stu.chino.k12.ca.us::7ccbc942-b347-41ec-b181-a8f708612937" providerId="AD" clId="Web-{1B5055EA-2DB5-4BEF-B3FD-48BF92CC67BE}" dt="2022-01-14T04:17:51.052" v="26"/>
          <ac:grpSpMkLst>
            <pc:docMk/>
            <pc:sldMk cId="109857222" sldId="256"/>
            <ac:grpSpMk id="24" creationId="{8FC90B1E-0223-4440-AF22-8F32F6F0C7D2}"/>
          </ac:grpSpMkLst>
        </pc:grpChg>
        <pc:grpChg chg="add del">
          <ac:chgData name="Haley Cormack" userId="S::hcormack@stu.chino.k12.ca.us::7ccbc942-b347-41ec-b181-a8f708612937" providerId="AD" clId="Web-{1B5055EA-2DB5-4BEF-B3FD-48BF92CC67BE}" dt="2022-01-14T04:17:51.052" v="26"/>
          <ac:grpSpMkLst>
            <pc:docMk/>
            <pc:sldMk cId="109857222" sldId="256"/>
            <ac:grpSpMk id="32" creationId="{11CE155D-684B-4F5E-B835-C52765E310E7}"/>
          </ac:grpSpMkLst>
        </pc:grpChg>
        <pc:picChg chg="add mod">
          <ac:chgData name="Haley Cormack" userId="S::hcormack@stu.chino.k12.ca.us::7ccbc942-b347-41ec-b181-a8f708612937" providerId="AD" clId="Web-{1B5055EA-2DB5-4BEF-B3FD-48BF92CC67BE}" dt="2022-01-14T04:18:41.633" v="33"/>
          <ac:picMkLst>
            <pc:docMk/>
            <pc:sldMk cId="109857222" sldId="256"/>
            <ac:picMk id="4" creationId="{D5CA0C7E-38EF-47DE-87F3-E7090B3647D3}"/>
          </ac:picMkLst>
        </pc:picChg>
      </pc:sldChg>
      <pc:sldChg chg="addSp delSp modSp add mod replId setBg addAnim">
        <pc:chgData name="Haley Cormack" userId="S::hcormack@stu.chino.k12.ca.us::7ccbc942-b347-41ec-b181-a8f708612937" providerId="AD" clId="Web-{1B5055EA-2DB5-4BEF-B3FD-48BF92CC67BE}" dt="2022-01-14T04:24:35.761" v="56"/>
        <pc:sldMkLst>
          <pc:docMk/>
          <pc:sldMk cId="2707467478" sldId="257"/>
        </pc:sldMkLst>
        <pc:spChg chg="mod">
          <ac:chgData name="Haley Cormack" userId="S::hcormack@stu.chino.k12.ca.us::7ccbc942-b347-41ec-b181-a8f708612937" providerId="AD" clId="Web-{1B5055EA-2DB5-4BEF-B3FD-48BF92CC67BE}" dt="2022-01-14T04:23:24.085" v="49"/>
          <ac:spMkLst>
            <pc:docMk/>
            <pc:sldMk cId="2707467478" sldId="257"/>
            <ac:spMk id="2" creationId="{00000000-0000-0000-0000-000000000000}"/>
          </ac:spMkLst>
        </pc:spChg>
        <pc:spChg chg="mod">
          <ac:chgData name="Haley Cormack" userId="S::hcormack@stu.chino.k12.ca.us::7ccbc942-b347-41ec-b181-a8f708612937" providerId="AD" clId="Web-{1B5055EA-2DB5-4BEF-B3FD-48BF92CC67BE}" dt="2022-01-14T04:23:24.085" v="49"/>
          <ac:spMkLst>
            <pc:docMk/>
            <pc:sldMk cId="2707467478" sldId="257"/>
            <ac:spMk id="3" creationId="{00000000-0000-0000-0000-000000000000}"/>
          </ac:spMkLst>
        </pc:spChg>
        <pc:spChg chg="add del mod">
          <ac:chgData name="Haley Cormack" userId="S::hcormack@stu.chino.k12.ca.us::7ccbc942-b347-41ec-b181-a8f708612937" providerId="AD" clId="Web-{1B5055EA-2DB5-4BEF-B3FD-48BF92CC67BE}" dt="2022-01-14T04:24:32.652" v="54"/>
          <ac:spMkLst>
            <pc:docMk/>
            <pc:sldMk cId="2707467478" sldId="257"/>
            <ac:spMk id="5" creationId="{66EEEF9B-6D85-493B-AFE3-32192743CD5A}"/>
          </ac:spMkLst>
        </pc:spChg>
        <pc:spChg chg="add mod">
          <ac:chgData name="Haley Cormack" userId="S::hcormack@stu.chino.k12.ca.us::7ccbc942-b347-41ec-b181-a8f708612937" providerId="AD" clId="Web-{1B5055EA-2DB5-4BEF-B3FD-48BF92CC67BE}" dt="2022-01-14T04:24:35.761" v="55"/>
          <ac:spMkLst>
            <pc:docMk/>
            <pc:sldMk cId="2707467478" sldId="257"/>
            <ac:spMk id="8" creationId="{91D18A0F-1DBC-4129-9213-C22A7DBC445D}"/>
          </ac:spMkLst>
        </pc:spChg>
        <pc:spChg chg="add del">
          <ac:chgData name="Haley Cormack" userId="S::hcormack@stu.chino.k12.ca.us::7ccbc942-b347-41ec-b181-a8f708612937" providerId="AD" clId="Web-{1B5055EA-2DB5-4BEF-B3FD-48BF92CC67BE}" dt="2022-01-14T04:24:35.761" v="55"/>
          <ac:spMkLst>
            <pc:docMk/>
            <pc:sldMk cId="2707467478" sldId="257"/>
            <ac:spMk id="10" creationId="{7F7D7B8D-EF99-4CA1-AB1E-4C0C047409F5}"/>
          </ac:spMkLst>
        </pc:spChg>
        <pc:spChg chg="add">
          <ac:chgData name="Haley Cormack" userId="S::hcormack@stu.chino.k12.ca.us::7ccbc942-b347-41ec-b181-a8f708612937" providerId="AD" clId="Web-{1B5055EA-2DB5-4BEF-B3FD-48BF92CC67BE}" dt="2022-01-14T04:24:35.761" v="55"/>
          <ac:spMkLst>
            <pc:docMk/>
            <pc:sldMk cId="2707467478" sldId="257"/>
            <ac:spMk id="15" creationId="{7F7D7B8D-EF99-4CA1-AB1E-4C0C047409F5}"/>
          </ac:spMkLst>
        </pc:spChg>
        <pc:picChg chg="add del mod">
          <ac:chgData name="Haley Cormack" userId="S::hcormack@stu.chino.k12.ca.us::7ccbc942-b347-41ec-b181-a8f708612937" providerId="AD" clId="Web-{1B5055EA-2DB5-4BEF-B3FD-48BF92CC67BE}" dt="2022-01-14T04:24:32.652" v="54"/>
          <ac:picMkLst>
            <pc:docMk/>
            <pc:sldMk cId="2707467478" sldId="257"/>
            <ac:picMk id="4" creationId="{8342A989-FA79-4B8C-892D-C0B2AADD3EC3}"/>
          </ac:picMkLst>
        </pc:picChg>
        <pc:picChg chg="add mod">
          <ac:chgData name="Haley Cormack" userId="S::hcormack@stu.chino.k12.ca.us::7ccbc942-b347-41ec-b181-a8f708612937" providerId="AD" clId="Web-{1B5055EA-2DB5-4BEF-B3FD-48BF92CC67BE}" dt="2022-01-14T04:24:35.761" v="55"/>
          <ac:picMkLst>
            <pc:docMk/>
            <pc:sldMk cId="2707467478" sldId="257"/>
            <ac:picMk id="7" creationId="{4070A481-D3F0-49A9-954F-E0349AF93BD2}"/>
          </ac:picMkLst>
        </pc:picChg>
      </pc:sldChg>
      <pc:sldChg chg="addSp modSp add mod replId setBg addAnim">
        <pc:chgData name="Haley Cormack" userId="S::hcormack@stu.chino.k12.ca.us::7ccbc942-b347-41ec-b181-a8f708612937" providerId="AD" clId="Web-{1B5055EA-2DB5-4BEF-B3FD-48BF92CC67BE}" dt="2022-01-14T04:29:00.401" v="68"/>
        <pc:sldMkLst>
          <pc:docMk/>
          <pc:sldMk cId="2265069960" sldId="258"/>
        </pc:sldMkLst>
        <pc:spChg chg="mod">
          <ac:chgData name="Haley Cormack" userId="S::hcormack@stu.chino.k12.ca.us::7ccbc942-b347-41ec-b181-a8f708612937" providerId="AD" clId="Web-{1B5055EA-2DB5-4BEF-B3FD-48BF92CC67BE}" dt="2022-01-14T04:29:00.401" v="67"/>
          <ac:spMkLst>
            <pc:docMk/>
            <pc:sldMk cId="2265069960" sldId="258"/>
            <ac:spMk id="2" creationId="{00000000-0000-0000-0000-000000000000}"/>
          </ac:spMkLst>
        </pc:spChg>
        <pc:spChg chg="mod">
          <ac:chgData name="Haley Cormack" userId="S::hcormack@stu.chino.k12.ca.us::7ccbc942-b347-41ec-b181-a8f708612937" providerId="AD" clId="Web-{1B5055EA-2DB5-4BEF-B3FD-48BF92CC67BE}" dt="2022-01-14T04:29:00.401" v="67"/>
          <ac:spMkLst>
            <pc:docMk/>
            <pc:sldMk cId="2265069960" sldId="258"/>
            <ac:spMk id="3" creationId="{00000000-0000-0000-0000-000000000000}"/>
          </ac:spMkLst>
        </pc:spChg>
        <pc:spChg chg="add mod">
          <ac:chgData name="Haley Cormack" userId="S::hcormack@stu.chino.k12.ca.us::7ccbc942-b347-41ec-b181-a8f708612937" providerId="AD" clId="Web-{1B5055EA-2DB5-4BEF-B3FD-48BF92CC67BE}" dt="2022-01-14T04:29:00.401" v="67"/>
          <ac:spMkLst>
            <pc:docMk/>
            <pc:sldMk cId="2265069960" sldId="258"/>
            <ac:spMk id="5" creationId="{BC91C5D1-35EA-463A-80BB-39829A7E86BE}"/>
          </ac:spMkLst>
        </pc:spChg>
        <pc:spChg chg="add">
          <ac:chgData name="Haley Cormack" userId="S::hcormack@stu.chino.k12.ca.us::7ccbc942-b347-41ec-b181-a8f708612937" providerId="AD" clId="Web-{1B5055EA-2DB5-4BEF-B3FD-48BF92CC67BE}" dt="2022-01-14T04:29:00.401" v="67"/>
          <ac:spMkLst>
            <pc:docMk/>
            <pc:sldMk cId="2265069960" sldId="258"/>
            <ac:spMk id="10" creationId="{7F7D7B8D-EF99-4CA1-AB1E-4C0C047409F5}"/>
          </ac:spMkLst>
        </pc:spChg>
        <pc:picChg chg="add mod">
          <ac:chgData name="Haley Cormack" userId="S::hcormack@stu.chino.k12.ca.us::7ccbc942-b347-41ec-b181-a8f708612937" providerId="AD" clId="Web-{1B5055EA-2DB5-4BEF-B3FD-48BF92CC67BE}" dt="2022-01-14T04:29:00.401" v="67"/>
          <ac:picMkLst>
            <pc:docMk/>
            <pc:sldMk cId="2265069960" sldId="258"/>
            <ac:picMk id="4" creationId="{CBE36884-65B4-433F-BB46-B6599A87C110}"/>
          </ac:picMkLst>
        </pc:picChg>
      </pc:sldChg>
      <pc:sldChg chg="addSp modSp add mod replId setBg addAnim">
        <pc:chgData name="Haley Cormack" userId="S::hcormack@stu.chino.k12.ca.us::7ccbc942-b347-41ec-b181-a8f708612937" providerId="AD" clId="Web-{1B5055EA-2DB5-4BEF-B3FD-48BF92CC67BE}" dt="2022-01-14T04:29:31.371" v="73" actId="20577"/>
        <pc:sldMkLst>
          <pc:docMk/>
          <pc:sldMk cId="3864707070" sldId="259"/>
        </pc:sldMkLst>
        <pc:spChg chg="mod">
          <ac:chgData name="Haley Cormack" userId="S::hcormack@stu.chino.k12.ca.us::7ccbc942-b347-41ec-b181-a8f708612937" providerId="AD" clId="Web-{1B5055EA-2DB5-4BEF-B3FD-48BF92CC67BE}" dt="2022-01-14T04:29:31.371" v="73" actId="20577"/>
          <ac:spMkLst>
            <pc:docMk/>
            <pc:sldMk cId="3864707070" sldId="259"/>
            <ac:spMk id="2" creationId="{00000000-0000-0000-0000-000000000000}"/>
          </ac:spMkLst>
        </pc:spChg>
        <pc:spChg chg="mod">
          <ac:chgData name="Haley Cormack" userId="S::hcormack@stu.chino.k12.ca.us::7ccbc942-b347-41ec-b181-a8f708612937" providerId="AD" clId="Web-{1B5055EA-2DB5-4BEF-B3FD-48BF92CC67BE}" dt="2022-01-14T04:29:21.745" v="69"/>
          <ac:spMkLst>
            <pc:docMk/>
            <pc:sldMk cId="3864707070" sldId="259"/>
            <ac:spMk id="3" creationId="{00000000-0000-0000-0000-000000000000}"/>
          </ac:spMkLst>
        </pc:spChg>
        <pc:spChg chg="add">
          <ac:chgData name="Haley Cormack" userId="S::hcormack@stu.chino.k12.ca.us::7ccbc942-b347-41ec-b181-a8f708612937" providerId="AD" clId="Web-{1B5055EA-2DB5-4BEF-B3FD-48BF92CC67BE}" dt="2022-01-14T04:29:21.745" v="69"/>
          <ac:spMkLst>
            <pc:docMk/>
            <pc:sldMk cId="3864707070" sldId="259"/>
            <ac:spMk id="9" creationId="{7F7D7B8D-EF99-4CA1-AB1E-4C0C047409F5}"/>
          </ac:spMkLst>
        </pc:spChg>
        <pc:picChg chg="add">
          <ac:chgData name="Haley Cormack" userId="S::hcormack@stu.chino.k12.ca.us::7ccbc942-b347-41ec-b181-a8f708612937" providerId="AD" clId="Web-{1B5055EA-2DB5-4BEF-B3FD-48BF92CC67BE}" dt="2022-01-14T04:29:21.745" v="69"/>
          <ac:picMkLst>
            <pc:docMk/>
            <pc:sldMk cId="3864707070" sldId="259"/>
            <ac:picMk id="5" creationId="{9A726A8E-8276-4AF8-B976-9BD4E13DC374}"/>
          </ac:picMkLst>
        </pc:picChg>
      </pc:sldChg>
      <pc:sldChg chg="addSp modSp add mod replId setBg addAnim">
        <pc:chgData name="Haley Cormack" userId="S::hcormack@stu.chino.k12.ca.us::7ccbc942-b347-41ec-b181-a8f708612937" providerId="AD" clId="Web-{1B5055EA-2DB5-4BEF-B3FD-48BF92CC67BE}" dt="2022-01-14T04:31:05.642" v="84"/>
        <pc:sldMkLst>
          <pc:docMk/>
          <pc:sldMk cId="3900706374" sldId="260"/>
        </pc:sldMkLst>
        <pc:spChg chg="mod">
          <ac:chgData name="Haley Cormack" userId="S::hcormack@stu.chino.k12.ca.us::7ccbc942-b347-41ec-b181-a8f708612937" providerId="AD" clId="Web-{1B5055EA-2DB5-4BEF-B3FD-48BF92CC67BE}" dt="2022-01-14T04:31:05.642" v="83"/>
          <ac:spMkLst>
            <pc:docMk/>
            <pc:sldMk cId="3900706374" sldId="260"/>
            <ac:spMk id="2" creationId="{00000000-0000-0000-0000-000000000000}"/>
          </ac:spMkLst>
        </pc:spChg>
        <pc:spChg chg="mod">
          <ac:chgData name="Haley Cormack" userId="S::hcormack@stu.chino.k12.ca.us::7ccbc942-b347-41ec-b181-a8f708612937" providerId="AD" clId="Web-{1B5055EA-2DB5-4BEF-B3FD-48BF92CC67BE}" dt="2022-01-14T04:31:05.642" v="83"/>
          <ac:spMkLst>
            <pc:docMk/>
            <pc:sldMk cId="3900706374" sldId="260"/>
            <ac:spMk id="3" creationId="{00000000-0000-0000-0000-000000000000}"/>
          </ac:spMkLst>
        </pc:spChg>
        <pc:spChg chg="add mod">
          <ac:chgData name="Haley Cormack" userId="S::hcormack@stu.chino.k12.ca.us::7ccbc942-b347-41ec-b181-a8f708612937" providerId="AD" clId="Web-{1B5055EA-2DB5-4BEF-B3FD-48BF92CC67BE}" dt="2022-01-14T04:31:05.642" v="83"/>
          <ac:spMkLst>
            <pc:docMk/>
            <pc:sldMk cId="3900706374" sldId="260"/>
            <ac:spMk id="5" creationId="{24CF56F5-9397-445C-8016-E08CE63B9C80}"/>
          </ac:spMkLst>
        </pc:spChg>
        <pc:spChg chg="add">
          <ac:chgData name="Haley Cormack" userId="S::hcormack@stu.chino.k12.ca.us::7ccbc942-b347-41ec-b181-a8f708612937" providerId="AD" clId="Web-{1B5055EA-2DB5-4BEF-B3FD-48BF92CC67BE}" dt="2022-01-14T04:31:05.642" v="83"/>
          <ac:spMkLst>
            <pc:docMk/>
            <pc:sldMk cId="3900706374" sldId="260"/>
            <ac:spMk id="10" creationId="{7F7D7B8D-EF99-4CA1-AB1E-4C0C047409F5}"/>
          </ac:spMkLst>
        </pc:spChg>
        <pc:picChg chg="add mod">
          <ac:chgData name="Haley Cormack" userId="S::hcormack@stu.chino.k12.ca.us::7ccbc942-b347-41ec-b181-a8f708612937" providerId="AD" clId="Web-{1B5055EA-2DB5-4BEF-B3FD-48BF92CC67BE}" dt="2022-01-14T04:31:05.642" v="83"/>
          <ac:picMkLst>
            <pc:docMk/>
            <pc:sldMk cId="3900706374" sldId="260"/>
            <ac:picMk id="4" creationId="{BD0566EC-CEBE-49C2-B865-98AF0DE13CE9}"/>
          </ac:picMkLst>
        </pc:picChg>
      </pc:sldChg>
      <pc:sldChg chg="modSp new">
        <pc:chgData name="Haley Cormack" userId="S::hcormack@stu.chino.k12.ca.us::7ccbc942-b347-41ec-b181-a8f708612937" providerId="AD" clId="Web-{1B5055EA-2DB5-4BEF-B3FD-48BF92CC67BE}" dt="2022-01-14T04:31:30.315" v="91" actId="20577"/>
        <pc:sldMkLst>
          <pc:docMk/>
          <pc:sldMk cId="4253783716" sldId="261"/>
        </pc:sldMkLst>
        <pc:spChg chg="mod">
          <ac:chgData name="Haley Cormack" userId="S::hcormack@stu.chino.k12.ca.us::7ccbc942-b347-41ec-b181-a8f708612937" providerId="AD" clId="Web-{1B5055EA-2DB5-4BEF-B3FD-48BF92CC67BE}" dt="2022-01-14T04:31:30.315" v="91" actId="20577"/>
          <ac:spMkLst>
            <pc:docMk/>
            <pc:sldMk cId="4253783716" sldId="261"/>
            <ac:spMk id="2" creationId="{482A5DD2-59B6-4364-A188-DE2E30DE3885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15216811@N06/7586663796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nc-sa/3.0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75683070@N00/9099802511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sa/3.0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joeshlabotnik/4000459403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nc-sa/3.0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kenlund/17244902086/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sa/3.0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outdoor, sky, grass, nature&#10;&#10;Description automatically generated">
            <a:extLst>
              <a:ext uri="{FF2B5EF4-FFF2-40B4-BE49-F238E27FC236}">
                <a16:creationId xmlns:a16="http://schemas.microsoft.com/office/drawing/2014/main" id="{D5CA0C7E-38EF-47DE-87F3-E7090B3647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474" t="9091" r="7617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9078562" cy="2387600"/>
          </a:xfrm>
        </p:spPr>
        <p:txBody>
          <a:bodyPr>
            <a:normAutofit/>
          </a:bodyPr>
          <a:lstStyle/>
          <a:p>
            <a:pPr algn="l"/>
            <a:r>
              <a:rPr lang="en-US" sz="6600" b="1">
                <a:latin typeface="Bodoni MT Black"/>
                <a:cs typeface="Calibri Light"/>
              </a:rPr>
              <a:t>Mojave Tribe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4553" y="5624945"/>
            <a:ext cx="9078562" cy="592975"/>
          </a:xfrm>
        </p:spPr>
        <p:txBody>
          <a:bodyPr anchor="ctr">
            <a:normAutofit/>
          </a:bodyPr>
          <a:lstStyle/>
          <a:p>
            <a:pPr algn="l"/>
            <a:r>
              <a:rPr lang="en-US" dirty="0">
                <a:cs typeface="Calibri"/>
              </a:rPr>
              <a:t>By Haley Rose Cormack 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680C1D-B431-4792-A1BE-E7C45CA0C9AE}"/>
              </a:ext>
            </a:extLst>
          </p:cNvPr>
          <p:cNvSpPr txBox="1"/>
          <p:nvPr/>
        </p:nvSpPr>
        <p:spPr>
          <a:xfrm>
            <a:off x="9737483" y="6657945"/>
            <a:ext cx="2454518" cy="20005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wrap="none" anchor="ctr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F7D7B8D-EF99-4CA1-AB1E-4C0C04740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2917370"/>
            <a:ext cx="12191999" cy="394062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5006" y="4238395"/>
            <a:ext cx="10901471" cy="724811"/>
          </a:xfrm>
          <a:noFill/>
        </p:spPr>
        <p:txBody>
          <a:bodyPr>
            <a:normAutofit fontScale="90000"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Bodoni MT Black"/>
                <a:cs typeface="Calibri Light"/>
              </a:rPr>
              <a:t>Food </a:t>
            </a:r>
            <a:endParaRPr lang="en-US" sz="4800" b="1" dirty="0">
              <a:solidFill>
                <a:schemeClr val="bg1"/>
              </a:solidFill>
              <a:latin typeface="Bodoni MT Black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007" y="4892450"/>
            <a:ext cx="11168170" cy="1997300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 algn="l">
              <a:buFont typeface="Courier New" panose="020B0604020202020204" pitchFamily="34" charset="0"/>
              <a:buChar char="o"/>
            </a:pPr>
            <a:r>
              <a:rPr lang="en-US" dirty="0">
                <a:solidFill>
                  <a:schemeClr val="bg1"/>
                </a:solidFill>
                <a:cs typeface="Calibri" panose="020F0502020204030204"/>
              </a:rPr>
              <a:t>Squash, corn, beans, berries </a:t>
            </a:r>
            <a:endParaRPr lang="en-US">
              <a:solidFill>
                <a:schemeClr val="bg1"/>
              </a:solidFill>
              <a:cs typeface="Calibri"/>
            </a:endParaRPr>
          </a:p>
          <a:p>
            <a:pPr marL="342900" indent="-342900" algn="l">
              <a:buFont typeface="Courier New" panose="020B0604020202020204" pitchFamily="34" charset="0"/>
              <a:buChar char="o"/>
            </a:pPr>
            <a:r>
              <a:rPr lang="en-US" dirty="0">
                <a:solidFill>
                  <a:schemeClr val="bg1"/>
                </a:solidFill>
                <a:cs typeface="Calibri" panose="020F0502020204030204"/>
              </a:rPr>
              <a:t>Used nets and baskets to catch fish </a:t>
            </a:r>
          </a:p>
          <a:p>
            <a:pPr marL="342900" indent="-342900" algn="l">
              <a:buFont typeface="Courier New" panose="020B0604020202020204" pitchFamily="34" charset="0"/>
              <a:buChar char="o"/>
            </a:pPr>
            <a:r>
              <a:rPr lang="en-US" dirty="0">
                <a:solidFill>
                  <a:schemeClr val="bg1"/>
                </a:solidFill>
                <a:cs typeface="Calibri" panose="020F0502020204030204"/>
              </a:rPr>
              <a:t>Irrigation system for farming </a:t>
            </a:r>
          </a:p>
          <a:p>
            <a:pPr marL="342900" indent="-342900" algn="l">
              <a:buFont typeface="Courier New" panose="020B0604020202020204" pitchFamily="34" charset="0"/>
              <a:buChar char="o"/>
            </a:pPr>
            <a:r>
              <a:rPr lang="en-US" dirty="0">
                <a:solidFill>
                  <a:schemeClr val="bg1"/>
                </a:solidFill>
                <a:cs typeface="Calibri" panose="020F0502020204030204"/>
              </a:rPr>
              <a:t>Both men and women worked the fields 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4070A481-D3F0-49A9-954F-E0349AF93B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8099" b="25538"/>
          <a:stretch/>
        </p:blipFill>
        <p:spPr>
          <a:xfrm>
            <a:off x="20" y="1"/>
            <a:ext cx="12191979" cy="42394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D18A0F-1DBC-4129-9213-C22A7DBC445D}"/>
              </a:ext>
            </a:extLst>
          </p:cNvPr>
          <p:cNvSpPr txBox="1"/>
          <p:nvPr/>
        </p:nvSpPr>
        <p:spPr>
          <a:xfrm>
            <a:off x="9870531" y="4039428"/>
            <a:ext cx="232146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0746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F7D7B8D-EF99-4CA1-AB1E-4C0C04740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2917370"/>
            <a:ext cx="12191999" cy="394062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0449" y="4603066"/>
            <a:ext cx="10901471" cy="474440"/>
          </a:xfrm>
          <a:noFill/>
        </p:spPr>
        <p:txBody>
          <a:bodyPr>
            <a:normAutofit fontScale="90000"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Bodoni MT Black"/>
                <a:cs typeface="Calibri Light"/>
              </a:rPr>
              <a:t>Shelter</a:t>
            </a:r>
            <a:r>
              <a:rPr lang="en-US" dirty="0">
                <a:solidFill>
                  <a:schemeClr val="bg1"/>
                </a:solidFill>
                <a:cs typeface="Calibri Light"/>
              </a:rPr>
              <a:t> 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9193" y="4772705"/>
            <a:ext cx="11249813" cy="1725160"/>
          </a:xfrm>
          <a:noFill/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342900" indent="-342900" algn="l">
              <a:buFont typeface="Courier New" panose="020B0604020202020204" pitchFamily="34" charset="0"/>
              <a:buChar char="o"/>
            </a:pPr>
            <a:r>
              <a:rPr lang="en-US" dirty="0">
                <a:solidFill>
                  <a:schemeClr val="bg1"/>
                </a:solidFill>
                <a:cs typeface="Calibri"/>
              </a:rPr>
              <a:t>Winter homes were made of clay to keep heat in </a:t>
            </a:r>
            <a:endParaRPr lang="en-US">
              <a:cs typeface="Calibri" panose="020F0502020204030204"/>
            </a:endParaRPr>
          </a:p>
          <a:p>
            <a:pPr marL="342900" indent="-342900" algn="l">
              <a:buFont typeface="Courier New" panose="020B0604020202020204" pitchFamily="34" charset="0"/>
              <a:buChar char="o"/>
            </a:pPr>
            <a:r>
              <a:rPr lang="en-US" dirty="0">
                <a:solidFill>
                  <a:schemeClr val="bg1"/>
                </a:solidFill>
                <a:cs typeface="Calibri"/>
              </a:rPr>
              <a:t>In warmer months homes were made of wood and bushes raised on stills</a:t>
            </a:r>
          </a:p>
          <a:p>
            <a:pPr marL="342900" indent="-342900" algn="l">
              <a:buFont typeface="Courier New" panose="020B0604020202020204" pitchFamily="34" charset="0"/>
              <a:buChar char="o"/>
            </a:pPr>
            <a:r>
              <a:rPr lang="en-US" dirty="0">
                <a:solidFill>
                  <a:schemeClr val="bg1"/>
                </a:solidFill>
                <a:cs typeface="Calibri"/>
              </a:rPr>
              <a:t>Inside homes had a stone pit for cooking and heat</a:t>
            </a:r>
          </a:p>
          <a:p>
            <a:pPr marL="342900" indent="-342900" algn="l">
              <a:buFont typeface="Courier New" panose="020B0604020202020204" pitchFamily="34" charset="0"/>
              <a:buChar char="o"/>
            </a:pPr>
            <a:r>
              <a:rPr lang="en-US" dirty="0">
                <a:solidFill>
                  <a:schemeClr val="bg1"/>
                </a:solidFill>
                <a:cs typeface="Calibri"/>
              </a:rPr>
              <a:t>Summer homes had a ramada to provide shade </a:t>
            </a:r>
          </a:p>
        </p:txBody>
      </p:sp>
      <p:pic>
        <p:nvPicPr>
          <p:cNvPr id="4" name="Picture 4" descr="A picture containing sky, ground, outdoor, mountain&#10;&#10;Description automatically generated">
            <a:extLst>
              <a:ext uri="{FF2B5EF4-FFF2-40B4-BE49-F238E27FC236}">
                <a16:creationId xmlns:a16="http://schemas.microsoft.com/office/drawing/2014/main" id="{CBE36884-65B4-433F-BB46-B6599A87C1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31924" b="16176"/>
          <a:stretch/>
        </p:blipFill>
        <p:spPr>
          <a:xfrm>
            <a:off x="20" y="1"/>
            <a:ext cx="12774364" cy="38367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91C5D1-35EA-463A-80BB-39829A7E86BE}"/>
              </a:ext>
            </a:extLst>
          </p:cNvPr>
          <p:cNvSpPr txBox="1"/>
          <p:nvPr/>
        </p:nvSpPr>
        <p:spPr>
          <a:xfrm>
            <a:off x="9737481" y="4039428"/>
            <a:ext cx="245451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65069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F7D7B8D-EF99-4CA1-AB1E-4C0C04740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2917370"/>
            <a:ext cx="12191999" cy="394062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7792" y="4238394"/>
            <a:ext cx="10901471" cy="637727"/>
          </a:xfrm>
          <a:noFill/>
        </p:spPr>
        <p:txBody>
          <a:bodyPr>
            <a:normAutofit fontScale="90000"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Bodoni MT Black"/>
                <a:cs typeface="Calibri Light"/>
              </a:rPr>
              <a:t>Culture 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6793" y="4821694"/>
            <a:ext cx="11761441" cy="2035398"/>
          </a:xfrm>
          <a:noFill/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342900" indent="-342900" algn="l">
              <a:buFont typeface="Courier New"/>
              <a:buChar char="o"/>
            </a:pPr>
            <a:r>
              <a:rPr lang="en-US" dirty="0">
                <a:solidFill>
                  <a:schemeClr val="bg1"/>
                </a:solidFill>
                <a:cs typeface="Calibri" panose="020F0502020204030204"/>
              </a:rPr>
              <a:t>Mojave tribe believed in animism-this is the belief that souls and spirts exist in all living and non-living things. </a:t>
            </a:r>
            <a:endParaRPr lang="en-US">
              <a:solidFill>
                <a:schemeClr val="bg1"/>
              </a:solidFill>
              <a:cs typeface="Calibri"/>
            </a:endParaRPr>
          </a:p>
          <a:p>
            <a:pPr marL="342900" indent="-342900" algn="l">
              <a:buFont typeface="Courier New"/>
              <a:buChar char="o"/>
            </a:pPr>
            <a:r>
              <a:rPr lang="en-US" dirty="0">
                <a:solidFill>
                  <a:schemeClr val="bg1"/>
                </a:solidFill>
                <a:cs typeface="Calibri"/>
              </a:rPr>
              <a:t>They spoke </a:t>
            </a:r>
            <a:r>
              <a:rPr lang="en-US" dirty="0" err="1">
                <a:solidFill>
                  <a:schemeClr val="bg1"/>
                </a:solidFill>
                <a:cs typeface="Calibri"/>
              </a:rPr>
              <a:t>Yuman</a:t>
            </a:r>
            <a:r>
              <a:rPr lang="en-US" dirty="0">
                <a:solidFill>
                  <a:schemeClr val="bg1"/>
                </a:solidFill>
                <a:cs typeface="Calibri"/>
              </a:rPr>
              <a:t> language</a:t>
            </a:r>
          </a:p>
          <a:p>
            <a:pPr marL="342900" indent="-342900" algn="l">
              <a:buFont typeface="Courier New"/>
              <a:buChar char="o"/>
            </a:pPr>
            <a:r>
              <a:rPr lang="en-US" dirty="0">
                <a:solidFill>
                  <a:schemeClr val="bg1"/>
                </a:solidFill>
                <a:cs typeface="Calibri"/>
              </a:rPr>
              <a:t>They used blue cactus ink for tattooing their bodies</a:t>
            </a:r>
          </a:p>
          <a:p>
            <a:pPr marL="342900" indent="-342900" algn="l">
              <a:buFont typeface="Courier New"/>
              <a:buChar char="o"/>
            </a:pPr>
            <a:r>
              <a:rPr lang="en-US" dirty="0">
                <a:solidFill>
                  <a:schemeClr val="bg1"/>
                </a:solidFill>
                <a:cs typeface="Calibri"/>
              </a:rPr>
              <a:t>Men were always the tribal leaders </a:t>
            </a:r>
          </a:p>
          <a:p>
            <a:pPr marL="342900" indent="-342900" algn="l">
              <a:buFont typeface="Courier New"/>
              <a:buChar char="o"/>
            </a:pPr>
            <a:endParaRPr lang="en-US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5" name="Picture 4" descr="hand holding ball">
            <a:extLst>
              <a:ext uri="{FF2B5EF4-FFF2-40B4-BE49-F238E27FC236}">
                <a16:creationId xmlns:a16="http://schemas.microsoft.com/office/drawing/2014/main" id="{9A726A8E-8276-4AF8-B976-9BD4E13DC3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86" r="-2" b="40365"/>
          <a:stretch/>
        </p:blipFill>
        <p:spPr>
          <a:xfrm>
            <a:off x="20" y="1"/>
            <a:ext cx="12191979" cy="423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70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F7D7B8D-EF99-4CA1-AB1E-4C0C04740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2917370"/>
            <a:ext cx="12191999" cy="394062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0449" y="4559523"/>
            <a:ext cx="10901471" cy="474440"/>
          </a:xfrm>
          <a:noFill/>
        </p:spPr>
        <p:txBody>
          <a:bodyPr>
            <a:normAutofit fontScale="90000"/>
          </a:bodyPr>
          <a:lstStyle/>
          <a:p>
            <a:r>
              <a:rPr lang="en-US" sz="4800" dirty="0">
                <a:solidFill>
                  <a:schemeClr val="bg1"/>
                </a:solidFill>
                <a:latin typeface="Bodoni MT Black"/>
                <a:cs typeface="Calibri Light"/>
              </a:rPr>
              <a:t>Location</a:t>
            </a:r>
            <a:endParaRPr lang="en-US" sz="4800" dirty="0">
              <a:solidFill>
                <a:schemeClr val="bg1"/>
              </a:solidFill>
              <a:latin typeface="Bodoni MT Black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0449" y="4892450"/>
            <a:ext cx="10901471" cy="1746929"/>
          </a:xfrm>
          <a:noFill/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342900" indent="-342900">
              <a:buFont typeface="Courier New" panose="020B0604020202020204" pitchFamily="34" charset="0"/>
              <a:buChar char="o"/>
            </a:pPr>
            <a:r>
              <a:rPr lang="en-US" dirty="0">
                <a:solidFill>
                  <a:schemeClr val="bg1"/>
                </a:solidFill>
                <a:cs typeface="Calibri" panose="020F0502020204030204"/>
              </a:rPr>
              <a:t>During winter and early spring shelter was on high ground to avoid river floods</a:t>
            </a:r>
          </a:p>
          <a:p>
            <a:pPr marL="342900" indent="-342900">
              <a:buFont typeface="Courier New" panose="020B0604020202020204" pitchFamily="34" charset="0"/>
              <a:buChar char="o"/>
            </a:pPr>
            <a:r>
              <a:rPr lang="en-US" dirty="0">
                <a:solidFill>
                  <a:schemeClr val="bg1"/>
                </a:solidFill>
                <a:cs typeface="Calibri" panose="020F0502020204030204"/>
              </a:rPr>
              <a:t>In late spring and summer people moved their shelter closer to the river</a:t>
            </a:r>
          </a:p>
          <a:p>
            <a:pPr marL="342900" indent="-342900">
              <a:buFont typeface="Courier New" panose="020B0604020202020204" pitchFamily="34" charset="0"/>
              <a:buChar char="o"/>
            </a:pPr>
            <a:r>
              <a:rPr lang="en-US" dirty="0">
                <a:solidFill>
                  <a:schemeClr val="bg1"/>
                </a:solidFill>
                <a:cs typeface="Calibri" panose="020F0502020204030204"/>
              </a:rPr>
              <a:t>Mojave Tribe was located in parts of Arizona, Nevada, California, and Mexico</a:t>
            </a:r>
          </a:p>
          <a:p>
            <a:pPr marL="342900" indent="-342900">
              <a:buFont typeface="Courier New" panose="020B0604020202020204" pitchFamily="34" charset="0"/>
              <a:buChar char="o"/>
            </a:pPr>
            <a:r>
              <a:rPr lang="en-US" dirty="0">
                <a:solidFill>
                  <a:schemeClr val="bg1"/>
                </a:solidFill>
                <a:cs typeface="Calibri" panose="020F0502020204030204"/>
              </a:rPr>
              <a:t> The Temperature was extremely hot in summers and mild in winter</a:t>
            </a:r>
          </a:p>
          <a:p>
            <a:endParaRPr lang="en-US" dirty="0">
              <a:solidFill>
                <a:schemeClr val="bg1"/>
              </a:solidFill>
              <a:cs typeface="Calibri" panose="020F0502020204030204"/>
            </a:endParaRPr>
          </a:p>
        </p:txBody>
      </p:sp>
      <p:pic>
        <p:nvPicPr>
          <p:cNvPr id="4" name="Picture 4" descr="A picture containing outdoor, grass, sky, mountain&#10;&#10;Description automatically generated">
            <a:extLst>
              <a:ext uri="{FF2B5EF4-FFF2-40B4-BE49-F238E27FC236}">
                <a16:creationId xmlns:a16="http://schemas.microsoft.com/office/drawing/2014/main" id="{BD0566EC-CEBE-49C2-B865-98AF0DE13C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31741" b="21896"/>
          <a:stretch/>
        </p:blipFill>
        <p:spPr>
          <a:xfrm>
            <a:off x="20" y="1"/>
            <a:ext cx="12191979" cy="42394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CF56F5-9397-445C-8016-E08CE63B9C80}"/>
              </a:ext>
            </a:extLst>
          </p:cNvPr>
          <p:cNvSpPr txBox="1"/>
          <p:nvPr/>
        </p:nvSpPr>
        <p:spPr>
          <a:xfrm>
            <a:off x="9870531" y="4039428"/>
            <a:ext cx="232146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0070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9FA70F45-788B-46E8-B86B-EE91225697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549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2A5DD2-59B6-4364-A188-DE2E30DE3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933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Current Day Mohave Reservation  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37837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AAF2F-C7EF-401D-B291-2D81D7792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773" y="553393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bg1"/>
                </a:solidFill>
                <a:latin typeface="Amasis MT Pro Black"/>
                <a:cs typeface="Calibri Light"/>
              </a:rPr>
              <a:t>Now the Colorado River and tribe land is used by many for recreational activities. </a:t>
            </a:r>
            <a:endParaRPr lang="en-US" sz="4000" dirty="0">
              <a:solidFill>
                <a:schemeClr val="bg1"/>
              </a:solidFill>
              <a:latin typeface="Amasis MT Pro Black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192DEEB-F715-4A67-BE53-3E8F4A3854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961" y="2081"/>
            <a:ext cx="6993304" cy="5686151"/>
          </a:xfr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1A6CBF8E-F9B2-4790-95D3-FB55314331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3897" y="1156456"/>
            <a:ext cx="5487465" cy="417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529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Mojave Tribe</vt:lpstr>
      <vt:lpstr>Food </vt:lpstr>
      <vt:lpstr>Shelter </vt:lpstr>
      <vt:lpstr>Culture </vt:lpstr>
      <vt:lpstr>Location</vt:lpstr>
      <vt:lpstr>Current Day Mohave Reservation  </vt:lpstr>
      <vt:lpstr>Now the Colorado River and tribe land is used by many for recreational activities.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271</cp:revision>
  <dcterms:created xsi:type="dcterms:W3CDTF">2022-01-13T00:25:11Z</dcterms:created>
  <dcterms:modified xsi:type="dcterms:W3CDTF">2022-01-18T02:10:13Z</dcterms:modified>
</cp:coreProperties>
</file>