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5" r:id="rId4"/>
    <p:sldId id="268" r:id="rId5"/>
    <p:sldId id="266" r:id="rId6"/>
    <p:sldId id="273" r:id="rId7"/>
    <p:sldId id="261" r:id="rId8"/>
    <p:sldId id="262" r:id="rId9"/>
    <p:sldId id="264" r:id="rId10"/>
    <p:sldId id="276" r:id="rId11"/>
    <p:sldId id="269" r:id="rId12"/>
    <p:sldId id="270" r:id="rId13"/>
    <p:sldId id="271" r:id="rId14"/>
    <p:sldId id="272"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94676" autoAdjust="0"/>
  </p:normalViewPr>
  <p:slideViewPr>
    <p:cSldViewPr>
      <p:cViewPr>
        <p:scale>
          <a:sx n="80" d="100"/>
          <a:sy n="80" d="100"/>
        </p:scale>
        <p:origin x="-1176" y="90"/>
      </p:cViewPr>
      <p:guideLst>
        <p:guide orient="horz" pos="2160"/>
        <p:guide pos="2880"/>
      </p:guideLst>
    </p:cSldViewPr>
  </p:slideViewPr>
  <p:outlineViewPr>
    <p:cViewPr>
      <p:scale>
        <a:sx n="33" d="100"/>
        <a:sy n="33" d="100"/>
      </p:scale>
      <p:origin x="0" y="2550"/>
    </p:cViewPr>
  </p:outlin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ABEA0-FF23-45CB-84D4-289F5412C9A2}"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r>
              <a:rPr lang="en-US" dirty="0" smtClean="0"/>
              <a:t>dye</a:t>
            </a:r>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7991F-A06E-4E1B-9DBA-FCA670EDA64B}" type="slidenum">
              <a:rPr lang="en-US" smtClean="0"/>
              <a:t>‹#›</a:t>
            </a:fld>
            <a:endParaRPr lang="en-US"/>
          </a:p>
        </p:txBody>
      </p:sp>
    </p:spTree>
    <p:extLst>
      <p:ext uri="{BB962C8B-B14F-4D97-AF65-F5344CB8AC3E}">
        <p14:creationId xmlns:p14="http://schemas.microsoft.com/office/powerpoint/2010/main" val="385916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34243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55954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5810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5386-4015-4592-AAA1-053A0F6CAE8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77049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E5386-4015-4592-AAA1-053A0F6CAE8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795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E5386-4015-4592-AAA1-053A0F6CAE8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29118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E5386-4015-4592-AAA1-053A0F6CAE8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71220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E5386-4015-4592-AAA1-053A0F6CAE8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67150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E5386-4015-4592-AAA1-053A0F6CAE8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69188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5386-4015-4592-AAA1-053A0F6CAE8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396495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5386-4015-4592-AAA1-053A0F6CAE8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5F516-224C-45D2-8C2E-CA996A8C0667}" type="slidenum">
              <a:rPr lang="en-US" smtClean="0"/>
              <a:t>‹#›</a:t>
            </a:fld>
            <a:endParaRPr lang="en-US"/>
          </a:p>
        </p:txBody>
      </p:sp>
    </p:spTree>
    <p:extLst>
      <p:ext uri="{BB962C8B-B14F-4D97-AF65-F5344CB8AC3E}">
        <p14:creationId xmlns:p14="http://schemas.microsoft.com/office/powerpoint/2010/main" val="107218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E5386-4015-4592-AAA1-053A0F6CAE8D}"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F516-224C-45D2-8C2E-CA996A8C0667}" type="slidenum">
              <a:rPr lang="en-US" smtClean="0"/>
              <a:t>‹#›</a:t>
            </a:fld>
            <a:endParaRPr lang="en-US"/>
          </a:p>
        </p:txBody>
      </p:sp>
    </p:spTree>
    <p:extLst>
      <p:ext uri="{BB962C8B-B14F-4D97-AF65-F5344CB8AC3E}">
        <p14:creationId xmlns:p14="http://schemas.microsoft.com/office/powerpoint/2010/main" val="159000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fontScale="90000"/>
          </a:bodyPr>
          <a:lstStyle/>
          <a:p>
            <a:r>
              <a:rPr lang="en-US" sz="6600" i="1" dirty="0" smtClean="0">
                <a:latin typeface="Edwardian Script ITC" panose="030303020407070D0804" pitchFamily="66" charset="0"/>
                <a:ea typeface="Malgun Gothic" panose="020B0503020000020004" pitchFamily="34" charset="-127"/>
                <a:cs typeface="EucrosiaUPC" panose="02020603050405020304" pitchFamily="18" charset="-34"/>
              </a:rPr>
              <a:t>The Wonderful World Of Weather</a:t>
            </a:r>
            <a:endParaRPr lang="en-US" sz="6600" i="1" dirty="0">
              <a:latin typeface="Edwardian Script ITC" panose="030303020407070D0804" pitchFamily="66" charset="0"/>
              <a:ea typeface="Malgun Gothic" panose="020B0503020000020004" pitchFamily="34" charset="-127"/>
              <a:cs typeface="EucrosiaUPC" panose="02020603050405020304" pitchFamily="18" charset="-34"/>
            </a:endParaRPr>
          </a:p>
        </p:txBody>
      </p:sp>
      <p:sp>
        <p:nvSpPr>
          <p:cNvPr id="3" name="Subtitle 2"/>
          <p:cNvSpPr>
            <a:spLocks noGrp="1"/>
          </p:cNvSpPr>
          <p:nvPr>
            <p:ph type="subTitle" idx="1"/>
          </p:nvPr>
        </p:nvSpPr>
        <p:spPr>
          <a:xfrm>
            <a:off x="1219200" y="5083629"/>
            <a:ext cx="6400800" cy="1752600"/>
          </a:xfrm>
        </p:spPr>
        <p:txBody>
          <a:bodyPr>
            <a:normAutofit/>
          </a:bodyPr>
          <a:lstStyle/>
          <a:p>
            <a:r>
              <a:rPr lang="en-US" sz="4400" b="1" dirty="0" smtClean="0">
                <a:latin typeface="Kunstler Script" panose="030304020206070D0D06" pitchFamily="66" charset="0"/>
              </a:rPr>
              <a:t>By: Adrianna </a:t>
            </a:r>
            <a:r>
              <a:rPr lang="en-US" sz="4400" b="1" dirty="0" err="1" smtClean="0">
                <a:latin typeface="Kunstler Script" panose="030304020206070D0D06" pitchFamily="66" charset="0"/>
              </a:rPr>
              <a:t>Geiss</a:t>
            </a:r>
            <a:r>
              <a:rPr lang="en-US" sz="4400" b="1" dirty="0" smtClean="0">
                <a:latin typeface="Kunstler Script" panose="030304020206070D0D06" pitchFamily="66" charset="0"/>
              </a:rPr>
              <a:t> and </a:t>
            </a:r>
          </a:p>
          <a:p>
            <a:r>
              <a:rPr lang="en-US" sz="4400" b="1" dirty="0" smtClean="0">
                <a:latin typeface="Kunstler Script" panose="030304020206070D0D06" pitchFamily="66" charset="0"/>
              </a:rPr>
              <a:t>Daniella </a:t>
            </a:r>
            <a:r>
              <a:rPr lang="en-US" sz="4400" b="1" dirty="0" err="1" smtClean="0">
                <a:latin typeface="Kunstler Script" panose="030304020206070D0D06" pitchFamily="66" charset="0"/>
              </a:rPr>
              <a:t>Stabio</a:t>
            </a:r>
            <a:endParaRPr lang="en-US" sz="4400" b="1" dirty="0" smtClean="0">
              <a:latin typeface="Kunstler Script" panose="030304020206070D0D06" pitchFamily="66" charset="0"/>
            </a:endParaRPr>
          </a:p>
          <a:p>
            <a:endParaRPr lang="en-US" sz="4400" b="1" i="1" dirty="0">
              <a:latin typeface="Kunstler Script" panose="030304020206070D0D06"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95762" y="1776947"/>
            <a:ext cx="62638" cy="45719"/>
          </a:xfrm>
          <a:prstGeom prst="rect">
            <a:avLst/>
          </a:prstGeom>
        </p:spPr>
      </p:pic>
    </p:spTree>
    <p:extLst>
      <p:ext uri="{BB962C8B-B14F-4D97-AF65-F5344CB8AC3E}">
        <p14:creationId xmlns:p14="http://schemas.microsoft.com/office/powerpoint/2010/main" val="4025792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algun Gothic" panose="020B0503020000020004" pitchFamily="34" charset="-127"/>
                <a:ea typeface="Malgun Gothic" panose="020B0503020000020004" pitchFamily="34" charset="-127"/>
              </a:rPr>
              <a:t>Stratonimbus</a:t>
            </a:r>
            <a:r>
              <a:rPr lang="en-US" dirty="0" smtClean="0">
                <a:latin typeface="Malgun Gothic" panose="020B0503020000020004" pitchFamily="34" charset="-127"/>
                <a:ea typeface="Malgun Gothic" panose="020B0503020000020004" pitchFamily="34" charset="-127"/>
              </a:rPr>
              <a:t> Clouds</a:t>
            </a:r>
            <a:endParaRPr lang="en-US" dirty="0">
              <a:latin typeface="Malgun Gothic" panose="020B0503020000020004" pitchFamily="34" charset="-127"/>
              <a:ea typeface="Malgun Gothic" panose="020B0503020000020004" pitchFamily="34" charset="-127"/>
            </a:endParaRPr>
          </a:p>
        </p:txBody>
      </p:sp>
      <p:sp>
        <p:nvSpPr>
          <p:cNvPr id="3" name="Content Placeholder 2"/>
          <p:cNvSpPr>
            <a:spLocks noGrp="1"/>
          </p:cNvSpPr>
          <p:nvPr>
            <p:ph idx="1"/>
          </p:nvPr>
        </p:nvSpPr>
        <p:spPr>
          <a:xfrm>
            <a:off x="457200" y="5029200"/>
            <a:ext cx="8229600" cy="1676400"/>
          </a:xfrm>
        </p:spPr>
        <p:txBody>
          <a:bodyPr>
            <a:normAutofit fontScale="92500" lnSpcReduction="20000"/>
          </a:bodyPr>
          <a:lstStyle/>
          <a:p>
            <a:pPr marL="0" indent="0">
              <a:buNone/>
            </a:pPr>
            <a:r>
              <a:rPr lang="en-US" dirty="0" smtClean="0"/>
              <a:t>	</a:t>
            </a:r>
            <a:r>
              <a:rPr lang="en-US" dirty="0" err="1" smtClean="0"/>
              <a:t>Stratonimbus</a:t>
            </a:r>
            <a:r>
              <a:rPr lang="en-US" dirty="0" smtClean="0"/>
              <a:t> clouds are spread out and are really dark. The storms can last all day and also look like a blanket in the sky. They can reach up to 5,000 feet.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8969830" cy="3886200"/>
          </a:xfrm>
          <a:prstGeom prst="rect">
            <a:avLst/>
          </a:prstGeom>
        </p:spPr>
      </p:pic>
    </p:spTree>
    <p:extLst>
      <p:ext uri="{BB962C8B-B14F-4D97-AF65-F5344CB8AC3E}">
        <p14:creationId xmlns:p14="http://schemas.microsoft.com/office/powerpoint/2010/main" val="3503094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Tornadoes</a:t>
            </a:r>
            <a:endParaRPr lang="en-US" dirty="0">
              <a:latin typeface="Bookman Old Style" panose="02050604050505020204" pitchFamily="18" charset="0"/>
            </a:endParaRPr>
          </a:p>
        </p:txBody>
      </p:sp>
      <p:sp>
        <p:nvSpPr>
          <p:cNvPr id="3" name="Content Placeholder 2"/>
          <p:cNvSpPr>
            <a:spLocks noGrp="1"/>
          </p:cNvSpPr>
          <p:nvPr>
            <p:ph idx="1"/>
          </p:nvPr>
        </p:nvSpPr>
        <p:spPr>
          <a:xfrm>
            <a:off x="304800" y="4648200"/>
            <a:ext cx="8686800" cy="1905000"/>
          </a:xfrm>
          <a:ln>
            <a:solidFill>
              <a:schemeClr val="tx1"/>
            </a:solidFill>
            <a:prstDash val="dash"/>
          </a:ln>
        </p:spPr>
        <p:txBody>
          <a:bodyPr>
            <a:normAutofit fontScale="85000" lnSpcReduction="20000"/>
          </a:bodyPr>
          <a:lstStyle/>
          <a:p>
            <a:pPr marL="0" indent="0">
              <a:buNone/>
            </a:pPr>
            <a:r>
              <a:rPr lang="en-US" dirty="0" smtClean="0"/>
              <a:t>   Tornadoes look like a giant funnel in the sky. Tornadoes happen when hot and cold air are moving in opposite directions. South Dakota, Nebraska, Kansas, Oklahoma, Northern Texas, and Eastern Colorado make up “Tornado Alley.”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19200"/>
            <a:ext cx="40767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4381500" cy="3429000"/>
          </a:xfrm>
          <a:prstGeom prst="rect">
            <a:avLst/>
          </a:prstGeom>
        </p:spPr>
      </p:pic>
    </p:spTree>
    <p:extLst>
      <p:ext uri="{BB962C8B-B14F-4D97-AF65-F5344CB8AC3E}">
        <p14:creationId xmlns:p14="http://schemas.microsoft.com/office/powerpoint/2010/main" val="2640684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Kunstler Script" panose="030304020206070D0D06" pitchFamily="66" charset="0"/>
              </a:rPr>
              <a:t>Hurricanes</a:t>
            </a:r>
            <a:endParaRPr lang="en-US" b="1" dirty="0">
              <a:latin typeface="Kunstler Script" panose="030304020206070D0D06" pitchFamily="66" charset="0"/>
            </a:endParaRPr>
          </a:p>
        </p:txBody>
      </p:sp>
      <p:sp>
        <p:nvSpPr>
          <p:cNvPr id="3" name="Content Placeholder 2"/>
          <p:cNvSpPr>
            <a:spLocks noGrp="1"/>
          </p:cNvSpPr>
          <p:nvPr>
            <p:ph idx="1"/>
          </p:nvPr>
        </p:nvSpPr>
        <p:spPr>
          <a:xfrm>
            <a:off x="228600" y="228600"/>
            <a:ext cx="3048000" cy="6553200"/>
          </a:xfrm>
          <a:ln>
            <a:solidFill>
              <a:schemeClr val="tx1"/>
            </a:solidFill>
            <a:prstDash val="lgDashDotDot"/>
          </a:ln>
        </p:spPr>
        <p:txBody>
          <a:bodyPr>
            <a:normAutofit fontScale="92500" lnSpcReduction="20000"/>
          </a:bodyPr>
          <a:lstStyle/>
          <a:p>
            <a:pPr marL="0" indent="0">
              <a:buNone/>
            </a:pPr>
            <a:r>
              <a:rPr lang="en-US" dirty="0"/>
              <a:t> </a:t>
            </a:r>
            <a:r>
              <a:rPr lang="en-US" dirty="0" smtClean="0"/>
              <a:t>  A hurricane begins as a tropical storm,  but when it reaches 74 mph, it changes. Hurricanes bring heavy rain and strong winds. When hurricanes are out at sea, they cause little damage. When hurricanes hit land, they are very destructive.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143000"/>
            <a:ext cx="5257800" cy="26574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962400"/>
            <a:ext cx="5105400" cy="2807929"/>
          </a:xfrm>
          <a:prstGeom prst="rect">
            <a:avLst/>
          </a:prstGeom>
        </p:spPr>
      </p:pic>
    </p:spTree>
    <p:extLst>
      <p:ext uri="{BB962C8B-B14F-4D97-AF65-F5344CB8AC3E}">
        <p14:creationId xmlns:p14="http://schemas.microsoft.com/office/powerpoint/2010/main" val="128413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6" y="237483"/>
            <a:ext cx="8135406" cy="1232941"/>
          </a:xfrm>
        </p:spPr>
        <p:txBody>
          <a:bodyPr/>
          <a:lstStyle/>
          <a:p>
            <a:r>
              <a:rPr lang="en-US" dirty="0" smtClean="0">
                <a:latin typeface="Bookman Old Style" panose="02050604050505020204" pitchFamily="18" charset="0"/>
              </a:rPr>
              <a:t>Blizzards</a:t>
            </a:r>
            <a:endParaRPr lang="en-US" dirty="0">
              <a:latin typeface="Bookman Old Style" panose="02050604050505020204" pitchFamily="18" charset="0"/>
            </a:endParaRPr>
          </a:p>
        </p:txBody>
      </p:sp>
      <p:sp>
        <p:nvSpPr>
          <p:cNvPr id="3" name="Content Placeholder 2"/>
          <p:cNvSpPr>
            <a:spLocks noGrp="1"/>
          </p:cNvSpPr>
          <p:nvPr>
            <p:ph idx="1"/>
          </p:nvPr>
        </p:nvSpPr>
        <p:spPr>
          <a:xfrm>
            <a:off x="152400" y="533400"/>
            <a:ext cx="3048000" cy="6172200"/>
          </a:xfrm>
          <a:ln>
            <a:solidFill>
              <a:schemeClr val="tx1"/>
            </a:solidFill>
            <a:prstDash val="solid"/>
          </a:ln>
        </p:spPr>
        <p:txBody>
          <a:bodyPr>
            <a:normAutofit lnSpcReduction="10000"/>
          </a:bodyPr>
          <a:lstStyle/>
          <a:p>
            <a:pPr marL="0" indent="0">
              <a:buNone/>
            </a:pPr>
            <a:r>
              <a:rPr lang="en-US" dirty="0"/>
              <a:t> </a:t>
            </a:r>
            <a:r>
              <a:rPr lang="en-US" dirty="0" smtClean="0"/>
              <a:t>  A blizzard is a big snowstorm that causes people to stay inside all day. Blizzards bring strong winds and lots of snow. People that get caught in a blizzard find that it is hard to see and very cold.  </a:t>
            </a:r>
            <a:endParaRPr lang="en-US" dirty="0"/>
          </a:p>
        </p:txBody>
      </p:sp>
      <p:pic>
        <p:nvPicPr>
          <p:cNvPr id="2050" name="Picture 2" descr="Image result for blizzard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219200"/>
            <a:ext cx="4876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55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Extreme Weather Pictures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000" y="1828800"/>
            <a:ext cx="5248275" cy="3501461"/>
          </a:xfrm>
        </p:spPr>
      </p:pic>
    </p:spTree>
    <p:extLst>
      <p:ext uri="{BB962C8B-B14F-4D97-AF65-F5344CB8AC3E}">
        <p14:creationId xmlns:p14="http://schemas.microsoft.com/office/powerpoint/2010/main" val="1829969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53614"/>
            <a:ext cx="4800600" cy="360438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16160"/>
            <a:ext cx="4357254" cy="29418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123516"/>
            <a:ext cx="4707601" cy="27926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3000" cy="32646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9696" y="0"/>
            <a:ext cx="4178158" cy="1396322"/>
          </a:xfrm>
          <a:prstGeom prst="rect">
            <a:avLst/>
          </a:prstGeom>
        </p:spPr>
      </p:pic>
    </p:spTree>
    <p:extLst>
      <p:ext uri="{BB962C8B-B14F-4D97-AF65-F5344CB8AC3E}">
        <p14:creationId xmlns:p14="http://schemas.microsoft.com/office/powerpoint/2010/main" val="375211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Hope You Learned Something New!</a:t>
            </a:r>
            <a:r>
              <a:rPr lang="en-US" dirty="0" smtClean="0"/>
              <a:t>!</a:t>
            </a:r>
            <a:endParaRPr lang="en-US" dirty="0"/>
          </a:p>
        </p:txBody>
      </p:sp>
      <p:sp>
        <p:nvSpPr>
          <p:cNvPr id="9" name="Content Placeholder 8"/>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05733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1066800"/>
            <a:ext cx="8229600" cy="1083714"/>
          </a:xfrm>
        </p:spPr>
        <p:txBody>
          <a:bodyPr>
            <a:normAutofit fontScale="90000"/>
          </a:bodyPr>
          <a:lstStyle/>
          <a:p>
            <a:r>
              <a:rPr lang="en-US" b="1" dirty="0">
                <a:latin typeface="Kunstler Script" panose="030304020206070D0D06" pitchFamily="66" charset="0"/>
              </a:rPr>
              <a:t>T</a:t>
            </a:r>
            <a:r>
              <a:rPr lang="en-US" b="1" dirty="0" smtClean="0">
                <a:latin typeface="Kunstler Script" panose="030304020206070D0D06" pitchFamily="66" charset="0"/>
              </a:rPr>
              <a:t>he Difference </a:t>
            </a:r>
            <a:r>
              <a:rPr lang="en-US" b="1" dirty="0">
                <a:latin typeface="Kunstler Script" panose="030304020206070D0D06" pitchFamily="66" charset="0"/>
              </a:rPr>
              <a:t>B</a:t>
            </a:r>
            <a:r>
              <a:rPr lang="en-US" b="1" dirty="0" smtClean="0">
                <a:latin typeface="Kunstler Script" panose="030304020206070D0D06" pitchFamily="66" charset="0"/>
              </a:rPr>
              <a:t>etween</a:t>
            </a:r>
            <a:br>
              <a:rPr lang="en-US" b="1" dirty="0" smtClean="0">
                <a:latin typeface="Kunstler Script" panose="030304020206070D0D06" pitchFamily="66" charset="0"/>
              </a:rPr>
            </a:br>
            <a:r>
              <a:rPr lang="en-US" b="1" dirty="0" smtClean="0">
                <a:latin typeface="Kunstler Script" panose="030304020206070D0D06" pitchFamily="66" charset="0"/>
              </a:rPr>
              <a:t> Climate and Weather</a:t>
            </a:r>
            <a:endParaRPr lang="en-US" b="1" dirty="0">
              <a:latin typeface="Kunstler Script" panose="030304020206070D0D06" pitchFamily="66" charset="0"/>
            </a:endParaRPr>
          </a:p>
        </p:txBody>
      </p:sp>
      <p:sp>
        <p:nvSpPr>
          <p:cNvPr id="3" name="Content Placeholder 2"/>
          <p:cNvSpPr>
            <a:spLocks noGrp="1"/>
          </p:cNvSpPr>
          <p:nvPr>
            <p:ph idx="1"/>
          </p:nvPr>
        </p:nvSpPr>
        <p:spPr>
          <a:xfrm>
            <a:off x="152400" y="1371600"/>
            <a:ext cx="2743200" cy="5287963"/>
          </a:xfrm>
          <a:ln w="28575">
            <a:solidFill>
              <a:schemeClr val="tx1"/>
            </a:solidFill>
          </a:ln>
        </p:spPr>
        <p:txBody>
          <a:bodyPr>
            <a:normAutofit lnSpcReduction="10000"/>
          </a:bodyPr>
          <a:lstStyle/>
          <a:p>
            <a:r>
              <a:rPr lang="en-US" sz="2800" dirty="0" smtClean="0"/>
              <a:t>Climate is a kind of weather a place has over a period of years.</a:t>
            </a:r>
          </a:p>
          <a:p>
            <a:r>
              <a:rPr lang="en-US" sz="2800" dirty="0" smtClean="0"/>
              <a:t>Weather is the rainfall, the humidity, the sunshine, and the winds  that make up the climate.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46280" flipV="1">
            <a:off x="12542927" y="3065651"/>
            <a:ext cx="1194361" cy="922413"/>
          </a:xfrm>
          <a:prstGeom prst="rect">
            <a:avLst/>
          </a:prstGeom>
        </p:spPr>
      </p:pic>
      <p:pic>
        <p:nvPicPr>
          <p:cNvPr id="3074" name="Picture 2" descr="http://www.webquest.hawaii.edu/kahihi/sciencedictionary/images/degree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8600" y="685800"/>
            <a:ext cx="296301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047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latin typeface="Kunstler Script" panose="030304020206070D0D06" pitchFamily="66" charset="0"/>
              </a:rPr>
              <a:t>Tropical Climate Zone</a:t>
            </a:r>
            <a:endParaRPr lang="en-US" b="1" dirty="0">
              <a:latin typeface="Kunstler Script" panose="030304020206070D0D06" pitchFamily="66" charset="0"/>
            </a:endParaRPr>
          </a:p>
        </p:txBody>
      </p:sp>
      <p:sp>
        <p:nvSpPr>
          <p:cNvPr id="3" name="Content Placeholder 2"/>
          <p:cNvSpPr>
            <a:spLocks noGrp="1"/>
          </p:cNvSpPr>
          <p:nvPr>
            <p:ph idx="1"/>
          </p:nvPr>
        </p:nvSpPr>
        <p:spPr>
          <a:xfrm>
            <a:off x="5334000" y="1143000"/>
            <a:ext cx="3657600" cy="5486400"/>
          </a:xfrm>
          <a:ln w="38100">
            <a:solidFill>
              <a:schemeClr val="tx1"/>
            </a:solidFill>
          </a:ln>
        </p:spPr>
        <p:txBody>
          <a:bodyPr>
            <a:normAutofit/>
          </a:bodyPr>
          <a:lstStyle/>
          <a:p>
            <a:r>
              <a:rPr lang="en-US" sz="2800" dirty="0" smtClean="0"/>
              <a:t>Located along the equator</a:t>
            </a:r>
          </a:p>
          <a:p>
            <a:r>
              <a:rPr lang="en-US" sz="2800" dirty="0"/>
              <a:t>Sticky and </a:t>
            </a:r>
            <a:r>
              <a:rPr lang="en-US" sz="2800" dirty="0" smtClean="0"/>
              <a:t>humid</a:t>
            </a:r>
            <a:endParaRPr lang="en-US" sz="2800" dirty="0"/>
          </a:p>
          <a:p>
            <a:r>
              <a:rPr lang="en-US" sz="2800" dirty="0"/>
              <a:t>Warm and sunny</a:t>
            </a:r>
          </a:p>
          <a:p>
            <a:r>
              <a:rPr lang="en-US" sz="2800" dirty="0"/>
              <a:t>More living things here than any other place on </a:t>
            </a:r>
            <a:r>
              <a:rPr lang="en-US" sz="2800" dirty="0" smtClean="0"/>
              <a:t>Earth</a:t>
            </a:r>
            <a:endParaRPr lang="en-US" sz="2800" dirty="0"/>
          </a:p>
          <a:p>
            <a:r>
              <a:rPr lang="en-US" sz="2800" dirty="0"/>
              <a:t>Hot climate </a:t>
            </a:r>
          </a:p>
          <a:p>
            <a:r>
              <a:rPr lang="en-US" sz="2800" dirty="0" smtClean="0"/>
              <a:t>Feels like no winter</a:t>
            </a:r>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1000" y="1219200"/>
            <a:ext cx="4572000" cy="30403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305300"/>
            <a:ext cx="4648200" cy="2476499"/>
          </a:xfrm>
          <a:prstGeom prst="rect">
            <a:avLst/>
          </a:prstGeom>
        </p:spPr>
      </p:pic>
    </p:spTree>
    <p:extLst>
      <p:ext uri="{BB962C8B-B14F-4D97-AF65-F5344CB8AC3E}">
        <p14:creationId xmlns:p14="http://schemas.microsoft.com/office/powerpoint/2010/main" val="4036814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dwardian Script ITC" panose="030303020407070D0804" pitchFamily="66" charset="0"/>
              </a:rPr>
              <a:t>Temperate Climate Zone</a:t>
            </a:r>
            <a:endParaRPr lang="en-US" dirty="0">
              <a:latin typeface="Edwardian Script ITC" panose="030303020407070D0804" pitchFamily="66" charset="0"/>
            </a:endParaRPr>
          </a:p>
        </p:txBody>
      </p:sp>
      <p:sp>
        <p:nvSpPr>
          <p:cNvPr id="3" name="Content Placeholder 2"/>
          <p:cNvSpPr>
            <a:spLocks noGrp="1"/>
          </p:cNvSpPr>
          <p:nvPr>
            <p:ph idx="1"/>
          </p:nvPr>
        </p:nvSpPr>
        <p:spPr>
          <a:xfrm>
            <a:off x="76200" y="1219200"/>
            <a:ext cx="2438400" cy="5181600"/>
          </a:xfrm>
          <a:ln cmpd="thickThin">
            <a:solidFill>
              <a:schemeClr val="tx1"/>
            </a:solidFill>
          </a:ln>
        </p:spPr>
        <p:txBody>
          <a:bodyPr>
            <a:normAutofit fontScale="25000" lnSpcReduction="20000"/>
          </a:bodyPr>
          <a:lstStyle/>
          <a:p>
            <a:r>
              <a:rPr lang="en-US" sz="12800" dirty="0" smtClean="0"/>
              <a:t> Located above and below the equator</a:t>
            </a:r>
            <a:endParaRPr lang="en-US" sz="12800" dirty="0"/>
          </a:p>
          <a:p>
            <a:r>
              <a:rPr lang="en-US" sz="12800" dirty="0"/>
              <a:t>Four distinct </a:t>
            </a:r>
            <a:r>
              <a:rPr lang="en-US" sz="12800" dirty="0" smtClean="0"/>
              <a:t>seasons</a:t>
            </a:r>
          </a:p>
          <a:p>
            <a:r>
              <a:rPr lang="en-US" sz="12800" dirty="0" smtClean="0"/>
              <a:t>Large forests with lots of trees</a:t>
            </a:r>
          </a:p>
          <a:p>
            <a:endParaRPr lang="en-US" sz="12800" dirty="0" smtClean="0"/>
          </a:p>
          <a:p>
            <a:endParaRPr lang="en-US" sz="12800" dirty="0"/>
          </a:p>
          <a:p>
            <a:pPr marL="0" indent="0">
              <a:buNone/>
            </a:pPr>
            <a:endParaRPr lang="en-US" sz="12800" dirty="0"/>
          </a:p>
          <a:p>
            <a:pPr marL="0" indent="0">
              <a:buNone/>
            </a:pPr>
            <a:endParaRPr lang="en-US" sz="12800" dirty="0"/>
          </a:p>
          <a:p>
            <a:pPr marL="0" indent="0">
              <a:buNone/>
            </a:pPr>
            <a:endParaRPr lang="en-US" sz="12800" dirty="0"/>
          </a:p>
          <a:p>
            <a:pPr marL="0" indent="0">
              <a:buNone/>
            </a:pPr>
            <a:endParaRPr lang="en-US" sz="12800" dirty="0"/>
          </a:p>
          <a:p>
            <a:pPr marL="0" indent="0">
              <a:buNone/>
            </a:pPr>
            <a:endParaRPr lang="en-US" sz="2800" dirty="0"/>
          </a:p>
          <a:p>
            <a:endParaRPr lang="en-US" sz="2800" dirty="0" smtClean="0"/>
          </a:p>
          <a:p>
            <a:pPr marL="0" indent="0">
              <a:buNone/>
            </a:pPr>
            <a:r>
              <a:rPr lang="en-US" sz="2800" dirty="0" smtClean="0"/>
              <a:t> </a:t>
            </a:r>
          </a:p>
          <a:p>
            <a:pPr marL="0" indent="0">
              <a:buNone/>
            </a:pPr>
            <a:r>
              <a:rPr lang="en-US" dirty="0" smtClean="0"/>
              <a:t> </a:t>
            </a:r>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419600"/>
            <a:ext cx="2976402" cy="21321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371600"/>
            <a:ext cx="6019800" cy="29391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414" y="4460904"/>
            <a:ext cx="2944586" cy="2090830"/>
          </a:xfrm>
          <a:prstGeom prst="rect">
            <a:avLst/>
          </a:prstGeom>
        </p:spPr>
      </p:pic>
    </p:spTree>
    <p:extLst>
      <p:ext uri="{BB962C8B-B14F-4D97-AF65-F5344CB8AC3E}">
        <p14:creationId xmlns:p14="http://schemas.microsoft.com/office/powerpoint/2010/main" val="1943616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heel(1)">
                                      <p:cBhvr>
                                        <p:cTn id="32" dur="20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heel(1)">
                                      <p:cBhvr>
                                        <p:cTn id="3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dwardian Script ITC" panose="030303020407070D0804" pitchFamily="66" charset="0"/>
              </a:rPr>
              <a:t>Desert Climate Zone</a:t>
            </a:r>
            <a:endParaRPr lang="en-US" dirty="0">
              <a:latin typeface="Edwardian Script ITC" panose="030303020407070D0804" pitchFamily="66" charset="0"/>
            </a:endParaRPr>
          </a:p>
        </p:txBody>
      </p:sp>
      <p:sp>
        <p:nvSpPr>
          <p:cNvPr id="3" name="Content Placeholder 2"/>
          <p:cNvSpPr>
            <a:spLocks noGrp="1"/>
          </p:cNvSpPr>
          <p:nvPr>
            <p:ph idx="1"/>
          </p:nvPr>
        </p:nvSpPr>
        <p:spPr>
          <a:xfrm flipH="1">
            <a:off x="152400" y="1219200"/>
            <a:ext cx="2743200" cy="5287963"/>
          </a:xfrm>
          <a:ln>
            <a:solidFill>
              <a:schemeClr val="tx1"/>
            </a:solidFill>
            <a:prstDash val="lgDash"/>
          </a:ln>
        </p:spPr>
        <p:txBody>
          <a:bodyPr>
            <a:normAutofit/>
          </a:bodyPr>
          <a:lstStyle/>
          <a:p>
            <a:r>
              <a:rPr lang="en-US" dirty="0" smtClean="0"/>
              <a:t>Located by The Tropical Zone</a:t>
            </a:r>
          </a:p>
          <a:p>
            <a:r>
              <a:rPr lang="en-US" dirty="0" smtClean="0"/>
              <a:t>Very hot</a:t>
            </a:r>
          </a:p>
          <a:p>
            <a:r>
              <a:rPr lang="en-US" dirty="0" smtClean="0"/>
              <a:t>Ground gets so hot it heats the air</a:t>
            </a:r>
          </a:p>
          <a:p>
            <a:r>
              <a:rPr lang="en-US" dirty="0" smtClean="0"/>
              <a:t>Rocky and sandy</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1175657"/>
            <a:ext cx="6023919" cy="26746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170" y="4191000"/>
            <a:ext cx="3319503" cy="2194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038600"/>
            <a:ext cx="2309813" cy="2468880"/>
          </a:xfrm>
          <a:prstGeom prst="rect">
            <a:avLst/>
          </a:prstGeom>
        </p:spPr>
      </p:pic>
    </p:spTree>
    <p:extLst>
      <p:ext uri="{BB962C8B-B14F-4D97-AF65-F5344CB8AC3E}">
        <p14:creationId xmlns:p14="http://schemas.microsoft.com/office/powerpoint/2010/main" val="21124270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dwardian Script ITC" panose="030303020407070D0804" pitchFamily="66" charset="0"/>
              </a:rPr>
              <a:t>Polar Climate Zone</a:t>
            </a:r>
            <a:endParaRPr lang="en-US" dirty="0">
              <a:latin typeface="Edwardian Script ITC" panose="030303020407070D0804" pitchFamily="66" charset="0"/>
            </a:endParaRPr>
          </a:p>
        </p:txBody>
      </p:sp>
      <p:sp>
        <p:nvSpPr>
          <p:cNvPr id="3" name="Content Placeholder 2"/>
          <p:cNvSpPr>
            <a:spLocks noGrp="1"/>
          </p:cNvSpPr>
          <p:nvPr>
            <p:ph idx="1"/>
          </p:nvPr>
        </p:nvSpPr>
        <p:spPr>
          <a:xfrm>
            <a:off x="152400" y="1600200"/>
            <a:ext cx="3124200" cy="5029200"/>
          </a:xfrm>
          <a:ln w="28575">
            <a:solidFill>
              <a:schemeClr val="tx1"/>
            </a:solidFill>
          </a:ln>
        </p:spPr>
        <p:txBody>
          <a:bodyPr>
            <a:normAutofit/>
          </a:bodyPr>
          <a:lstStyle/>
          <a:p>
            <a:r>
              <a:rPr lang="en-US" dirty="0" smtClean="0"/>
              <a:t>Located on the north and south poles</a:t>
            </a:r>
          </a:p>
          <a:p>
            <a:r>
              <a:rPr lang="en-US" dirty="0" smtClean="0"/>
              <a:t>Very cold summers</a:t>
            </a:r>
          </a:p>
          <a:p>
            <a:r>
              <a:rPr lang="en-US" dirty="0" smtClean="0"/>
              <a:t>Short summers</a:t>
            </a:r>
          </a:p>
          <a:p>
            <a:r>
              <a:rPr lang="en-US" dirty="0" smtClean="0"/>
              <a:t>Not much daylight           </a:t>
            </a:r>
          </a:p>
          <a:p>
            <a:endParaRPr lang="en-US" dirty="0"/>
          </a:p>
          <a:p>
            <a:endParaRPr lang="en-US" dirty="0"/>
          </a:p>
        </p:txBody>
      </p:sp>
      <p:pic>
        <p:nvPicPr>
          <p:cNvPr id="1026" name="Picture 2" descr="Image result for Polor zone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886" y="3200400"/>
            <a:ext cx="5363780" cy="3381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lor zon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004" y="1143000"/>
            <a:ext cx="2703661" cy="1946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lor zon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543" y="1295400"/>
            <a:ext cx="2557016" cy="179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68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Kunstler Script" panose="030304020206070D0D06" pitchFamily="66" charset="0"/>
              </a:rPr>
              <a:t>Cumulus Clouds</a:t>
            </a:r>
            <a:endParaRPr lang="en-US" b="1" dirty="0">
              <a:latin typeface="Kunstler Script" panose="030304020206070D0D06" pitchFamily="66" charset="0"/>
            </a:endParaRPr>
          </a:p>
        </p:txBody>
      </p:sp>
      <p:sp>
        <p:nvSpPr>
          <p:cNvPr id="3" name="Content Placeholder 2"/>
          <p:cNvSpPr>
            <a:spLocks noGrp="1"/>
          </p:cNvSpPr>
          <p:nvPr>
            <p:ph idx="1"/>
          </p:nvPr>
        </p:nvSpPr>
        <p:spPr>
          <a:xfrm>
            <a:off x="5867400" y="2286000"/>
            <a:ext cx="2895600" cy="5257800"/>
          </a:xfrm>
          <a:ln>
            <a:solidFill>
              <a:schemeClr val="tx1"/>
            </a:solidFill>
            <a:prstDash val="sysDash"/>
          </a:ln>
          <a:effectLst>
            <a:outerShdw blurRad="50800" dist="38100" dir="10800000" algn="r" rotWithShape="0">
              <a:prstClr val="black">
                <a:alpha val="40000"/>
              </a:prstClr>
            </a:outerShdw>
          </a:effectLst>
        </p:spPr>
        <p:txBody>
          <a:bodyPr/>
          <a:lstStyle/>
          <a:p>
            <a:r>
              <a:rPr lang="en-US" dirty="0" smtClean="0"/>
              <a:t>Fluffy</a:t>
            </a:r>
          </a:p>
          <a:p>
            <a:r>
              <a:rPr lang="en-US" dirty="0" smtClean="0"/>
              <a:t>No storms</a:t>
            </a:r>
          </a:p>
          <a:p>
            <a:r>
              <a:rPr lang="en-US" dirty="0" smtClean="0"/>
              <a:t>Nice weather</a:t>
            </a:r>
          </a:p>
          <a:p>
            <a:r>
              <a:rPr lang="en-US" dirty="0" smtClean="0"/>
              <a:t>Large piles of white clouds</a:t>
            </a:r>
          </a:p>
          <a:p>
            <a:r>
              <a:rPr lang="en-US" dirty="0" smtClean="0"/>
              <a:t>Up to 10,000 feet high</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133600"/>
            <a:ext cx="2857500" cy="2628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886815"/>
            <a:ext cx="2895600" cy="19385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2414"/>
            <a:ext cx="2628247" cy="197118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62932"/>
            <a:ext cx="2627953" cy="19706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71" y="2394968"/>
            <a:ext cx="2813010" cy="210083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81" y="4648200"/>
            <a:ext cx="2794000" cy="2095500"/>
          </a:xfrm>
          <a:prstGeom prst="rect">
            <a:avLst/>
          </a:prstGeom>
        </p:spPr>
      </p:pic>
    </p:spTree>
    <p:extLst>
      <p:ext uri="{BB962C8B-B14F-4D97-AF65-F5344CB8AC3E}">
        <p14:creationId xmlns:p14="http://schemas.microsoft.com/office/powerpoint/2010/main" val="12221988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Kunstler Script" panose="030304020206070D0D06" pitchFamily="66" charset="0"/>
              </a:rPr>
              <a:t>Cumulonimbus Clouds</a:t>
            </a:r>
            <a:endParaRPr lang="en-US" b="1" dirty="0">
              <a:latin typeface="Kunstler Script" panose="030304020206070D0D06" pitchFamily="66" charset="0"/>
            </a:endParaRPr>
          </a:p>
        </p:txBody>
      </p:sp>
      <p:sp>
        <p:nvSpPr>
          <p:cNvPr id="3" name="Content Placeholder 2"/>
          <p:cNvSpPr>
            <a:spLocks noGrp="1"/>
          </p:cNvSpPr>
          <p:nvPr>
            <p:ph idx="1"/>
          </p:nvPr>
        </p:nvSpPr>
        <p:spPr>
          <a:xfrm>
            <a:off x="304800" y="1066800"/>
            <a:ext cx="3733800" cy="5638800"/>
          </a:xfrm>
          <a:ln>
            <a:solidFill>
              <a:schemeClr val="tx1"/>
            </a:solidFill>
            <a:prstDash val="sysDash"/>
          </a:ln>
        </p:spPr>
        <p:txBody>
          <a:bodyPr>
            <a:normAutofit/>
          </a:bodyPr>
          <a:lstStyle/>
          <a:p>
            <a:r>
              <a:rPr lang="en-US" dirty="0" smtClean="0"/>
              <a:t>Tall</a:t>
            </a:r>
          </a:p>
          <a:p>
            <a:r>
              <a:rPr lang="en-US" dirty="0" smtClean="0"/>
              <a:t>20,000 feet high</a:t>
            </a:r>
          </a:p>
          <a:p>
            <a:r>
              <a:rPr lang="en-US" dirty="0" smtClean="0"/>
              <a:t>Can be different shapes</a:t>
            </a:r>
          </a:p>
          <a:p>
            <a:r>
              <a:rPr lang="en-US" dirty="0" smtClean="0"/>
              <a:t>Storms last less than an hour</a:t>
            </a:r>
          </a:p>
          <a:p>
            <a:r>
              <a:rPr lang="en-US" dirty="0" smtClean="0"/>
              <a:t>Storms can involve snowball-sized hail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686" y="1066800"/>
            <a:ext cx="4789714" cy="5486400"/>
          </a:xfrm>
          <a:prstGeom prst="rect">
            <a:avLst/>
          </a:prstGeom>
        </p:spPr>
      </p:pic>
    </p:spTree>
    <p:extLst>
      <p:ext uri="{BB962C8B-B14F-4D97-AF65-F5344CB8AC3E}">
        <p14:creationId xmlns:p14="http://schemas.microsoft.com/office/powerpoint/2010/main" val="4663079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65" y="76200"/>
            <a:ext cx="8229600" cy="1143000"/>
          </a:xfrm>
        </p:spPr>
        <p:txBody>
          <a:bodyPr/>
          <a:lstStyle/>
          <a:p>
            <a:r>
              <a:rPr lang="en-US" dirty="0" smtClean="0">
                <a:latin typeface="Bookman Old Style" panose="02050604050505020204" pitchFamily="18" charset="0"/>
              </a:rPr>
              <a:t>Stratus Clouds</a:t>
            </a:r>
            <a:endParaRPr lang="en-US" dirty="0">
              <a:latin typeface="Bookman Old Style" panose="02050604050505020204" pitchFamily="18" charset="0"/>
            </a:endParaRPr>
          </a:p>
        </p:txBody>
      </p:sp>
      <p:sp>
        <p:nvSpPr>
          <p:cNvPr id="3" name="Content Placeholder 2"/>
          <p:cNvSpPr>
            <a:spLocks noGrp="1"/>
          </p:cNvSpPr>
          <p:nvPr>
            <p:ph idx="1"/>
          </p:nvPr>
        </p:nvSpPr>
        <p:spPr>
          <a:xfrm>
            <a:off x="381000" y="5105400"/>
            <a:ext cx="8305800" cy="1401763"/>
          </a:xfrm>
          <a:ln>
            <a:solidFill>
              <a:schemeClr val="tx1"/>
            </a:solidFill>
            <a:prstDash val="dash"/>
          </a:ln>
        </p:spPr>
        <p:txBody>
          <a:bodyPr>
            <a:normAutofit fontScale="92500" lnSpcReduction="10000"/>
          </a:bodyPr>
          <a:lstStyle/>
          <a:p>
            <a:pPr marL="0" indent="0">
              <a:buNone/>
            </a:pPr>
            <a:r>
              <a:rPr lang="en-US" dirty="0" smtClean="0"/>
              <a:t>Stratus clouds are spread out and look like a blanket across the sky. They are not dark and  have no storms. They can reach up to  5,000 feet.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75508"/>
            <a:ext cx="8643731" cy="3877491"/>
          </a:xfrm>
          <a:prstGeom prst="rect">
            <a:avLst/>
          </a:prstGeom>
        </p:spPr>
      </p:pic>
    </p:spTree>
    <p:extLst>
      <p:ext uri="{BB962C8B-B14F-4D97-AF65-F5344CB8AC3E}">
        <p14:creationId xmlns:p14="http://schemas.microsoft.com/office/powerpoint/2010/main" val="5997591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22284</TotalTime>
  <Words>362</Words>
  <Application>Microsoft Office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Wonderful World Of Weather</vt:lpstr>
      <vt:lpstr>The Difference Between  Climate and Weather</vt:lpstr>
      <vt:lpstr>Tropical Climate Zone</vt:lpstr>
      <vt:lpstr>Temperate Climate Zone</vt:lpstr>
      <vt:lpstr>Desert Climate Zone</vt:lpstr>
      <vt:lpstr>Polar Climate Zone</vt:lpstr>
      <vt:lpstr>Cumulus Clouds</vt:lpstr>
      <vt:lpstr>Cumulonimbus Clouds</vt:lpstr>
      <vt:lpstr>Stratus Clouds</vt:lpstr>
      <vt:lpstr>Stratonimbus Clouds</vt:lpstr>
      <vt:lpstr>Tornadoes</vt:lpstr>
      <vt:lpstr>Hurricanes</vt:lpstr>
      <vt:lpstr>Blizzards</vt:lpstr>
      <vt:lpstr>Extreme Weather Pictures</vt:lpstr>
      <vt:lpstr>PowerPoint Presentation</vt:lpstr>
      <vt:lpstr>Hope You Learned Something New!!</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Authorized User</dc:creator>
  <cp:lastModifiedBy>Authorized User</cp:lastModifiedBy>
  <cp:revision>64</cp:revision>
  <dcterms:created xsi:type="dcterms:W3CDTF">2016-03-18T17:32:30Z</dcterms:created>
  <dcterms:modified xsi:type="dcterms:W3CDTF">2017-04-26T15:45:24Z</dcterms:modified>
</cp:coreProperties>
</file>