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7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04D77-0C3E-4439-43AA-D954CAF6CB79}" v="19" dt="2022-01-11T23:51:18.838"/>
    <p1510:client id="{3C157D2B-1002-8C9A-A853-D6FE541F680A}" v="658" dt="2022-01-13T17:16:45.636"/>
    <p1510:client id="{481C19B6-8240-1C83-589C-AC1E859B6B91}" v="90" dt="2022-01-13T17:41:47.625"/>
    <p1510:client id="{4ECCEC52-FA08-AE1C-61F6-2776194FEE69}" v="3" dt="2022-01-11T23:53:08.125"/>
    <p1510:client id="{66277189-473C-482F-BD4A-24489FEFF0E5}" v="124" dt="2022-01-12T19:14:39.664"/>
    <p1510:client id="{84134D4F-0BF9-4B6B-BEF1-6B2F4F46B01B}" v="398" dt="2022-01-11T23:35:58.188"/>
    <p1510:client id="{91207BBC-0471-3999-F558-034C5FBCC8E2}" v="51" dt="2022-01-19T19:02:37.667"/>
    <p1510:client id="{CDE71402-4071-0055-8C52-2493D981069D}" v="166" dt="2022-01-11T23:49:52.940"/>
    <p1510:client id="{F07E8D5D-D71C-9B63-6D77-53F8C670CDFF}" v="13" dt="2022-01-19T17:55:37.014"/>
    <p1510:client id="{FFAF988A-B425-383D-9D0A-54AD30B243B8}" v="328" dt="2022-01-14T17:50:44.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Hentges" userId="S::dhentges@stu.chino.k12.ca.us::aefa7ffd-2a9b-459e-944d-361114d05100" providerId="AD" clId="Web-{CDE71402-4071-0055-8C52-2493D981069D}"/>
    <pc:docChg chg="addSld delSld modSld">
      <pc:chgData name="Derek Hentges" userId="S::dhentges@stu.chino.k12.ca.us::aefa7ffd-2a9b-459e-944d-361114d05100" providerId="AD" clId="Web-{CDE71402-4071-0055-8C52-2493D981069D}" dt="2022-01-11T23:49:52.940" v="99" actId="20577"/>
      <pc:docMkLst>
        <pc:docMk/>
      </pc:docMkLst>
      <pc:sldChg chg="delAnim modAnim">
        <pc:chgData name="Derek Hentges" userId="S::dhentges@stu.chino.k12.ca.us::aefa7ffd-2a9b-459e-944d-361114d05100" providerId="AD" clId="Web-{CDE71402-4071-0055-8C52-2493D981069D}" dt="2022-01-11T23:36:23.920" v="0"/>
        <pc:sldMkLst>
          <pc:docMk/>
          <pc:sldMk cId="4051112288" sldId="256"/>
        </pc:sldMkLst>
      </pc:sldChg>
      <pc:sldChg chg="modSp">
        <pc:chgData name="Derek Hentges" userId="S::dhentges@stu.chino.k12.ca.us::aefa7ffd-2a9b-459e-944d-361114d05100" providerId="AD" clId="Web-{CDE71402-4071-0055-8C52-2493D981069D}" dt="2022-01-11T23:43:35.446" v="63" actId="20577"/>
        <pc:sldMkLst>
          <pc:docMk/>
          <pc:sldMk cId="1920937161" sldId="257"/>
        </pc:sldMkLst>
        <pc:spChg chg="mod">
          <ac:chgData name="Derek Hentges" userId="S::dhentges@stu.chino.k12.ca.us::aefa7ffd-2a9b-459e-944d-361114d05100" providerId="AD" clId="Web-{CDE71402-4071-0055-8C52-2493D981069D}" dt="2022-01-11T23:43:35.446" v="63" actId="20577"/>
          <ac:spMkLst>
            <pc:docMk/>
            <pc:sldMk cId="1920937161" sldId="257"/>
            <ac:spMk id="8" creationId="{863DD7B7-5BA6-4354-B0B8-D67C2B2DA51E}"/>
          </ac:spMkLst>
        </pc:spChg>
      </pc:sldChg>
      <pc:sldChg chg="modSp">
        <pc:chgData name="Derek Hentges" userId="S::dhentges@stu.chino.k12.ca.us::aefa7ffd-2a9b-459e-944d-361114d05100" providerId="AD" clId="Web-{CDE71402-4071-0055-8C52-2493D981069D}" dt="2022-01-11T23:43:40.806" v="64" actId="20577"/>
        <pc:sldMkLst>
          <pc:docMk/>
          <pc:sldMk cId="1932210652" sldId="258"/>
        </pc:sldMkLst>
        <pc:spChg chg="mod">
          <ac:chgData name="Derek Hentges" userId="S::dhentges@stu.chino.k12.ca.us::aefa7ffd-2a9b-459e-944d-361114d05100" providerId="AD" clId="Web-{CDE71402-4071-0055-8C52-2493D981069D}" dt="2022-01-11T23:43:40.806" v="64" actId="20577"/>
          <ac:spMkLst>
            <pc:docMk/>
            <pc:sldMk cId="1932210652" sldId="258"/>
            <ac:spMk id="5" creationId="{3A43C28B-50B9-45A4-9D60-1FFA737FB793}"/>
          </ac:spMkLst>
        </pc:spChg>
      </pc:sldChg>
      <pc:sldChg chg="addSp modSp mod modClrScheme chgLayout">
        <pc:chgData name="Derek Hentges" userId="S::dhentges@stu.chino.k12.ca.us::aefa7ffd-2a9b-459e-944d-361114d05100" providerId="AD" clId="Web-{CDE71402-4071-0055-8C52-2493D981069D}" dt="2022-01-11T23:44:35.354" v="68"/>
        <pc:sldMkLst>
          <pc:docMk/>
          <pc:sldMk cId="3318120016" sldId="259"/>
        </pc:sldMkLst>
        <pc:spChg chg="mod ord">
          <ac:chgData name="Derek Hentges" userId="S::dhentges@stu.chino.k12.ca.us::aefa7ffd-2a9b-459e-944d-361114d05100" providerId="AD" clId="Web-{CDE71402-4071-0055-8C52-2493D981069D}" dt="2022-01-11T23:44:35.354" v="68"/>
          <ac:spMkLst>
            <pc:docMk/>
            <pc:sldMk cId="3318120016" sldId="259"/>
            <ac:spMk id="2" creationId="{445267BD-BC0E-496E-93D8-47760989F594}"/>
          </ac:spMkLst>
        </pc:spChg>
        <pc:spChg chg="add mod ord">
          <ac:chgData name="Derek Hentges" userId="S::dhentges@stu.chino.k12.ca.us::aefa7ffd-2a9b-459e-944d-361114d05100" providerId="AD" clId="Web-{CDE71402-4071-0055-8C52-2493D981069D}" dt="2022-01-11T23:44:35.354" v="68"/>
          <ac:spMkLst>
            <pc:docMk/>
            <pc:sldMk cId="3318120016" sldId="259"/>
            <ac:spMk id="3" creationId="{662C9F29-7E1F-4515-B0AE-9F9480132AE0}"/>
          </ac:spMkLst>
        </pc:spChg>
        <pc:spChg chg="mod">
          <ac:chgData name="Derek Hentges" userId="S::dhentges@stu.chino.k12.ca.us::aefa7ffd-2a9b-459e-944d-361114d05100" providerId="AD" clId="Web-{CDE71402-4071-0055-8C52-2493D981069D}" dt="2022-01-11T23:43:46.931" v="65" actId="20577"/>
          <ac:spMkLst>
            <pc:docMk/>
            <pc:sldMk cId="3318120016" sldId="259"/>
            <ac:spMk id="4" creationId="{7A1E3BA3-374E-42B9-9361-7405D46088CA}"/>
          </ac:spMkLst>
        </pc:spChg>
      </pc:sldChg>
      <pc:sldChg chg="new del">
        <pc:chgData name="Derek Hentges" userId="S::dhentges@stu.chino.k12.ca.us::aefa7ffd-2a9b-459e-944d-361114d05100" providerId="AD" clId="Web-{CDE71402-4071-0055-8C52-2493D981069D}" dt="2022-01-11T23:44:27.869" v="67"/>
        <pc:sldMkLst>
          <pc:docMk/>
          <pc:sldMk cId="1204291876" sldId="260"/>
        </pc:sldMkLst>
      </pc:sldChg>
      <pc:sldChg chg="addSp delSp modSp new mod modClrScheme addAnim modAnim modShow chgLayout">
        <pc:chgData name="Derek Hentges" userId="S::dhentges@stu.chino.k12.ca.us::aefa7ffd-2a9b-459e-944d-361114d05100" providerId="AD" clId="Web-{CDE71402-4071-0055-8C52-2493D981069D}" dt="2022-01-11T23:49:52.940" v="99" actId="20577"/>
        <pc:sldMkLst>
          <pc:docMk/>
          <pc:sldMk cId="1743645861" sldId="260"/>
        </pc:sldMkLst>
        <pc:spChg chg="mod ord">
          <ac:chgData name="Derek Hentges" userId="S::dhentges@stu.chino.k12.ca.us::aefa7ffd-2a9b-459e-944d-361114d05100" providerId="AD" clId="Web-{CDE71402-4071-0055-8C52-2493D981069D}" dt="2022-01-11T23:45:49.231" v="78"/>
          <ac:spMkLst>
            <pc:docMk/>
            <pc:sldMk cId="1743645861" sldId="260"/>
            <ac:spMk id="2" creationId="{63E3A6E5-A5FE-4394-94D4-79905A763E48}"/>
          </ac:spMkLst>
        </pc:spChg>
        <pc:spChg chg="del">
          <ac:chgData name="Derek Hentges" userId="S::dhentges@stu.chino.k12.ca.us::aefa7ffd-2a9b-459e-944d-361114d05100" providerId="AD" clId="Web-{CDE71402-4071-0055-8C52-2493D981069D}" dt="2022-01-11T23:45:49.231" v="78"/>
          <ac:spMkLst>
            <pc:docMk/>
            <pc:sldMk cId="1743645861" sldId="260"/>
            <ac:spMk id="3" creationId="{E585C61A-21B4-4C77-9D43-19B8403D5197}"/>
          </ac:spMkLst>
        </pc:spChg>
        <pc:spChg chg="add mod">
          <ac:chgData name="Derek Hentges" userId="S::dhentges@stu.chino.k12.ca.us::aefa7ffd-2a9b-459e-944d-361114d05100" providerId="AD" clId="Web-{CDE71402-4071-0055-8C52-2493D981069D}" dt="2022-01-11T23:49:52.940" v="99" actId="20577"/>
          <ac:spMkLst>
            <pc:docMk/>
            <pc:sldMk cId="1743645861" sldId="260"/>
            <ac:spMk id="4" creationId="{A8D76137-6D12-4998-9F26-4D63CE3F8D4D}"/>
          </ac:spMkLst>
        </pc:spChg>
      </pc:sldChg>
    </pc:docChg>
  </pc:docChgLst>
  <pc:docChgLst>
    <pc:chgData name="Derek Hentges" userId="S::dhentges@stu.chino.k12.ca.us::aefa7ffd-2a9b-459e-944d-361114d05100" providerId="AD" clId="Web-{84134D4F-0BF9-4B6B-BEF1-6B2F4F46B01B}"/>
    <pc:docChg chg="addSld modSld">
      <pc:chgData name="Derek Hentges" userId="S::dhentges@stu.chino.k12.ca.us::aefa7ffd-2a9b-459e-944d-361114d05100" providerId="AD" clId="Web-{84134D4F-0BF9-4B6B-BEF1-6B2F4F46B01B}" dt="2022-01-11T23:35:58.188" v="299" actId="20577"/>
      <pc:docMkLst>
        <pc:docMk/>
      </pc:docMkLst>
      <pc:sldChg chg="modSp new addAnim modAnim">
        <pc:chgData name="Derek Hentges" userId="S::dhentges@stu.chino.k12.ca.us::aefa7ffd-2a9b-459e-944d-361114d05100" providerId="AD" clId="Web-{84134D4F-0BF9-4B6B-BEF1-6B2F4F46B01B}" dt="2022-01-11T23:30:11.887" v="238"/>
        <pc:sldMkLst>
          <pc:docMk/>
          <pc:sldMk cId="4051112288" sldId="256"/>
        </pc:sldMkLst>
        <pc:spChg chg="mod">
          <ac:chgData name="Derek Hentges" userId="S::dhentges@stu.chino.k12.ca.us::aefa7ffd-2a9b-459e-944d-361114d05100" providerId="AD" clId="Web-{84134D4F-0BF9-4B6B-BEF1-6B2F4F46B01B}" dt="2022-01-11T22:55:29.422" v="7" actId="20577"/>
          <ac:spMkLst>
            <pc:docMk/>
            <pc:sldMk cId="4051112288" sldId="256"/>
            <ac:spMk id="2" creationId="{86BC4927-84A4-4800-8E48-16623B7FDC1A}"/>
          </ac:spMkLst>
        </pc:spChg>
      </pc:sldChg>
      <pc:sldChg chg="addSp modSp new addAnim delAnim modAnim">
        <pc:chgData name="Derek Hentges" userId="S::dhentges@stu.chino.k12.ca.us::aefa7ffd-2a9b-459e-944d-361114d05100" providerId="AD" clId="Web-{84134D4F-0BF9-4B6B-BEF1-6B2F4F46B01B}" dt="2022-01-11T23:30:20.122" v="239"/>
        <pc:sldMkLst>
          <pc:docMk/>
          <pc:sldMk cId="1920937161" sldId="257"/>
        </pc:sldMkLst>
        <pc:spChg chg="mod">
          <ac:chgData name="Derek Hentges" userId="S::dhentges@stu.chino.k12.ca.us::aefa7ffd-2a9b-459e-944d-361114d05100" providerId="AD" clId="Web-{84134D4F-0BF9-4B6B-BEF1-6B2F4F46B01B}" dt="2022-01-11T22:56:57.787" v="11" actId="20577"/>
          <ac:spMkLst>
            <pc:docMk/>
            <pc:sldMk cId="1920937161" sldId="257"/>
            <ac:spMk id="2" creationId="{BB59B010-06F2-4991-AC42-D26D9AECDAD2}"/>
          </ac:spMkLst>
        </pc:spChg>
        <pc:spChg chg="add mod ord">
          <ac:chgData name="Derek Hentges" userId="S::dhentges@stu.chino.k12.ca.us::aefa7ffd-2a9b-459e-944d-361114d05100" providerId="AD" clId="Web-{84134D4F-0BF9-4B6B-BEF1-6B2F4F46B01B}" dt="2022-01-11T22:58:58.216" v="21" actId="1076"/>
          <ac:spMkLst>
            <pc:docMk/>
            <pc:sldMk cId="1920937161" sldId="257"/>
            <ac:spMk id="3" creationId="{AF09553D-144B-4D5B-976D-5F529F3A358F}"/>
          </ac:spMkLst>
        </pc:spChg>
        <pc:spChg chg="add mod">
          <ac:chgData name="Derek Hentges" userId="S::dhentges@stu.chino.k12.ca.us::aefa7ffd-2a9b-459e-944d-361114d05100" providerId="AD" clId="Web-{84134D4F-0BF9-4B6B-BEF1-6B2F4F46B01B}" dt="2022-01-11T22:59:28.389" v="29" actId="14100"/>
          <ac:spMkLst>
            <pc:docMk/>
            <pc:sldMk cId="1920937161" sldId="257"/>
            <ac:spMk id="4" creationId="{9B8A8BBB-9659-40E6-BDA8-5D1B6C4F675C}"/>
          </ac:spMkLst>
        </pc:spChg>
        <pc:spChg chg="add mod">
          <ac:chgData name="Derek Hentges" userId="S::dhentges@stu.chino.k12.ca.us::aefa7ffd-2a9b-459e-944d-361114d05100" providerId="AD" clId="Web-{84134D4F-0BF9-4B6B-BEF1-6B2F4F46B01B}" dt="2022-01-11T23:06:55.196" v="103" actId="1076"/>
          <ac:spMkLst>
            <pc:docMk/>
            <pc:sldMk cId="1920937161" sldId="257"/>
            <ac:spMk id="5" creationId="{E8918698-016C-4642-941A-BE3581D735F6}"/>
          </ac:spMkLst>
        </pc:spChg>
        <pc:spChg chg="add mod">
          <ac:chgData name="Derek Hentges" userId="S::dhentges@stu.chino.k12.ca.us::aefa7ffd-2a9b-459e-944d-361114d05100" providerId="AD" clId="Web-{84134D4F-0BF9-4B6B-BEF1-6B2F4F46B01B}" dt="2022-01-11T23:01:01.129" v="40" actId="1076"/>
          <ac:spMkLst>
            <pc:docMk/>
            <pc:sldMk cId="1920937161" sldId="257"/>
            <ac:spMk id="6" creationId="{E07BF077-5EA9-4156-8961-BCFE27976FC2}"/>
          </ac:spMkLst>
        </pc:spChg>
        <pc:spChg chg="add mod">
          <ac:chgData name="Derek Hentges" userId="S::dhentges@stu.chino.k12.ca.us::aefa7ffd-2a9b-459e-944d-361114d05100" providerId="AD" clId="Web-{84134D4F-0BF9-4B6B-BEF1-6B2F4F46B01B}" dt="2022-01-11T23:06:50.352" v="101" actId="1076"/>
          <ac:spMkLst>
            <pc:docMk/>
            <pc:sldMk cId="1920937161" sldId="257"/>
            <ac:spMk id="7" creationId="{DA1910A1-85CC-4A69-84CA-B29B0509FEB3}"/>
          </ac:spMkLst>
        </pc:spChg>
        <pc:spChg chg="add mod">
          <ac:chgData name="Derek Hentges" userId="S::dhentges@stu.chino.k12.ca.us::aefa7ffd-2a9b-459e-944d-361114d05100" providerId="AD" clId="Web-{84134D4F-0BF9-4B6B-BEF1-6B2F4F46B01B}" dt="2022-01-11T23:28:05.458" v="227" actId="20577"/>
          <ac:spMkLst>
            <pc:docMk/>
            <pc:sldMk cId="1920937161" sldId="257"/>
            <ac:spMk id="8" creationId="{863DD7B7-5BA6-4354-B0B8-D67C2B2DA51E}"/>
          </ac:spMkLst>
        </pc:spChg>
      </pc:sldChg>
      <pc:sldChg chg="addSp delSp modSp new mod modClrScheme addAnim delAnim modAnim chgLayout">
        <pc:chgData name="Derek Hentges" userId="S::dhentges@stu.chino.k12.ca.us::aefa7ffd-2a9b-459e-944d-361114d05100" providerId="AD" clId="Web-{84134D4F-0BF9-4B6B-BEF1-6B2F4F46B01B}" dt="2022-01-11T23:30:29.638" v="240"/>
        <pc:sldMkLst>
          <pc:docMk/>
          <pc:sldMk cId="1932210652" sldId="258"/>
        </pc:sldMkLst>
        <pc:spChg chg="mod ord">
          <ac:chgData name="Derek Hentges" userId="S::dhentges@stu.chino.k12.ca.us::aefa7ffd-2a9b-459e-944d-361114d05100" providerId="AD" clId="Web-{84134D4F-0BF9-4B6B-BEF1-6B2F4F46B01B}" dt="2022-01-11T23:08:48.453" v="109" actId="20577"/>
          <ac:spMkLst>
            <pc:docMk/>
            <pc:sldMk cId="1932210652" sldId="258"/>
            <ac:spMk id="2" creationId="{BB1F044E-38DE-4255-B22F-6796474FA22A}"/>
          </ac:spMkLst>
        </pc:spChg>
        <pc:spChg chg="del">
          <ac:chgData name="Derek Hentges" userId="S::dhentges@stu.chino.k12.ca.us::aefa7ffd-2a9b-459e-944d-361114d05100" providerId="AD" clId="Web-{84134D4F-0BF9-4B6B-BEF1-6B2F4F46B01B}" dt="2022-01-11T23:07:49.137" v="105"/>
          <ac:spMkLst>
            <pc:docMk/>
            <pc:sldMk cId="1932210652" sldId="258"/>
            <ac:spMk id="3" creationId="{95C2319A-5D73-47FD-B66F-EDD71EFE3797}"/>
          </ac:spMkLst>
        </pc:spChg>
        <pc:spChg chg="add mod">
          <ac:chgData name="Derek Hentges" userId="S::dhentges@stu.chino.k12.ca.us::aefa7ffd-2a9b-459e-944d-361114d05100" providerId="AD" clId="Web-{84134D4F-0BF9-4B6B-BEF1-6B2F4F46B01B}" dt="2022-01-11T23:11:04.711" v="148" actId="14100"/>
          <ac:spMkLst>
            <pc:docMk/>
            <pc:sldMk cId="1932210652" sldId="258"/>
            <ac:spMk id="4" creationId="{E83A7234-E877-4E59-AFBA-9B5B0DA0A6CD}"/>
          </ac:spMkLst>
        </pc:spChg>
        <pc:spChg chg="add mod">
          <ac:chgData name="Derek Hentges" userId="S::dhentges@stu.chino.k12.ca.us::aefa7ffd-2a9b-459e-944d-361114d05100" providerId="AD" clId="Web-{84134D4F-0BF9-4B6B-BEF1-6B2F4F46B01B}" dt="2022-01-11T23:14:46.161" v="189" actId="20577"/>
          <ac:spMkLst>
            <pc:docMk/>
            <pc:sldMk cId="1932210652" sldId="258"/>
            <ac:spMk id="5" creationId="{3A43C28B-50B9-45A4-9D60-1FFA737FB793}"/>
          </ac:spMkLst>
        </pc:spChg>
      </pc:sldChg>
      <pc:sldChg chg="addSp delSp modSp new mod modClrScheme addAnim delAnim modAnim chgLayout">
        <pc:chgData name="Derek Hentges" userId="S::dhentges@stu.chino.k12.ca.us::aefa7ffd-2a9b-459e-944d-361114d05100" providerId="AD" clId="Web-{84134D4F-0BF9-4B6B-BEF1-6B2F4F46B01B}" dt="2022-01-11T23:35:58.188" v="299" actId="20577"/>
        <pc:sldMkLst>
          <pc:docMk/>
          <pc:sldMk cId="3318120016" sldId="259"/>
        </pc:sldMkLst>
        <pc:spChg chg="mod ord">
          <ac:chgData name="Derek Hentges" userId="S::dhentges@stu.chino.k12.ca.us::aefa7ffd-2a9b-459e-944d-361114d05100" providerId="AD" clId="Web-{84134D4F-0BF9-4B6B-BEF1-6B2F4F46B01B}" dt="2022-01-11T23:20:58.527" v="200" actId="20577"/>
          <ac:spMkLst>
            <pc:docMk/>
            <pc:sldMk cId="3318120016" sldId="259"/>
            <ac:spMk id="2" creationId="{445267BD-BC0E-496E-93D8-47760989F594}"/>
          </ac:spMkLst>
        </pc:spChg>
        <pc:spChg chg="del mod">
          <ac:chgData name="Derek Hentges" userId="S::dhentges@stu.chino.k12.ca.us::aefa7ffd-2a9b-459e-944d-361114d05100" providerId="AD" clId="Web-{84134D4F-0BF9-4B6B-BEF1-6B2F4F46B01B}" dt="2022-01-11T23:14:57.615" v="193"/>
          <ac:spMkLst>
            <pc:docMk/>
            <pc:sldMk cId="3318120016" sldId="259"/>
            <ac:spMk id="3" creationId="{BA1E3538-7CC7-43F8-A66C-B08201C7E8C7}"/>
          </ac:spMkLst>
        </pc:spChg>
        <pc:spChg chg="add mod">
          <ac:chgData name="Derek Hentges" userId="S::dhentges@stu.chino.k12.ca.us::aefa7ffd-2a9b-459e-944d-361114d05100" providerId="AD" clId="Web-{84134D4F-0BF9-4B6B-BEF1-6B2F4F46B01B}" dt="2022-01-11T23:35:58.188" v="299" actId="20577"/>
          <ac:spMkLst>
            <pc:docMk/>
            <pc:sldMk cId="3318120016" sldId="259"/>
            <ac:spMk id="4" creationId="{7A1E3BA3-374E-42B9-9361-7405D46088CA}"/>
          </ac:spMkLst>
        </pc:spChg>
      </pc:sldChg>
    </pc:docChg>
  </pc:docChgLst>
  <pc:docChgLst>
    <pc:chgData name="Derek Hentges" userId="S::dhentges@stu.chino.k12.ca.us::aefa7ffd-2a9b-459e-944d-361114d05100" providerId="AD" clId="Web-{12C04D77-0C3E-4439-43AA-D954CAF6CB79}"/>
    <pc:docChg chg="modSld">
      <pc:chgData name="Derek Hentges" userId="S::dhentges@stu.chino.k12.ca.us::aefa7ffd-2a9b-459e-944d-361114d05100" providerId="AD" clId="Web-{12C04D77-0C3E-4439-43AA-D954CAF6CB79}" dt="2022-01-11T23:51:18.838" v="12"/>
      <pc:docMkLst>
        <pc:docMk/>
      </pc:docMkLst>
      <pc:sldChg chg="modSp mod modTransition modShow">
        <pc:chgData name="Derek Hentges" userId="S::dhentges@stu.chino.k12.ca.us::aefa7ffd-2a9b-459e-944d-361114d05100" providerId="AD" clId="Web-{12C04D77-0C3E-4439-43AA-D954CAF6CB79}" dt="2022-01-11T23:51:18.838" v="12"/>
        <pc:sldMkLst>
          <pc:docMk/>
          <pc:sldMk cId="1743645861" sldId="260"/>
        </pc:sldMkLst>
        <pc:spChg chg="mod">
          <ac:chgData name="Derek Hentges" userId="S::dhentges@stu.chino.k12.ca.us::aefa7ffd-2a9b-459e-944d-361114d05100" providerId="AD" clId="Web-{12C04D77-0C3E-4439-43AA-D954CAF6CB79}" dt="2022-01-11T23:51:15.572" v="9" actId="20577"/>
          <ac:spMkLst>
            <pc:docMk/>
            <pc:sldMk cId="1743645861" sldId="260"/>
            <ac:spMk id="4" creationId="{A8D76137-6D12-4998-9F26-4D63CE3F8D4D}"/>
          </ac:spMkLst>
        </pc:spChg>
      </pc:sldChg>
    </pc:docChg>
  </pc:docChgLst>
  <pc:docChgLst>
    <pc:chgData name="Derek Hentges" userId="S::dhentges@stu.chino.k12.ca.us::aefa7ffd-2a9b-459e-944d-361114d05100" providerId="AD" clId="Web-{91207BBC-0471-3999-F558-034C5FBCC8E2}"/>
    <pc:docChg chg="modSld">
      <pc:chgData name="Derek Hentges" userId="S::dhentges@stu.chino.k12.ca.us::aefa7ffd-2a9b-459e-944d-361114d05100" providerId="AD" clId="Web-{91207BBC-0471-3999-F558-034C5FBCC8E2}" dt="2022-01-19T19:02:37.636" v="32" actId="20577"/>
      <pc:docMkLst>
        <pc:docMk/>
      </pc:docMkLst>
      <pc:sldChg chg="modTransition">
        <pc:chgData name="Derek Hentges" userId="S::dhentges@stu.chino.k12.ca.us::aefa7ffd-2a9b-459e-944d-361114d05100" providerId="AD" clId="Web-{91207BBC-0471-3999-F558-034C5FBCC8E2}" dt="2022-01-19T18:55:27.751" v="4"/>
        <pc:sldMkLst>
          <pc:docMk/>
          <pc:sldMk cId="4051112288" sldId="256"/>
        </pc:sldMkLst>
      </pc:sldChg>
      <pc:sldChg chg="modTransition">
        <pc:chgData name="Derek Hentges" userId="S::dhentges@stu.chino.k12.ca.us::aefa7ffd-2a9b-459e-944d-361114d05100" providerId="AD" clId="Web-{91207BBC-0471-3999-F558-034C5FBCC8E2}" dt="2022-01-19T18:54:38.249" v="2"/>
        <pc:sldMkLst>
          <pc:docMk/>
          <pc:sldMk cId="1920937161" sldId="257"/>
        </pc:sldMkLst>
      </pc:sldChg>
      <pc:sldChg chg="addSp modSp">
        <pc:chgData name="Derek Hentges" userId="S::dhentges@stu.chino.k12.ca.us::aefa7ffd-2a9b-459e-944d-361114d05100" providerId="AD" clId="Web-{91207BBC-0471-3999-F558-034C5FBCC8E2}" dt="2022-01-19T19:02:37.636" v="32" actId="20577"/>
        <pc:sldMkLst>
          <pc:docMk/>
          <pc:sldMk cId="3990947603" sldId="261"/>
        </pc:sldMkLst>
        <pc:spChg chg="add mod">
          <ac:chgData name="Derek Hentges" userId="S::dhentges@stu.chino.k12.ca.us::aefa7ffd-2a9b-459e-944d-361114d05100" providerId="AD" clId="Web-{91207BBC-0471-3999-F558-034C5FBCC8E2}" dt="2022-01-19T19:02:37.636" v="32" actId="20577"/>
          <ac:spMkLst>
            <pc:docMk/>
            <pc:sldMk cId="3990947603" sldId="261"/>
            <ac:spMk id="2" creationId="{59CEA6DD-92DF-4A25-BFAE-EC295B61D84A}"/>
          </ac:spMkLst>
        </pc:spChg>
      </pc:sldChg>
    </pc:docChg>
  </pc:docChgLst>
  <pc:docChgLst>
    <pc:chgData name="Derek Hentges" userId="S::dhentges@stu.chino.k12.ca.us::aefa7ffd-2a9b-459e-944d-361114d05100" providerId="AD" clId="Web-{66277189-473C-482F-BD4A-24489FEFF0E5}"/>
    <pc:docChg chg="modSld">
      <pc:chgData name="Derek Hentges" userId="S::dhentges@stu.chino.k12.ca.us::aefa7ffd-2a9b-459e-944d-361114d05100" providerId="AD" clId="Web-{66277189-473C-482F-BD4A-24489FEFF0E5}" dt="2022-01-12T19:14:39.664" v="140" actId="20577"/>
      <pc:docMkLst>
        <pc:docMk/>
      </pc:docMkLst>
      <pc:sldChg chg="addSp delSp modSp mod setBg">
        <pc:chgData name="Derek Hentges" userId="S::dhentges@stu.chino.k12.ca.us::aefa7ffd-2a9b-459e-944d-361114d05100" providerId="AD" clId="Web-{66277189-473C-482F-BD4A-24489FEFF0E5}" dt="2022-01-12T18:40:05.319" v="8"/>
        <pc:sldMkLst>
          <pc:docMk/>
          <pc:sldMk cId="4051112288" sldId="256"/>
        </pc:sldMkLst>
        <pc:spChg chg="mod">
          <ac:chgData name="Derek Hentges" userId="S::dhentges@stu.chino.k12.ca.us::aefa7ffd-2a9b-459e-944d-361114d05100" providerId="AD" clId="Web-{66277189-473C-482F-BD4A-24489FEFF0E5}" dt="2022-01-12T18:39:53.490" v="6"/>
          <ac:spMkLst>
            <pc:docMk/>
            <pc:sldMk cId="4051112288" sldId="256"/>
            <ac:spMk id="2" creationId="{86BC4927-84A4-4800-8E48-16623B7FDC1A}"/>
          </ac:spMkLst>
        </pc:spChg>
        <pc:spChg chg="mod">
          <ac:chgData name="Derek Hentges" userId="S::dhentges@stu.chino.k12.ca.us::aefa7ffd-2a9b-459e-944d-361114d05100" providerId="AD" clId="Web-{66277189-473C-482F-BD4A-24489FEFF0E5}" dt="2022-01-12T18:39:53.490" v="6"/>
          <ac:spMkLst>
            <pc:docMk/>
            <pc:sldMk cId="4051112288" sldId="256"/>
            <ac:spMk id="3" creationId="{DD7C4D65-B5BB-41A0-9A6E-D70F98722356}"/>
          </ac:spMkLst>
        </pc:spChg>
        <pc:spChg chg="add del">
          <ac:chgData name="Derek Hentges" userId="S::dhentges@stu.chino.k12.ca.us::aefa7ffd-2a9b-459e-944d-361114d05100" providerId="AD" clId="Web-{66277189-473C-482F-BD4A-24489FEFF0E5}" dt="2022-01-12T18:39:53.490" v="6"/>
          <ac:spMkLst>
            <pc:docMk/>
            <pc:sldMk cId="4051112288" sldId="256"/>
            <ac:spMk id="8" creationId="{EFA9B6C6-A247-48A8-9A1C-1E36FA9456B5}"/>
          </ac:spMkLst>
        </pc:spChg>
        <pc:spChg chg="add del">
          <ac:chgData name="Derek Hentges" userId="S::dhentges@stu.chino.k12.ca.us::aefa7ffd-2a9b-459e-944d-361114d05100" providerId="AD" clId="Web-{66277189-473C-482F-BD4A-24489FEFF0E5}" dt="2022-01-12T18:39:53.490" v="6"/>
          <ac:spMkLst>
            <pc:docMk/>
            <pc:sldMk cId="4051112288" sldId="256"/>
            <ac:spMk id="10" creationId="{C5CB530E-515E-412C-9DF1-5F8FFBD6F383}"/>
          </ac:spMkLst>
        </pc:spChg>
        <pc:spChg chg="add del">
          <ac:chgData name="Derek Hentges" userId="S::dhentges@stu.chino.k12.ca.us::aefa7ffd-2a9b-459e-944d-361114d05100" providerId="AD" clId="Web-{66277189-473C-482F-BD4A-24489FEFF0E5}" dt="2022-01-12T18:39:53.490" v="6"/>
          <ac:spMkLst>
            <pc:docMk/>
            <pc:sldMk cId="4051112288" sldId="256"/>
            <ac:spMk id="12" creationId="{712D4376-A578-4FF1-94FC-245E7A6A489F}"/>
          </ac:spMkLst>
        </pc:spChg>
        <pc:spChg chg="add del">
          <ac:chgData name="Derek Hentges" userId="S::dhentges@stu.chino.k12.ca.us::aefa7ffd-2a9b-459e-944d-361114d05100" providerId="AD" clId="Web-{66277189-473C-482F-BD4A-24489FEFF0E5}" dt="2022-01-12T18:39:53.490" v="6"/>
          <ac:spMkLst>
            <pc:docMk/>
            <pc:sldMk cId="4051112288" sldId="256"/>
            <ac:spMk id="14" creationId="{AEA7509D-F04F-40CB-A0B3-EEF16499CC9F}"/>
          </ac:spMkLst>
        </pc:spChg>
        <pc:spChg chg="add">
          <ac:chgData name="Derek Hentges" userId="S::dhentges@stu.chino.k12.ca.us::aefa7ffd-2a9b-459e-944d-361114d05100" providerId="AD" clId="Web-{66277189-473C-482F-BD4A-24489FEFF0E5}" dt="2022-01-12T18:39:53.490" v="6"/>
          <ac:spMkLst>
            <pc:docMk/>
            <pc:sldMk cId="4051112288" sldId="256"/>
            <ac:spMk id="21" creationId="{FFD48BC7-DC40-47DE-87EE-9F4B6ECB9ABB}"/>
          </ac:spMkLst>
        </pc:spChg>
        <pc:spChg chg="add">
          <ac:chgData name="Derek Hentges" userId="S::dhentges@stu.chino.k12.ca.us::aefa7ffd-2a9b-459e-944d-361114d05100" providerId="AD" clId="Web-{66277189-473C-482F-BD4A-24489FEFF0E5}" dt="2022-01-12T18:39:53.490" v="6"/>
          <ac:spMkLst>
            <pc:docMk/>
            <pc:sldMk cId="4051112288" sldId="256"/>
            <ac:spMk id="23" creationId="{E502BBC7-2C76-46F3-BC24-5985BC13DB88}"/>
          </ac:spMkLst>
        </pc:spChg>
        <pc:spChg chg="add">
          <ac:chgData name="Derek Hentges" userId="S::dhentges@stu.chino.k12.ca.us::aefa7ffd-2a9b-459e-944d-361114d05100" providerId="AD" clId="Web-{66277189-473C-482F-BD4A-24489FEFF0E5}" dt="2022-01-12T18:39:53.490" v="6"/>
          <ac:spMkLst>
            <pc:docMk/>
            <pc:sldMk cId="4051112288" sldId="256"/>
            <ac:spMk id="25" creationId="{C7F28D52-2A5F-4D23-81AE-7CB8B591C7AF}"/>
          </ac:spMkLst>
        </pc:spChg>
        <pc:spChg chg="add">
          <ac:chgData name="Derek Hentges" userId="S::dhentges@stu.chino.k12.ca.us::aefa7ffd-2a9b-459e-944d-361114d05100" providerId="AD" clId="Web-{66277189-473C-482F-BD4A-24489FEFF0E5}" dt="2022-01-12T18:39:53.490" v="6"/>
          <ac:spMkLst>
            <pc:docMk/>
            <pc:sldMk cId="4051112288" sldId="256"/>
            <ac:spMk id="27" creationId="{3629484E-3792-4B3D-89AD-7C8A1ED0E0D4}"/>
          </ac:spMkLst>
        </pc:spChg>
        <pc:cxnChg chg="add del">
          <ac:chgData name="Derek Hentges" userId="S::dhentges@stu.chino.k12.ca.us::aefa7ffd-2a9b-459e-944d-361114d05100" providerId="AD" clId="Web-{66277189-473C-482F-BD4A-24489FEFF0E5}" dt="2022-01-12T18:39:53.490" v="6"/>
          <ac:cxnSpMkLst>
            <pc:docMk/>
            <pc:sldMk cId="4051112288" sldId="256"/>
            <ac:cxnSpMk id="16" creationId="{56020367-4FD5-4596-8E10-C5F095CD8DBF}"/>
          </ac:cxnSpMkLst>
        </pc:cxnChg>
      </pc:sldChg>
      <pc:sldChg chg="addSp delSp modSp mod setBg">
        <pc:chgData name="Derek Hentges" userId="S::dhentges@stu.chino.k12.ca.us::aefa7ffd-2a9b-459e-944d-361114d05100" providerId="AD" clId="Web-{66277189-473C-482F-BD4A-24489FEFF0E5}" dt="2022-01-12T18:43:54.880" v="40"/>
        <pc:sldMkLst>
          <pc:docMk/>
          <pc:sldMk cId="1920937161" sldId="257"/>
        </pc:sldMkLst>
        <pc:spChg chg="add mod">
          <ac:chgData name="Derek Hentges" userId="S::dhentges@stu.chino.k12.ca.us::aefa7ffd-2a9b-459e-944d-361114d05100" providerId="AD" clId="Web-{66277189-473C-482F-BD4A-24489FEFF0E5}" dt="2022-01-12T18:41:45.794" v="17" actId="1076"/>
          <ac:spMkLst>
            <pc:docMk/>
            <pc:sldMk cId="1920937161" sldId="257"/>
            <ac:spMk id="10" creationId="{0CC73539-B9E4-4667-95DA-2916EDC1A453}"/>
          </ac:spMkLst>
        </pc:spChg>
        <pc:spChg chg="add del mod">
          <ac:chgData name="Derek Hentges" userId="S::dhentges@stu.chino.k12.ca.us::aefa7ffd-2a9b-459e-944d-361114d05100" providerId="AD" clId="Web-{66277189-473C-482F-BD4A-24489FEFF0E5}" dt="2022-01-12T18:43:54.880" v="40"/>
          <ac:spMkLst>
            <pc:docMk/>
            <pc:sldMk cId="1920937161" sldId="257"/>
            <ac:spMk id="13" creationId="{AB370C2C-0250-4F7C-9691-9D65EBA8FDDA}"/>
          </ac:spMkLst>
        </pc:spChg>
        <pc:picChg chg="add mod">
          <ac:chgData name="Derek Hentges" userId="S::dhentges@stu.chino.k12.ca.us::aefa7ffd-2a9b-459e-944d-361114d05100" providerId="AD" clId="Web-{66277189-473C-482F-BD4A-24489FEFF0E5}" dt="2022-01-12T18:42:20.296" v="23" actId="1076"/>
          <ac:picMkLst>
            <pc:docMk/>
            <pc:sldMk cId="1920937161" sldId="257"/>
            <ac:picMk id="9" creationId="{3E412E91-CF9E-4EF0-A645-FFC64B32D4E7}"/>
          </ac:picMkLst>
        </pc:picChg>
        <pc:picChg chg="add mod">
          <ac:chgData name="Derek Hentges" userId="S::dhentges@stu.chino.k12.ca.us::aefa7ffd-2a9b-459e-944d-361114d05100" providerId="AD" clId="Web-{66277189-473C-482F-BD4A-24489FEFF0E5}" dt="2022-01-12T18:43:37.457" v="34" actId="14100"/>
          <ac:picMkLst>
            <pc:docMk/>
            <pc:sldMk cId="1920937161" sldId="257"/>
            <ac:picMk id="12" creationId="{D13854F0-50EF-4F75-92CC-07020A4B88B3}"/>
          </ac:picMkLst>
        </pc:picChg>
      </pc:sldChg>
      <pc:sldChg chg="addSp delSp modSp mod setBg addAnim delAnim modAnim">
        <pc:chgData name="Derek Hentges" userId="S::dhentges@stu.chino.k12.ca.us::aefa7ffd-2a9b-459e-944d-361114d05100" providerId="AD" clId="Web-{66277189-473C-482F-BD4A-24489FEFF0E5}" dt="2022-01-12T18:53:00.631" v="82"/>
        <pc:sldMkLst>
          <pc:docMk/>
          <pc:sldMk cId="1932210652" sldId="258"/>
        </pc:sldMkLst>
        <pc:spChg chg="mod">
          <ac:chgData name="Derek Hentges" userId="S::dhentges@stu.chino.k12.ca.us::aefa7ffd-2a9b-459e-944d-361114d05100" providerId="AD" clId="Web-{66277189-473C-482F-BD4A-24489FEFF0E5}" dt="2022-01-12T18:47:52.206" v="59"/>
          <ac:spMkLst>
            <pc:docMk/>
            <pc:sldMk cId="1932210652" sldId="258"/>
            <ac:spMk id="2" creationId="{BB1F044E-38DE-4255-B22F-6796474FA22A}"/>
          </ac:spMkLst>
        </pc:spChg>
        <pc:spChg chg="ord">
          <ac:chgData name="Derek Hentges" userId="S::dhentges@stu.chino.k12.ca.us::aefa7ffd-2a9b-459e-944d-361114d05100" providerId="AD" clId="Web-{66277189-473C-482F-BD4A-24489FEFF0E5}" dt="2022-01-12T18:44:47.758" v="41"/>
          <ac:spMkLst>
            <pc:docMk/>
            <pc:sldMk cId="1932210652" sldId="258"/>
            <ac:spMk id="4" creationId="{E83A7234-E877-4E59-AFBA-9B5B0DA0A6CD}"/>
          </ac:spMkLst>
        </pc:spChg>
        <pc:spChg chg="mod">
          <ac:chgData name="Derek Hentges" userId="S::dhentges@stu.chino.k12.ca.us::aefa7ffd-2a9b-459e-944d-361114d05100" providerId="AD" clId="Web-{66277189-473C-482F-BD4A-24489FEFF0E5}" dt="2022-01-12T18:47:52.206" v="59"/>
          <ac:spMkLst>
            <pc:docMk/>
            <pc:sldMk cId="1932210652" sldId="258"/>
            <ac:spMk id="5" creationId="{3A43C28B-50B9-45A4-9D60-1FFA737FB793}"/>
          </ac:spMkLst>
        </pc:spChg>
        <pc:spChg chg="add del mod">
          <ac:chgData name="Derek Hentges" userId="S::dhentges@stu.chino.k12.ca.us::aefa7ffd-2a9b-459e-944d-361114d05100" providerId="AD" clId="Web-{66277189-473C-482F-BD4A-24489FEFF0E5}" dt="2022-01-12T18:52:05.378" v="75"/>
          <ac:spMkLst>
            <pc:docMk/>
            <pc:sldMk cId="1932210652" sldId="258"/>
            <ac:spMk id="6" creationId="{644A15BF-BF48-4CD8-AC52-06E0FCF698D1}"/>
          </ac:spMkLst>
        </pc:spChg>
        <pc:spChg chg="add del">
          <ac:chgData name="Derek Hentges" userId="S::dhentges@stu.chino.k12.ca.us::aefa7ffd-2a9b-459e-944d-361114d05100" providerId="AD" clId="Web-{66277189-473C-482F-BD4A-24489FEFF0E5}" dt="2022-01-12T18:46:25.295" v="52"/>
          <ac:spMkLst>
            <pc:docMk/>
            <pc:sldMk cId="1932210652" sldId="258"/>
            <ac:spMk id="10" creationId="{907EF6B7-1338-4443-8C46-6A318D952DFD}"/>
          </ac:spMkLst>
        </pc:spChg>
        <pc:spChg chg="add del">
          <ac:chgData name="Derek Hentges" userId="S::dhentges@stu.chino.k12.ca.us::aefa7ffd-2a9b-459e-944d-361114d05100" providerId="AD" clId="Web-{66277189-473C-482F-BD4A-24489FEFF0E5}" dt="2022-01-12T18:46:25.295" v="52"/>
          <ac:spMkLst>
            <pc:docMk/>
            <pc:sldMk cId="1932210652" sldId="258"/>
            <ac:spMk id="12" creationId="{DAAE4CDD-124C-4DCF-9584-B6033B545DD5}"/>
          </ac:spMkLst>
        </pc:spChg>
        <pc:spChg chg="add del">
          <ac:chgData name="Derek Hentges" userId="S::dhentges@stu.chino.k12.ca.us::aefa7ffd-2a9b-459e-944d-361114d05100" providerId="AD" clId="Web-{66277189-473C-482F-BD4A-24489FEFF0E5}" dt="2022-01-12T18:46:25.295" v="52"/>
          <ac:spMkLst>
            <pc:docMk/>
            <pc:sldMk cId="1932210652" sldId="258"/>
            <ac:spMk id="14" creationId="{081E4A58-353D-44AE-B2FC-2A74E2E400F7}"/>
          </ac:spMkLst>
        </pc:spChg>
        <pc:spChg chg="add del">
          <ac:chgData name="Derek Hentges" userId="S::dhentges@stu.chino.k12.ca.us::aefa7ffd-2a9b-459e-944d-361114d05100" providerId="AD" clId="Web-{66277189-473C-482F-BD4A-24489FEFF0E5}" dt="2022-01-12T18:46:17.591" v="47"/>
          <ac:spMkLst>
            <pc:docMk/>
            <pc:sldMk cId="1932210652" sldId="258"/>
            <ac:spMk id="16" creationId="{907EF6B7-1338-4443-8C46-6A318D952DFD}"/>
          </ac:spMkLst>
        </pc:spChg>
        <pc:spChg chg="add del">
          <ac:chgData name="Derek Hentges" userId="S::dhentges@stu.chino.k12.ca.us::aefa7ffd-2a9b-459e-944d-361114d05100" providerId="AD" clId="Web-{66277189-473C-482F-BD4A-24489FEFF0E5}" dt="2022-01-12T18:46:17.591" v="47"/>
          <ac:spMkLst>
            <pc:docMk/>
            <pc:sldMk cId="1932210652" sldId="258"/>
            <ac:spMk id="17" creationId="{DAAE4CDD-124C-4DCF-9584-B6033B545DD5}"/>
          </ac:spMkLst>
        </pc:spChg>
        <pc:spChg chg="add del">
          <ac:chgData name="Derek Hentges" userId="S::dhentges@stu.chino.k12.ca.us::aefa7ffd-2a9b-459e-944d-361114d05100" providerId="AD" clId="Web-{66277189-473C-482F-BD4A-24489FEFF0E5}" dt="2022-01-12T18:46:17.591" v="47"/>
          <ac:spMkLst>
            <pc:docMk/>
            <pc:sldMk cId="1932210652" sldId="258"/>
            <ac:spMk id="18" creationId="{081E4A58-353D-44AE-B2FC-2A74E2E400F7}"/>
          </ac:spMkLst>
        </pc:spChg>
        <pc:spChg chg="add del">
          <ac:chgData name="Derek Hentges" userId="S::dhentges@stu.chino.k12.ca.us::aefa7ffd-2a9b-459e-944d-361114d05100" providerId="AD" clId="Web-{66277189-473C-482F-BD4A-24489FEFF0E5}" dt="2022-01-12T18:46:13.950" v="45"/>
          <ac:spMkLst>
            <pc:docMk/>
            <pc:sldMk cId="1932210652" sldId="258"/>
            <ac:spMk id="19" creationId="{18873D23-2DCF-4B31-A009-95721C06E8E1}"/>
          </ac:spMkLst>
        </pc:spChg>
        <pc:spChg chg="add del">
          <ac:chgData name="Derek Hentges" userId="S::dhentges@stu.chino.k12.ca.us::aefa7ffd-2a9b-459e-944d-361114d05100" providerId="AD" clId="Web-{66277189-473C-482F-BD4A-24489FEFF0E5}" dt="2022-01-12T18:46:20.826" v="49"/>
          <ac:spMkLst>
            <pc:docMk/>
            <pc:sldMk cId="1932210652" sldId="258"/>
            <ac:spMk id="20" creationId="{081EA652-8C6A-4E69-BEB9-170809474553}"/>
          </ac:spMkLst>
        </pc:spChg>
        <pc:spChg chg="add del">
          <ac:chgData name="Derek Hentges" userId="S::dhentges@stu.chino.k12.ca.us::aefa7ffd-2a9b-459e-944d-361114d05100" providerId="AD" clId="Web-{66277189-473C-482F-BD4A-24489FEFF0E5}" dt="2022-01-12T18:46:13.950" v="45"/>
          <ac:spMkLst>
            <pc:docMk/>
            <pc:sldMk cId="1932210652" sldId="258"/>
            <ac:spMk id="21" creationId="{C13EF075-D4EF-4929-ADBC-91B27DA19955}"/>
          </ac:spMkLst>
        </pc:spChg>
        <pc:spChg chg="add del">
          <ac:chgData name="Derek Hentges" userId="S::dhentges@stu.chino.k12.ca.us::aefa7ffd-2a9b-459e-944d-361114d05100" providerId="AD" clId="Web-{66277189-473C-482F-BD4A-24489FEFF0E5}" dt="2022-01-12T18:46:20.826" v="49"/>
          <ac:spMkLst>
            <pc:docMk/>
            <pc:sldMk cId="1932210652" sldId="258"/>
            <ac:spMk id="22" creationId="{5298780A-33B9-4EA2-8F67-DE68AD62841B}"/>
          </ac:spMkLst>
        </pc:spChg>
        <pc:spChg chg="add del">
          <ac:chgData name="Derek Hentges" userId="S::dhentges@stu.chino.k12.ca.us::aefa7ffd-2a9b-459e-944d-361114d05100" providerId="AD" clId="Web-{66277189-473C-482F-BD4A-24489FEFF0E5}" dt="2022-01-12T18:46:20.826" v="49"/>
          <ac:spMkLst>
            <pc:docMk/>
            <pc:sldMk cId="1932210652" sldId="258"/>
            <ac:spMk id="24" creationId="{7F488E8B-4E1E-4402-8935-D4E6C02615C7}"/>
          </ac:spMkLst>
        </pc:spChg>
        <pc:spChg chg="add del">
          <ac:chgData name="Derek Hentges" userId="S::dhentges@stu.chino.k12.ca.us::aefa7ffd-2a9b-459e-944d-361114d05100" providerId="AD" clId="Web-{66277189-473C-482F-BD4A-24489FEFF0E5}" dt="2022-01-12T18:46:25.139" v="51"/>
          <ac:spMkLst>
            <pc:docMk/>
            <pc:sldMk cId="1932210652" sldId="258"/>
            <ac:spMk id="26" creationId="{46D6306C-ED4F-4AAE-B4A5-EEA6AFAD726E}"/>
          </ac:spMkLst>
        </pc:spChg>
        <pc:spChg chg="add del">
          <ac:chgData name="Derek Hentges" userId="S::dhentges@stu.chino.k12.ca.us::aefa7ffd-2a9b-459e-944d-361114d05100" providerId="AD" clId="Web-{66277189-473C-482F-BD4A-24489FEFF0E5}" dt="2022-01-12T18:46:25.139" v="51"/>
          <ac:spMkLst>
            <pc:docMk/>
            <pc:sldMk cId="1932210652" sldId="258"/>
            <ac:spMk id="27" creationId="{DE00DB52-3455-4E2F-867B-A6D0516E175B}"/>
          </ac:spMkLst>
        </pc:spChg>
        <pc:spChg chg="add del">
          <ac:chgData name="Derek Hentges" userId="S::dhentges@stu.chino.k12.ca.us::aefa7ffd-2a9b-459e-944d-361114d05100" providerId="AD" clId="Web-{66277189-473C-482F-BD4A-24489FEFF0E5}" dt="2022-01-12T18:46:25.139" v="51"/>
          <ac:spMkLst>
            <pc:docMk/>
            <pc:sldMk cId="1932210652" sldId="258"/>
            <ac:spMk id="28" creationId="{0EC5361D-F897-4856-B945-0455A365EB24}"/>
          </ac:spMkLst>
        </pc:spChg>
        <pc:spChg chg="add del">
          <ac:chgData name="Derek Hentges" userId="S::dhentges@stu.chino.k12.ca.us::aefa7ffd-2a9b-459e-944d-361114d05100" providerId="AD" clId="Web-{66277189-473C-482F-BD4A-24489FEFF0E5}" dt="2022-01-12T18:46:25.139" v="51"/>
          <ac:spMkLst>
            <pc:docMk/>
            <pc:sldMk cId="1932210652" sldId="258"/>
            <ac:spMk id="29" creationId="{9E914C83-E0D8-4953-92D5-169D28CB43AE}"/>
          </ac:spMkLst>
        </pc:spChg>
        <pc:spChg chg="add del">
          <ac:chgData name="Derek Hentges" userId="S::dhentges@stu.chino.k12.ca.us::aefa7ffd-2a9b-459e-944d-361114d05100" providerId="AD" clId="Web-{66277189-473C-482F-BD4A-24489FEFF0E5}" dt="2022-01-12T18:46:25.139" v="51"/>
          <ac:spMkLst>
            <pc:docMk/>
            <pc:sldMk cId="1932210652" sldId="258"/>
            <ac:spMk id="30" creationId="{4508C0C5-2268-42B5-B3C8-4D0899E05F8C}"/>
          </ac:spMkLst>
        </pc:spChg>
        <pc:spChg chg="add del">
          <ac:chgData name="Derek Hentges" userId="S::dhentges@stu.chino.k12.ca.us::aefa7ffd-2a9b-459e-944d-361114d05100" providerId="AD" clId="Web-{66277189-473C-482F-BD4A-24489FEFF0E5}" dt="2022-01-12T18:46:25.139" v="51"/>
          <ac:spMkLst>
            <pc:docMk/>
            <pc:sldMk cId="1932210652" sldId="258"/>
            <ac:spMk id="31" creationId="{3512E083-F550-46AF-8490-767ECFD00CB7}"/>
          </ac:spMkLst>
        </pc:spChg>
        <pc:spChg chg="add del">
          <ac:chgData name="Derek Hentges" userId="S::dhentges@stu.chino.k12.ca.us::aefa7ffd-2a9b-459e-944d-361114d05100" providerId="AD" clId="Web-{66277189-473C-482F-BD4A-24489FEFF0E5}" dt="2022-01-12T18:46:25.139" v="51"/>
          <ac:spMkLst>
            <pc:docMk/>
            <pc:sldMk cId="1932210652" sldId="258"/>
            <ac:spMk id="32" creationId="{141ACBDB-38F8-4B34-8183-BD95B4E55A62}"/>
          </ac:spMkLst>
        </pc:spChg>
        <pc:spChg chg="add del">
          <ac:chgData name="Derek Hentges" userId="S::dhentges@stu.chino.k12.ca.us::aefa7ffd-2a9b-459e-944d-361114d05100" providerId="AD" clId="Web-{66277189-473C-482F-BD4A-24489FEFF0E5}" dt="2022-01-12T18:47:25.298" v="55"/>
          <ac:spMkLst>
            <pc:docMk/>
            <pc:sldMk cId="1932210652" sldId="258"/>
            <ac:spMk id="35" creationId="{815925C2-A704-4D47-B1C1-3FCA52512EC1}"/>
          </ac:spMkLst>
        </pc:spChg>
        <pc:spChg chg="add del">
          <ac:chgData name="Derek Hentges" userId="S::dhentges@stu.chino.k12.ca.us::aefa7ffd-2a9b-459e-944d-361114d05100" providerId="AD" clId="Web-{66277189-473C-482F-BD4A-24489FEFF0E5}" dt="2022-01-12T18:47:25.298" v="55"/>
          <ac:spMkLst>
            <pc:docMk/>
            <pc:sldMk cId="1932210652" sldId="258"/>
            <ac:spMk id="36" creationId="{01D4315C-C23C-4FD3-98DF-08C29E2292A8}"/>
          </ac:spMkLst>
        </pc:spChg>
        <pc:spChg chg="add del">
          <ac:chgData name="Derek Hentges" userId="S::dhentges@stu.chino.k12.ca.us::aefa7ffd-2a9b-459e-944d-361114d05100" providerId="AD" clId="Web-{66277189-473C-482F-BD4A-24489FEFF0E5}" dt="2022-01-12T18:47:52.206" v="59"/>
          <ac:spMkLst>
            <pc:docMk/>
            <pc:sldMk cId="1932210652" sldId="258"/>
            <ac:spMk id="50" creationId="{C9A36457-A5F4-4103-A443-02581C09185B}"/>
          </ac:spMkLst>
        </pc:spChg>
        <pc:spChg chg="add del">
          <ac:chgData name="Derek Hentges" userId="S::dhentges@stu.chino.k12.ca.us::aefa7ffd-2a9b-459e-944d-361114d05100" providerId="AD" clId="Web-{66277189-473C-482F-BD4A-24489FEFF0E5}" dt="2022-01-12T18:47:52.206" v="59"/>
          <ac:spMkLst>
            <pc:docMk/>
            <pc:sldMk cId="1932210652" sldId="258"/>
            <ac:spMk id="52" creationId="{DC5FB7E8-B636-40FA-BE8D-48145C0F5C57}"/>
          </ac:spMkLst>
        </pc:spChg>
        <pc:spChg chg="add del">
          <ac:chgData name="Derek Hentges" userId="S::dhentges@stu.chino.k12.ca.us::aefa7ffd-2a9b-459e-944d-361114d05100" providerId="AD" clId="Web-{66277189-473C-482F-BD4A-24489FEFF0E5}" dt="2022-01-12T18:47:52.206" v="59"/>
          <ac:spMkLst>
            <pc:docMk/>
            <pc:sldMk cId="1932210652" sldId="258"/>
            <ac:spMk id="54" creationId="{142DCE2C-2863-46FA-9BE7-24365A24D9BA}"/>
          </ac:spMkLst>
        </pc:spChg>
        <pc:spChg chg="add">
          <ac:chgData name="Derek Hentges" userId="S::dhentges@stu.chino.k12.ca.us::aefa7ffd-2a9b-459e-944d-361114d05100" providerId="AD" clId="Web-{66277189-473C-482F-BD4A-24489FEFF0E5}" dt="2022-01-12T18:47:52.206" v="59"/>
          <ac:spMkLst>
            <pc:docMk/>
            <pc:sldMk cId="1932210652" sldId="258"/>
            <ac:spMk id="59" creationId="{91F32EBA-ED97-466E-8CFA-8382584155D0}"/>
          </ac:spMkLst>
        </pc:spChg>
        <pc:spChg chg="add">
          <ac:chgData name="Derek Hentges" userId="S::dhentges@stu.chino.k12.ca.us::aefa7ffd-2a9b-459e-944d-361114d05100" providerId="AD" clId="Web-{66277189-473C-482F-BD4A-24489FEFF0E5}" dt="2022-01-12T18:47:52.206" v="59"/>
          <ac:spMkLst>
            <pc:docMk/>
            <pc:sldMk cId="1932210652" sldId="258"/>
            <ac:spMk id="61" creationId="{62A38935-BB53-4DF7-A56E-48DD25B685D7}"/>
          </ac:spMkLst>
        </pc:spChg>
        <pc:grpChg chg="add del">
          <ac:chgData name="Derek Hentges" userId="S::dhentges@stu.chino.k12.ca.us::aefa7ffd-2a9b-459e-944d-361114d05100" providerId="AD" clId="Web-{66277189-473C-482F-BD4A-24489FEFF0E5}" dt="2022-01-12T18:46:13.950" v="45"/>
          <ac:grpSpMkLst>
            <pc:docMk/>
            <pc:sldMk cId="1932210652" sldId="258"/>
            <ac:grpSpMk id="23" creationId="{DAA26DFA-AAB2-4973-9C17-16D587C7B198}"/>
          </ac:grpSpMkLst>
        </pc:grpChg>
        <pc:grpChg chg="add del">
          <ac:chgData name="Derek Hentges" userId="S::dhentges@stu.chino.k12.ca.us::aefa7ffd-2a9b-459e-944d-361114d05100" providerId="AD" clId="Web-{66277189-473C-482F-BD4A-24489FEFF0E5}" dt="2022-01-12T18:47:25.298" v="55"/>
          <ac:grpSpMkLst>
            <pc:docMk/>
            <pc:sldMk cId="1932210652" sldId="258"/>
            <ac:grpSpMk id="37" creationId="{5E6B47BC-43FD-4C91-8BFF-B41B99A8A39E}"/>
          </ac:grpSpMkLst>
        </pc:grpChg>
        <pc:grpChg chg="add del">
          <ac:chgData name="Derek Hentges" userId="S::dhentges@stu.chino.k12.ca.us::aefa7ffd-2a9b-459e-944d-361114d05100" providerId="AD" clId="Web-{66277189-473C-482F-BD4A-24489FEFF0E5}" dt="2022-01-12T18:47:25.298" v="55"/>
          <ac:grpSpMkLst>
            <pc:docMk/>
            <pc:sldMk cId="1932210652" sldId="258"/>
            <ac:grpSpMk id="40" creationId="{43F5E015-E085-4624-B431-B42414448684}"/>
          </ac:grpSpMkLst>
        </pc:grpChg>
        <pc:picChg chg="add mod">
          <ac:chgData name="Derek Hentges" userId="S::dhentges@stu.chino.k12.ca.us::aefa7ffd-2a9b-459e-944d-361114d05100" providerId="AD" clId="Web-{66277189-473C-482F-BD4A-24489FEFF0E5}" dt="2022-01-12T18:52:09.784" v="76" actId="14100"/>
          <ac:picMkLst>
            <pc:docMk/>
            <pc:sldMk cId="1932210652" sldId="258"/>
            <ac:picMk id="3" creationId="{66E89E4C-A65E-4D40-9463-B9BCEC2B1676}"/>
          </ac:picMkLst>
        </pc:picChg>
        <pc:cxnChg chg="add del">
          <ac:chgData name="Derek Hentges" userId="S::dhentges@stu.chino.k12.ca.us::aefa7ffd-2a9b-459e-944d-361114d05100" providerId="AD" clId="Web-{66277189-473C-482F-BD4A-24489FEFF0E5}" dt="2022-01-12T18:46:20.826" v="49"/>
          <ac:cxnSpMkLst>
            <pc:docMk/>
            <pc:sldMk cId="1932210652" sldId="258"/>
            <ac:cxnSpMk id="25" creationId="{23AAC9B5-8015-485C-ACF9-A750390E9A56}"/>
          </ac:cxnSpMkLst>
        </pc:cxnChg>
      </pc:sldChg>
      <pc:sldChg chg="addSp delSp modSp mod setBg">
        <pc:chgData name="Derek Hentges" userId="S::dhentges@stu.chino.k12.ca.us::aefa7ffd-2a9b-459e-944d-361114d05100" providerId="AD" clId="Web-{66277189-473C-482F-BD4A-24489FEFF0E5}" dt="2022-01-12T19:14:39.664" v="140" actId="20577"/>
        <pc:sldMkLst>
          <pc:docMk/>
          <pc:sldMk cId="3318120016" sldId="259"/>
        </pc:sldMkLst>
        <pc:spChg chg="mod">
          <ac:chgData name="Derek Hentges" userId="S::dhentges@stu.chino.k12.ca.us::aefa7ffd-2a9b-459e-944d-361114d05100" providerId="AD" clId="Web-{66277189-473C-482F-BD4A-24489FEFF0E5}" dt="2022-01-12T19:04:10.391" v="104"/>
          <ac:spMkLst>
            <pc:docMk/>
            <pc:sldMk cId="3318120016" sldId="259"/>
            <ac:spMk id="2" creationId="{445267BD-BC0E-496E-93D8-47760989F594}"/>
          </ac:spMkLst>
        </pc:spChg>
        <pc:spChg chg="del mod">
          <ac:chgData name="Derek Hentges" userId="S::dhentges@stu.chino.k12.ca.us::aefa7ffd-2a9b-459e-944d-361114d05100" providerId="AD" clId="Web-{66277189-473C-482F-BD4A-24489FEFF0E5}" dt="2022-01-12T18:52:37.989" v="80"/>
          <ac:spMkLst>
            <pc:docMk/>
            <pc:sldMk cId="3318120016" sldId="259"/>
            <ac:spMk id="3" creationId="{662C9F29-7E1F-4515-B0AE-9F9480132AE0}"/>
          </ac:spMkLst>
        </pc:spChg>
        <pc:spChg chg="mod">
          <ac:chgData name="Derek Hentges" userId="S::dhentges@stu.chino.k12.ca.us::aefa7ffd-2a9b-459e-944d-361114d05100" providerId="AD" clId="Web-{66277189-473C-482F-BD4A-24489FEFF0E5}" dt="2022-01-12T19:14:39.664" v="140" actId="20577"/>
          <ac:spMkLst>
            <pc:docMk/>
            <pc:sldMk cId="3318120016" sldId="259"/>
            <ac:spMk id="4" creationId="{7A1E3BA3-374E-42B9-9361-7405D46088CA}"/>
          </ac:spMkLst>
        </pc:spChg>
        <pc:spChg chg="add mod">
          <ac:chgData name="Derek Hentges" userId="S::dhentges@stu.chino.k12.ca.us::aefa7ffd-2a9b-459e-944d-361114d05100" providerId="AD" clId="Web-{66277189-473C-482F-BD4A-24489FEFF0E5}" dt="2022-01-12T19:04:10.391" v="104"/>
          <ac:spMkLst>
            <pc:docMk/>
            <pc:sldMk cId="3318120016" sldId="259"/>
            <ac:spMk id="6" creationId="{11EB9550-6A43-4727-A1A2-E5CA563F83AE}"/>
          </ac:spMkLst>
        </pc:spChg>
        <pc:spChg chg="add del">
          <ac:chgData name="Derek Hentges" userId="S::dhentges@stu.chino.k12.ca.us::aefa7ffd-2a9b-459e-944d-361114d05100" providerId="AD" clId="Web-{66277189-473C-482F-BD4A-24489FEFF0E5}" dt="2022-01-12T18:53:38.821" v="84"/>
          <ac:spMkLst>
            <pc:docMk/>
            <pc:sldMk cId="3318120016" sldId="259"/>
            <ac:spMk id="9" creationId="{C7FA33FF-088D-4F16-95A2-2C64D353DEA8}"/>
          </ac:spMkLst>
        </pc:spChg>
        <pc:spChg chg="add del">
          <ac:chgData name="Derek Hentges" userId="S::dhentges@stu.chino.k12.ca.us::aefa7ffd-2a9b-459e-944d-361114d05100" providerId="AD" clId="Web-{66277189-473C-482F-BD4A-24489FEFF0E5}" dt="2022-01-12T18:53:38.821" v="84"/>
          <ac:spMkLst>
            <pc:docMk/>
            <pc:sldMk cId="3318120016" sldId="259"/>
            <ac:spMk id="11" creationId="{A376EFB1-01CF-419F-ABF1-2AF02BBFCBD1}"/>
          </ac:spMkLst>
        </pc:spChg>
        <pc:spChg chg="add del">
          <ac:chgData name="Derek Hentges" userId="S::dhentges@stu.chino.k12.ca.us::aefa7ffd-2a9b-459e-944d-361114d05100" providerId="AD" clId="Web-{66277189-473C-482F-BD4A-24489FEFF0E5}" dt="2022-01-12T18:53:38.821" v="84"/>
          <ac:spMkLst>
            <pc:docMk/>
            <pc:sldMk cId="3318120016" sldId="259"/>
            <ac:spMk id="13" creationId="{FF9DEA15-78BD-4750-AA18-B9F28A6D5AB8}"/>
          </ac:spMkLst>
        </pc:spChg>
        <pc:spChg chg="add del">
          <ac:chgData name="Derek Hentges" userId="S::dhentges@stu.chino.k12.ca.us::aefa7ffd-2a9b-459e-944d-361114d05100" providerId="AD" clId="Web-{66277189-473C-482F-BD4A-24489FEFF0E5}" dt="2022-01-12T18:55:03.357" v="92"/>
          <ac:spMkLst>
            <pc:docMk/>
            <pc:sldMk cId="3318120016" sldId="259"/>
            <ac:spMk id="18" creationId="{44D65982-4F00-4330-8DAA-DE6A9E4D6D23}"/>
          </ac:spMkLst>
        </pc:spChg>
        <pc:spChg chg="add del">
          <ac:chgData name="Derek Hentges" userId="S::dhentges@stu.chino.k12.ca.us::aefa7ffd-2a9b-459e-944d-361114d05100" providerId="AD" clId="Web-{66277189-473C-482F-BD4A-24489FEFF0E5}" dt="2022-01-12T18:55:03.357" v="92"/>
          <ac:spMkLst>
            <pc:docMk/>
            <pc:sldMk cId="3318120016" sldId="259"/>
            <ac:spMk id="20" creationId="{009115B9-5BFD-478D-9C87-29ADB3AF1721}"/>
          </ac:spMkLst>
        </pc:spChg>
        <pc:spChg chg="add del">
          <ac:chgData name="Derek Hentges" userId="S::dhentges@stu.chino.k12.ca.us::aefa7ffd-2a9b-459e-944d-361114d05100" providerId="AD" clId="Web-{66277189-473C-482F-BD4A-24489FEFF0E5}" dt="2022-01-12T19:04:10.391" v="104"/>
          <ac:spMkLst>
            <pc:docMk/>
            <pc:sldMk cId="3318120016" sldId="259"/>
            <ac:spMk id="38" creationId="{9EBF13D5-64BB-423E-9E4C-F39114475A0C}"/>
          </ac:spMkLst>
        </pc:spChg>
        <pc:spChg chg="add">
          <ac:chgData name="Derek Hentges" userId="S::dhentges@stu.chino.k12.ca.us::aefa7ffd-2a9b-459e-944d-361114d05100" providerId="AD" clId="Web-{66277189-473C-482F-BD4A-24489FEFF0E5}" dt="2022-01-12T19:04:10.391" v="104"/>
          <ac:spMkLst>
            <pc:docMk/>
            <pc:sldMk cId="3318120016" sldId="259"/>
            <ac:spMk id="60" creationId="{86C7B4A1-154A-4DF0-AC46-F88D75A2E0FD}"/>
          </ac:spMkLst>
        </pc:spChg>
        <pc:grpChg chg="add del">
          <ac:chgData name="Derek Hentges" userId="S::dhentges@stu.chino.k12.ca.us::aefa7ffd-2a9b-459e-944d-361114d05100" providerId="AD" clId="Web-{66277189-473C-482F-BD4A-24489FEFF0E5}" dt="2022-01-12T18:55:03.357" v="92"/>
          <ac:grpSpMkLst>
            <pc:docMk/>
            <pc:sldMk cId="3318120016" sldId="259"/>
            <ac:grpSpMk id="22" creationId="{8D57F946-2E03-4DE1-91F8-25BEDC663563}"/>
          </ac:grpSpMkLst>
        </pc:grpChg>
        <pc:grpChg chg="add del">
          <ac:chgData name="Derek Hentges" userId="S::dhentges@stu.chino.k12.ca.us::aefa7ffd-2a9b-459e-944d-361114d05100" providerId="AD" clId="Web-{66277189-473C-482F-BD4A-24489FEFF0E5}" dt="2022-01-12T18:55:03.357" v="92"/>
          <ac:grpSpMkLst>
            <pc:docMk/>
            <pc:sldMk cId="3318120016" sldId="259"/>
            <ac:grpSpMk id="26" creationId="{43F5E015-E085-4624-B431-B42414448684}"/>
          </ac:grpSpMkLst>
        </pc:grpChg>
        <pc:grpChg chg="add del">
          <ac:chgData name="Derek Hentges" userId="S::dhentges@stu.chino.k12.ca.us::aefa7ffd-2a9b-459e-944d-361114d05100" providerId="AD" clId="Web-{66277189-473C-482F-BD4A-24489FEFF0E5}" dt="2022-01-12T19:04:10.391" v="104"/>
          <ac:grpSpMkLst>
            <pc:docMk/>
            <pc:sldMk cId="3318120016" sldId="259"/>
            <ac:grpSpMk id="40" creationId="{FEBC7BED-6AA7-4C43-BEE8-A3CB5F8C1E0E}"/>
          </ac:grpSpMkLst>
        </pc:grpChg>
        <pc:grpChg chg="add del">
          <ac:chgData name="Derek Hentges" userId="S::dhentges@stu.chino.k12.ca.us::aefa7ffd-2a9b-459e-944d-361114d05100" providerId="AD" clId="Web-{66277189-473C-482F-BD4A-24489FEFF0E5}" dt="2022-01-12T19:04:10.391" v="104"/>
          <ac:grpSpMkLst>
            <pc:docMk/>
            <pc:sldMk cId="3318120016" sldId="259"/>
            <ac:grpSpMk id="44" creationId="{BA19DEE5-2EE5-445A-B461-7D2879B05209}"/>
          </ac:grpSpMkLst>
        </pc:grpChg>
        <pc:grpChg chg="add del">
          <ac:chgData name="Derek Hentges" userId="S::dhentges@stu.chino.k12.ca.us::aefa7ffd-2a9b-459e-944d-361114d05100" providerId="AD" clId="Web-{66277189-473C-482F-BD4A-24489FEFF0E5}" dt="2022-01-12T19:04:10.391" v="104"/>
          <ac:grpSpMkLst>
            <pc:docMk/>
            <pc:sldMk cId="3318120016" sldId="259"/>
            <ac:grpSpMk id="48" creationId="{43F5E015-E085-4624-B431-B42414448684}"/>
          </ac:grpSpMkLst>
        </pc:grpChg>
        <pc:picChg chg="add mod ord">
          <ac:chgData name="Derek Hentges" userId="S::dhentges@stu.chino.k12.ca.us::aefa7ffd-2a9b-459e-944d-361114d05100" providerId="AD" clId="Web-{66277189-473C-482F-BD4A-24489FEFF0E5}" dt="2022-01-12T19:04:10.391" v="104"/>
          <ac:picMkLst>
            <pc:docMk/>
            <pc:sldMk cId="3318120016" sldId="259"/>
            <ac:picMk id="5" creationId="{6747F3E7-C26F-4931-8B3D-583ABC5DE9EF}"/>
          </ac:picMkLst>
        </pc:picChg>
      </pc:sldChg>
    </pc:docChg>
  </pc:docChgLst>
  <pc:docChgLst>
    <pc:chgData name="Derek Hentges" userId="S::dhentges@stu.chino.k12.ca.us::aefa7ffd-2a9b-459e-944d-361114d05100" providerId="AD" clId="Web-{481C19B6-8240-1C83-589C-AC1E859B6B91}"/>
    <pc:docChg chg="addSld modSld">
      <pc:chgData name="Derek Hentges" userId="S::dhentges@stu.chino.k12.ca.us::aefa7ffd-2a9b-459e-944d-361114d05100" providerId="AD" clId="Web-{481C19B6-8240-1C83-589C-AC1E859B6B91}" dt="2022-01-13T17:41:47.625" v="66"/>
      <pc:docMkLst>
        <pc:docMk/>
      </pc:docMkLst>
      <pc:sldChg chg="modSp">
        <pc:chgData name="Derek Hentges" userId="S::dhentges@stu.chino.k12.ca.us::aefa7ffd-2a9b-459e-944d-361114d05100" providerId="AD" clId="Web-{481C19B6-8240-1C83-589C-AC1E859B6B91}" dt="2022-01-13T17:21:04.458" v="22" actId="20577"/>
        <pc:sldMkLst>
          <pc:docMk/>
          <pc:sldMk cId="1920937161" sldId="257"/>
        </pc:sldMkLst>
        <pc:spChg chg="mod">
          <ac:chgData name="Derek Hentges" userId="S::dhentges@stu.chino.k12.ca.us::aefa7ffd-2a9b-459e-944d-361114d05100" providerId="AD" clId="Web-{481C19B6-8240-1C83-589C-AC1E859B6B91}" dt="2022-01-13T17:21:04.458" v="22" actId="20577"/>
          <ac:spMkLst>
            <pc:docMk/>
            <pc:sldMk cId="1920937161" sldId="257"/>
            <ac:spMk id="8" creationId="{863DD7B7-5BA6-4354-B0B8-D67C2B2DA51E}"/>
          </ac:spMkLst>
        </pc:spChg>
      </pc:sldChg>
      <pc:sldChg chg="addSp delSp modSp mod setBg">
        <pc:chgData name="Derek Hentges" userId="S::dhentges@stu.chino.k12.ca.us::aefa7ffd-2a9b-459e-944d-361114d05100" providerId="AD" clId="Web-{481C19B6-8240-1C83-589C-AC1E859B6B91}" dt="2022-01-13T17:37:58.777" v="60"/>
        <pc:sldMkLst>
          <pc:docMk/>
          <pc:sldMk cId="3318120016" sldId="259"/>
        </pc:sldMkLst>
        <pc:spChg chg="mod">
          <ac:chgData name="Derek Hentges" userId="S::dhentges@stu.chino.k12.ca.us::aefa7ffd-2a9b-459e-944d-361114d05100" providerId="AD" clId="Web-{481C19B6-8240-1C83-589C-AC1E859B6B91}" dt="2022-01-13T17:36:50.760" v="59"/>
          <ac:spMkLst>
            <pc:docMk/>
            <pc:sldMk cId="3318120016" sldId="259"/>
            <ac:spMk id="2" creationId="{445267BD-BC0E-496E-93D8-47760989F594}"/>
          </ac:spMkLst>
        </pc:spChg>
        <pc:spChg chg="mod">
          <ac:chgData name="Derek Hentges" userId="S::dhentges@stu.chino.k12.ca.us::aefa7ffd-2a9b-459e-944d-361114d05100" providerId="AD" clId="Web-{481C19B6-8240-1C83-589C-AC1E859B6B91}" dt="2022-01-13T17:36:50.760" v="59"/>
          <ac:spMkLst>
            <pc:docMk/>
            <pc:sldMk cId="3318120016" sldId="259"/>
            <ac:spMk id="4" creationId="{7A1E3BA3-374E-42B9-9361-7405D46088CA}"/>
          </ac:spMkLst>
        </pc:spChg>
        <pc:spChg chg="mod ord">
          <ac:chgData name="Derek Hentges" userId="S::dhentges@stu.chino.k12.ca.us::aefa7ffd-2a9b-459e-944d-361114d05100" providerId="AD" clId="Web-{481C19B6-8240-1C83-589C-AC1E859B6B91}" dt="2022-01-13T17:36:50.760" v="59"/>
          <ac:spMkLst>
            <pc:docMk/>
            <pc:sldMk cId="3318120016" sldId="259"/>
            <ac:spMk id="6" creationId="{11EB9550-6A43-4727-A1A2-E5CA563F83AE}"/>
          </ac:spMkLst>
        </pc:spChg>
        <pc:spChg chg="add mod">
          <ac:chgData name="Derek Hentges" userId="S::dhentges@stu.chino.k12.ca.us::aefa7ffd-2a9b-459e-944d-361114d05100" providerId="AD" clId="Web-{481C19B6-8240-1C83-589C-AC1E859B6B91}" dt="2022-01-13T17:36:50.760" v="59"/>
          <ac:spMkLst>
            <pc:docMk/>
            <pc:sldMk cId="3318120016" sldId="259"/>
            <ac:spMk id="8" creationId="{83FFDE39-75CA-497B-9E58-390B9A55E1C2}"/>
          </ac:spMkLst>
        </pc:spChg>
        <pc:spChg chg="add mod">
          <ac:chgData name="Derek Hentges" userId="S::dhentges@stu.chino.k12.ca.us::aefa7ffd-2a9b-459e-944d-361114d05100" providerId="AD" clId="Web-{481C19B6-8240-1C83-589C-AC1E859B6B91}" dt="2022-01-13T17:36:50.760" v="59"/>
          <ac:spMkLst>
            <pc:docMk/>
            <pc:sldMk cId="3318120016" sldId="259"/>
            <ac:spMk id="11" creationId="{2CEE08FB-8A34-4E39-A680-0A40111F1247}"/>
          </ac:spMkLst>
        </pc:spChg>
        <pc:spChg chg="del">
          <ac:chgData name="Derek Hentges" userId="S::dhentges@stu.chino.k12.ca.us::aefa7ffd-2a9b-459e-944d-361114d05100" providerId="AD" clId="Web-{481C19B6-8240-1C83-589C-AC1E859B6B91}" dt="2022-01-13T17:35:02.976" v="50"/>
          <ac:spMkLst>
            <pc:docMk/>
            <pc:sldMk cId="3318120016" sldId="259"/>
            <ac:spMk id="60" creationId="{86C7B4A1-154A-4DF0-AC46-F88D75A2E0FD}"/>
          </ac:spMkLst>
        </pc:spChg>
        <pc:spChg chg="add del">
          <ac:chgData name="Derek Hentges" userId="S::dhentges@stu.chino.k12.ca.us::aefa7ffd-2a9b-459e-944d-361114d05100" providerId="AD" clId="Web-{481C19B6-8240-1C83-589C-AC1E859B6B91}" dt="2022-01-13T17:36:50.760" v="59"/>
          <ac:spMkLst>
            <pc:docMk/>
            <pc:sldMk cId="3318120016" sldId="259"/>
            <ac:spMk id="65" creationId="{D2B783EE-0239-4717-BBEA-8C9EAC61C824}"/>
          </ac:spMkLst>
        </pc:spChg>
        <pc:spChg chg="add del">
          <ac:chgData name="Derek Hentges" userId="S::dhentges@stu.chino.k12.ca.us::aefa7ffd-2a9b-459e-944d-361114d05100" providerId="AD" clId="Web-{481C19B6-8240-1C83-589C-AC1E859B6B91}" dt="2022-01-13T17:36:50.760" v="59"/>
          <ac:spMkLst>
            <pc:docMk/>
            <pc:sldMk cId="3318120016" sldId="259"/>
            <ac:spMk id="67" creationId="{A7B99495-F43F-4D80-A44F-2CB4764EB90B}"/>
          </ac:spMkLst>
        </pc:spChg>
        <pc:spChg chg="add del">
          <ac:chgData name="Derek Hentges" userId="S::dhentges@stu.chino.k12.ca.us::aefa7ffd-2a9b-459e-944d-361114d05100" providerId="AD" clId="Web-{481C19B6-8240-1C83-589C-AC1E859B6B91}" dt="2022-01-13T17:36:50.760" v="59"/>
          <ac:spMkLst>
            <pc:docMk/>
            <pc:sldMk cId="3318120016" sldId="259"/>
            <ac:spMk id="69" creationId="{70BEB1E7-2F88-40BC-B73D-42E5B6F80BFC}"/>
          </ac:spMkLst>
        </pc:spChg>
        <pc:spChg chg="add">
          <ac:chgData name="Derek Hentges" userId="S::dhentges@stu.chino.k12.ca.us::aefa7ffd-2a9b-459e-944d-361114d05100" providerId="AD" clId="Web-{481C19B6-8240-1C83-589C-AC1E859B6B91}" dt="2022-01-13T17:36:50.760" v="59"/>
          <ac:spMkLst>
            <pc:docMk/>
            <pc:sldMk cId="3318120016" sldId="259"/>
            <ac:spMk id="74" creationId="{A3C210E6-A35A-4F68-8D60-801A019C75B8}"/>
          </ac:spMkLst>
        </pc:spChg>
        <pc:spChg chg="add">
          <ac:chgData name="Derek Hentges" userId="S::dhentges@stu.chino.k12.ca.us::aefa7ffd-2a9b-459e-944d-361114d05100" providerId="AD" clId="Web-{481C19B6-8240-1C83-589C-AC1E859B6B91}" dt="2022-01-13T17:36:50.760" v="59"/>
          <ac:spMkLst>
            <pc:docMk/>
            <pc:sldMk cId="3318120016" sldId="259"/>
            <ac:spMk id="76" creationId="{AC0D06B0-F19C-459E-B221-A34B506FB5E3}"/>
          </ac:spMkLst>
        </pc:spChg>
        <pc:spChg chg="add">
          <ac:chgData name="Derek Hentges" userId="S::dhentges@stu.chino.k12.ca.us::aefa7ffd-2a9b-459e-944d-361114d05100" providerId="AD" clId="Web-{481C19B6-8240-1C83-589C-AC1E859B6B91}" dt="2022-01-13T17:36:50.760" v="59"/>
          <ac:spMkLst>
            <pc:docMk/>
            <pc:sldMk cId="3318120016" sldId="259"/>
            <ac:spMk id="78" creationId="{345B26DA-1C6B-4C66-81C9-9C1877FC2DB1}"/>
          </ac:spMkLst>
        </pc:spChg>
        <pc:spChg chg="add">
          <ac:chgData name="Derek Hentges" userId="S::dhentges@stu.chino.k12.ca.us::aefa7ffd-2a9b-459e-944d-361114d05100" providerId="AD" clId="Web-{481C19B6-8240-1C83-589C-AC1E859B6B91}" dt="2022-01-13T17:36:50.760" v="59"/>
          <ac:spMkLst>
            <pc:docMk/>
            <pc:sldMk cId="3318120016" sldId="259"/>
            <ac:spMk id="80" creationId="{98DE6C44-43F8-4DE4-AB81-66853FFEA09A}"/>
          </ac:spMkLst>
        </pc:spChg>
        <pc:spChg chg="add">
          <ac:chgData name="Derek Hentges" userId="S::dhentges@stu.chino.k12.ca.us::aefa7ffd-2a9b-459e-944d-361114d05100" providerId="AD" clId="Web-{481C19B6-8240-1C83-589C-AC1E859B6B91}" dt="2022-01-13T17:36:50.760" v="59"/>
          <ac:spMkLst>
            <pc:docMk/>
            <pc:sldMk cId="3318120016" sldId="259"/>
            <ac:spMk id="82" creationId="{2409529B-9B56-4F10-BE4D-F934DB89E57E}"/>
          </ac:spMkLst>
        </pc:spChg>
        <pc:picChg chg="add mod ord">
          <ac:chgData name="Derek Hentges" userId="S::dhentges@stu.chino.k12.ca.us::aefa7ffd-2a9b-459e-944d-361114d05100" providerId="AD" clId="Web-{481C19B6-8240-1C83-589C-AC1E859B6B91}" dt="2022-01-13T17:36:50.760" v="59"/>
          <ac:picMkLst>
            <pc:docMk/>
            <pc:sldMk cId="3318120016" sldId="259"/>
            <ac:picMk id="3" creationId="{081DA716-4BE9-4C3D-B041-C3251E365906}"/>
          </ac:picMkLst>
        </pc:picChg>
        <pc:picChg chg="mod ord">
          <ac:chgData name="Derek Hentges" userId="S::dhentges@stu.chino.k12.ca.us::aefa7ffd-2a9b-459e-944d-361114d05100" providerId="AD" clId="Web-{481C19B6-8240-1C83-589C-AC1E859B6B91}" dt="2022-01-13T17:36:50.760" v="59"/>
          <ac:picMkLst>
            <pc:docMk/>
            <pc:sldMk cId="3318120016" sldId="259"/>
            <ac:picMk id="5" creationId="{6747F3E7-C26F-4931-8B3D-583ABC5DE9EF}"/>
          </ac:picMkLst>
        </pc:picChg>
        <pc:picChg chg="add mod ord">
          <ac:chgData name="Derek Hentges" userId="S::dhentges@stu.chino.k12.ca.us::aefa7ffd-2a9b-459e-944d-361114d05100" providerId="AD" clId="Web-{481C19B6-8240-1C83-589C-AC1E859B6B91}" dt="2022-01-13T17:36:50.760" v="59"/>
          <ac:picMkLst>
            <pc:docMk/>
            <pc:sldMk cId="3318120016" sldId="259"/>
            <ac:picMk id="7" creationId="{33E31BAF-F1FC-42FE-BF33-16C2F6F91CD8}"/>
          </ac:picMkLst>
        </pc:picChg>
        <pc:picChg chg="add mod ord">
          <ac:chgData name="Derek Hentges" userId="S::dhentges@stu.chino.k12.ca.us::aefa7ffd-2a9b-459e-944d-361114d05100" providerId="AD" clId="Web-{481C19B6-8240-1C83-589C-AC1E859B6B91}" dt="2022-01-13T17:36:50.760" v="59"/>
          <ac:picMkLst>
            <pc:docMk/>
            <pc:sldMk cId="3318120016" sldId="259"/>
            <ac:picMk id="10" creationId="{558C4A00-9EC6-4A66-9E78-88D96FD19951}"/>
          </ac:picMkLst>
        </pc:picChg>
      </pc:sldChg>
      <pc:sldChg chg="modSp">
        <pc:chgData name="Derek Hentges" userId="S::dhentges@stu.chino.k12.ca.us::aefa7ffd-2a9b-459e-944d-361114d05100" providerId="AD" clId="Web-{481C19B6-8240-1C83-589C-AC1E859B6B91}" dt="2022-01-13T17:38:23.996" v="61" actId="20577"/>
        <pc:sldMkLst>
          <pc:docMk/>
          <pc:sldMk cId="1743645861" sldId="260"/>
        </pc:sldMkLst>
        <pc:spChg chg="mod">
          <ac:chgData name="Derek Hentges" userId="S::dhentges@stu.chino.k12.ca.us::aefa7ffd-2a9b-459e-944d-361114d05100" providerId="AD" clId="Web-{481C19B6-8240-1C83-589C-AC1E859B6B91}" dt="2022-01-13T17:38:23.996" v="61" actId="20577"/>
          <ac:spMkLst>
            <pc:docMk/>
            <pc:sldMk cId="1743645861" sldId="260"/>
            <ac:spMk id="4" creationId="{A8D76137-6D12-4998-9F26-4D63CE3F8D4D}"/>
          </ac:spMkLst>
        </pc:spChg>
      </pc:sldChg>
      <pc:sldChg chg="new">
        <pc:chgData name="Derek Hentges" userId="S::dhentges@stu.chino.k12.ca.us::aefa7ffd-2a9b-459e-944d-361114d05100" providerId="AD" clId="Web-{481C19B6-8240-1C83-589C-AC1E859B6B91}" dt="2022-01-13T17:38:45.200" v="62"/>
        <pc:sldMkLst>
          <pc:docMk/>
          <pc:sldMk cId="3990947603" sldId="261"/>
        </pc:sldMkLst>
      </pc:sldChg>
      <pc:sldChg chg="new modTransition">
        <pc:chgData name="Derek Hentges" userId="S::dhentges@stu.chino.k12.ca.us::aefa7ffd-2a9b-459e-944d-361114d05100" providerId="AD" clId="Web-{481C19B6-8240-1C83-589C-AC1E859B6B91}" dt="2022-01-13T17:41:47.625" v="66"/>
        <pc:sldMkLst>
          <pc:docMk/>
          <pc:sldMk cId="797969341" sldId="262"/>
        </pc:sldMkLst>
      </pc:sldChg>
    </pc:docChg>
  </pc:docChgLst>
  <pc:docChgLst>
    <pc:chgData name="Derek Hentges" userId="S::dhentges@stu.chino.k12.ca.us::aefa7ffd-2a9b-459e-944d-361114d05100" providerId="AD" clId="Web-{3C157D2B-1002-8C9A-A853-D6FE541F680A}"/>
    <pc:docChg chg="modSld">
      <pc:chgData name="Derek Hentges" userId="S::dhentges@stu.chino.k12.ca.us::aefa7ffd-2a9b-459e-944d-361114d05100" providerId="AD" clId="Web-{3C157D2B-1002-8C9A-A853-D6FE541F680A}" dt="2022-01-13T17:16:45.636" v="579" actId="20577"/>
      <pc:docMkLst>
        <pc:docMk/>
      </pc:docMkLst>
      <pc:sldChg chg="addSp delSp modSp mod setBg addAnim">
        <pc:chgData name="Derek Hentges" userId="S::dhentges@stu.chino.k12.ca.us::aefa7ffd-2a9b-459e-944d-361114d05100" providerId="AD" clId="Web-{3C157D2B-1002-8C9A-A853-D6FE541F680A}" dt="2022-01-13T17:16:45.636" v="579" actId="20577"/>
        <pc:sldMkLst>
          <pc:docMk/>
          <pc:sldMk cId="4051112288" sldId="256"/>
        </pc:sldMkLst>
        <pc:spChg chg="mod ord">
          <ac:chgData name="Derek Hentges" userId="S::dhentges@stu.chino.k12.ca.us::aefa7ffd-2a9b-459e-944d-361114d05100" providerId="AD" clId="Web-{3C157D2B-1002-8C9A-A853-D6FE541F680A}" dt="2022-01-13T17:16:23.291" v="573" actId="20577"/>
          <ac:spMkLst>
            <pc:docMk/>
            <pc:sldMk cId="4051112288" sldId="256"/>
            <ac:spMk id="2" creationId="{86BC4927-84A4-4800-8E48-16623B7FDC1A}"/>
          </ac:spMkLst>
        </pc:spChg>
        <pc:spChg chg="mod ord">
          <ac:chgData name="Derek Hentges" userId="S::dhentges@stu.chino.k12.ca.us::aefa7ffd-2a9b-459e-944d-361114d05100" providerId="AD" clId="Web-{3C157D2B-1002-8C9A-A853-D6FE541F680A}" dt="2022-01-13T17:16:45.636" v="579" actId="20577"/>
          <ac:spMkLst>
            <pc:docMk/>
            <pc:sldMk cId="4051112288" sldId="256"/>
            <ac:spMk id="3" creationId="{DD7C4D65-B5BB-41A0-9A6E-D70F98722356}"/>
          </ac:spMkLst>
        </pc:spChg>
        <pc:spChg chg="add del mod">
          <ac:chgData name="Derek Hentges" userId="S::dhentges@stu.chino.k12.ca.us::aefa7ffd-2a9b-459e-944d-361114d05100" providerId="AD" clId="Web-{3C157D2B-1002-8C9A-A853-D6FE541F680A}" dt="2022-01-13T16:41:53.153" v="423"/>
          <ac:spMkLst>
            <pc:docMk/>
            <pc:sldMk cId="4051112288" sldId="256"/>
            <ac:spMk id="5" creationId="{7015E3F8-0BD6-47DF-B526-437A935C001D}"/>
          </ac:spMkLst>
        </pc:spChg>
        <pc:spChg chg="add del">
          <ac:chgData name="Derek Hentges" userId="S::dhentges@stu.chino.k12.ca.us::aefa7ffd-2a9b-459e-944d-361114d05100" providerId="AD" clId="Web-{3C157D2B-1002-8C9A-A853-D6FE541F680A}" dt="2022-01-13T16:42:23.264" v="426"/>
          <ac:spMkLst>
            <pc:docMk/>
            <pc:sldMk cId="4051112288" sldId="256"/>
            <ac:spMk id="21" creationId="{FFD48BC7-DC40-47DE-87EE-9F4B6ECB9ABB}"/>
          </ac:spMkLst>
        </pc:spChg>
        <pc:spChg chg="add del">
          <ac:chgData name="Derek Hentges" userId="S::dhentges@stu.chino.k12.ca.us::aefa7ffd-2a9b-459e-944d-361114d05100" providerId="AD" clId="Web-{3C157D2B-1002-8C9A-A853-D6FE541F680A}" dt="2022-01-13T16:42:23.264" v="426"/>
          <ac:spMkLst>
            <pc:docMk/>
            <pc:sldMk cId="4051112288" sldId="256"/>
            <ac:spMk id="23" creationId="{E502BBC7-2C76-46F3-BC24-5985BC13DB88}"/>
          </ac:spMkLst>
        </pc:spChg>
        <pc:spChg chg="add del">
          <ac:chgData name="Derek Hentges" userId="S::dhentges@stu.chino.k12.ca.us::aefa7ffd-2a9b-459e-944d-361114d05100" providerId="AD" clId="Web-{3C157D2B-1002-8C9A-A853-D6FE541F680A}" dt="2022-01-13T16:42:23.264" v="426"/>
          <ac:spMkLst>
            <pc:docMk/>
            <pc:sldMk cId="4051112288" sldId="256"/>
            <ac:spMk id="25" creationId="{C7F28D52-2A5F-4D23-81AE-7CB8B591C7AF}"/>
          </ac:spMkLst>
        </pc:spChg>
        <pc:spChg chg="add del">
          <ac:chgData name="Derek Hentges" userId="S::dhentges@stu.chino.k12.ca.us::aefa7ffd-2a9b-459e-944d-361114d05100" providerId="AD" clId="Web-{3C157D2B-1002-8C9A-A853-D6FE541F680A}" dt="2022-01-13T16:42:23.264" v="426"/>
          <ac:spMkLst>
            <pc:docMk/>
            <pc:sldMk cId="4051112288" sldId="256"/>
            <ac:spMk id="27" creationId="{3629484E-3792-4B3D-89AD-7C8A1ED0E0D4}"/>
          </ac:spMkLst>
        </pc:spChg>
        <pc:spChg chg="add del">
          <ac:chgData name="Derek Hentges" userId="S::dhentges@stu.chino.k12.ca.us::aefa7ffd-2a9b-459e-944d-361114d05100" providerId="AD" clId="Web-{3C157D2B-1002-8C9A-A853-D6FE541F680A}" dt="2022-01-13T16:54:24.984" v="456"/>
          <ac:spMkLst>
            <pc:docMk/>
            <pc:sldMk cId="4051112288" sldId="256"/>
            <ac:spMk id="29" creationId="{FB5B0058-AF13-4859-B429-4EDDE2A26F7F}"/>
          </ac:spMkLst>
        </pc:spChg>
        <pc:spChg chg="add del">
          <ac:chgData name="Derek Hentges" userId="S::dhentges@stu.chino.k12.ca.us::aefa7ffd-2a9b-459e-944d-361114d05100" providerId="AD" clId="Web-{3C157D2B-1002-8C9A-A853-D6FE541F680A}" dt="2022-01-13T16:54:24.984" v="456"/>
          <ac:spMkLst>
            <pc:docMk/>
            <pc:sldMk cId="4051112288" sldId="256"/>
            <ac:spMk id="30" creationId="{0277405F-0B4F-4418-B773-1B38814125B6}"/>
          </ac:spMkLst>
        </pc:spChg>
        <pc:spChg chg="add del">
          <ac:chgData name="Derek Hentges" userId="S::dhentges@stu.chino.k12.ca.us::aefa7ffd-2a9b-459e-944d-361114d05100" providerId="AD" clId="Web-{3C157D2B-1002-8C9A-A853-D6FE541F680A}" dt="2022-01-13T16:42:23.264" v="425"/>
          <ac:spMkLst>
            <pc:docMk/>
            <pc:sldMk cId="4051112288" sldId="256"/>
            <ac:spMk id="32" creationId="{94714483-7072-431F-9DBE-87F44E4D44BC}"/>
          </ac:spMkLst>
        </pc:spChg>
        <pc:spChg chg="add del">
          <ac:chgData name="Derek Hentges" userId="S::dhentges@stu.chino.k12.ca.us::aefa7ffd-2a9b-459e-944d-361114d05100" providerId="AD" clId="Web-{3C157D2B-1002-8C9A-A853-D6FE541F680A}" dt="2022-01-13T16:42:23.264" v="425"/>
          <ac:spMkLst>
            <pc:docMk/>
            <pc:sldMk cId="4051112288" sldId="256"/>
            <ac:spMk id="34" creationId="{495892E1-F4A5-4991-AC52-4F417B14A2A2}"/>
          </ac:spMkLst>
        </pc:spChg>
        <pc:spChg chg="add del">
          <ac:chgData name="Derek Hentges" userId="S::dhentges@stu.chino.k12.ca.us::aefa7ffd-2a9b-459e-944d-361114d05100" providerId="AD" clId="Web-{3C157D2B-1002-8C9A-A853-D6FE541F680A}" dt="2022-01-13T17:15:56.836" v="565"/>
          <ac:spMkLst>
            <pc:docMk/>
            <pc:sldMk cId="4051112288" sldId="256"/>
            <ac:spMk id="35" creationId="{BA79A7CF-01AF-4178-9369-94E0C90EB046}"/>
          </ac:spMkLst>
        </pc:spChg>
        <pc:spChg chg="add del">
          <ac:chgData name="Derek Hentges" userId="S::dhentges@stu.chino.k12.ca.us::aefa7ffd-2a9b-459e-944d-361114d05100" providerId="AD" clId="Web-{3C157D2B-1002-8C9A-A853-D6FE541F680A}" dt="2022-01-13T17:15:56.836" v="565"/>
          <ac:spMkLst>
            <pc:docMk/>
            <pc:sldMk cId="4051112288" sldId="256"/>
            <ac:spMk id="37" creationId="{99413ED5-9ED4-4772-BCE4-2BCAE6B12E35}"/>
          </ac:spMkLst>
        </pc:spChg>
        <pc:spChg chg="add del">
          <ac:chgData name="Derek Hentges" userId="S::dhentges@stu.chino.k12.ca.us::aefa7ffd-2a9b-459e-944d-361114d05100" providerId="AD" clId="Web-{3C157D2B-1002-8C9A-A853-D6FE541F680A}" dt="2022-01-13T17:15:56.836" v="565"/>
          <ac:spMkLst>
            <pc:docMk/>
            <pc:sldMk cId="4051112288" sldId="256"/>
            <ac:spMk id="39" creationId="{04357C93-F0CB-4A1C-8F77-4E9063789819}"/>
          </ac:spMkLst>
        </pc:spChg>
        <pc:spChg chg="add del">
          <ac:chgData name="Derek Hentges" userId="S::dhentges@stu.chino.k12.ca.us::aefa7ffd-2a9b-459e-944d-361114d05100" providerId="AD" clId="Web-{3C157D2B-1002-8C9A-A853-D6FE541F680A}" dt="2022-01-13T17:15:56.836" v="565"/>
          <ac:spMkLst>
            <pc:docMk/>
            <pc:sldMk cId="4051112288" sldId="256"/>
            <ac:spMk id="41" creationId="{90F533E9-6690-41A8-A372-4C6C622D028D}"/>
          </ac:spMkLst>
        </pc:spChg>
        <pc:spChg chg="add">
          <ac:chgData name="Derek Hentges" userId="S::dhentges@stu.chino.k12.ca.us::aefa7ffd-2a9b-459e-944d-361114d05100" providerId="AD" clId="Web-{3C157D2B-1002-8C9A-A853-D6FE541F680A}" dt="2022-01-13T17:15:56.836" v="565"/>
          <ac:spMkLst>
            <pc:docMk/>
            <pc:sldMk cId="4051112288" sldId="256"/>
            <ac:spMk id="43" creationId="{9F0EABC1-C7E2-4071-A457-E6F1A4A8595F}"/>
          </ac:spMkLst>
        </pc:spChg>
        <pc:spChg chg="add del">
          <ac:chgData name="Derek Hentges" userId="S::dhentges@stu.chino.k12.ca.us::aefa7ffd-2a9b-459e-944d-361114d05100" providerId="AD" clId="Web-{3C157D2B-1002-8C9A-A853-D6FE541F680A}" dt="2022-01-13T16:42:23.264" v="425"/>
          <ac:spMkLst>
            <pc:docMk/>
            <pc:sldMk cId="4051112288" sldId="256"/>
            <ac:spMk id="44" creationId="{E2683E3F-F855-4549-84F8-42064EC0F247}"/>
          </ac:spMkLst>
        </pc:spChg>
        <pc:spChg chg="add">
          <ac:chgData name="Derek Hentges" userId="S::dhentges@stu.chino.k12.ca.us::aefa7ffd-2a9b-459e-944d-361114d05100" providerId="AD" clId="Web-{3C157D2B-1002-8C9A-A853-D6FE541F680A}" dt="2022-01-13T17:15:56.836" v="565"/>
          <ac:spMkLst>
            <pc:docMk/>
            <pc:sldMk cId="4051112288" sldId="256"/>
            <ac:spMk id="45" creationId="{449039F0-4D99-49DC-A487-779BF58589FA}"/>
          </ac:spMkLst>
        </pc:spChg>
        <pc:spChg chg="add">
          <ac:chgData name="Derek Hentges" userId="S::dhentges@stu.chino.k12.ca.us::aefa7ffd-2a9b-459e-944d-361114d05100" providerId="AD" clId="Web-{3C157D2B-1002-8C9A-A853-D6FE541F680A}" dt="2022-01-13T17:15:56.836" v="565"/>
          <ac:spMkLst>
            <pc:docMk/>
            <pc:sldMk cId="4051112288" sldId="256"/>
            <ac:spMk id="47" creationId="{337BD936-7966-400B-ADDC-AEBF1773D323}"/>
          </ac:spMkLst>
        </pc:spChg>
        <pc:spChg chg="add">
          <ac:chgData name="Derek Hentges" userId="S::dhentges@stu.chino.k12.ca.us::aefa7ffd-2a9b-459e-944d-361114d05100" providerId="AD" clId="Web-{3C157D2B-1002-8C9A-A853-D6FE541F680A}" dt="2022-01-13T17:15:56.836" v="565"/>
          <ac:spMkLst>
            <pc:docMk/>
            <pc:sldMk cId="4051112288" sldId="256"/>
            <ac:spMk id="50" creationId="{D8CBC7CB-394D-467B-A55F-4D1D35883B63}"/>
          </ac:spMkLst>
        </pc:spChg>
        <pc:spChg chg="add del">
          <ac:chgData name="Derek Hentges" userId="S::dhentges@stu.chino.k12.ca.us::aefa7ffd-2a9b-459e-944d-361114d05100" providerId="AD" clId="Web-{3C157D2B-1002-8C9A-A853-D6FE541F680A}" dt="2022-01-13T16:42:23.264" v="425"/>
          <ac:spMkLst>
            <pc:docMk/>
            <pc:sldMk cId="4051112288" sldId="256"/>
            <ac:spMk id="52" creationId="{832F3179-0CD5-40C8-9939-D8355006F7BA}"/>
          </ac:spMkLst>
        </pc:spChg>
        <pc:spChg chg="add">
          <ac:chgData name="Derek Hentges" userId="S::dhentges@stu.chino.k12.ca.us::aefa7ffd-2a9b-459e-944d-361114d05100" providerId="AD" clId="Web-{3C157D2B-1002-8C9A-A853-D6FE541F680A}" dt="2022-01-13T17:15:56.836" v="565"/>
          <ac:spMkLst>
            <pc:docMk/>
            <pc:sldMk cId="4051112288" sldId="256"/>
            <ac:spMk id="56" creationId="{BFF9561A-DFC7-4B1D-9290-B97FCC619D4E}"/>
          </ac:spMkLst>
        </pc:spChg>
        <pc:grpChg chg="add del">
          <ac:chgData name="Derek Hentges" userId="S::dhentges@stu.chino.k12.ca.us::aefa7ffd-2a9b-459e-944d-361114d05100" providerId="AD" clId="Web-{3C157D2B-1002-8C9A-A853-D6FE541F680A}" dt="2022-01-13T16:42:23.264" v="425"/>
          <ac:grpSpMkLst>
            <pc:docMk/>
            <pc:sldMk cId="4051112288" sldId="256"/>
            <ac:grpSpMk id="36" creationId="{ACF597F8-76AA-44FA-8E6A-06223B66C0DD}"/>
          </ac:grpSpMkLst>
        </pc:grpChg>
        <pc:grpChg chg="add del">
          <ac:chgData name="Derek Hentges" userId="S::dhentges@stu.chino.k12.ca.us::aefa7ffd-2a9b-459e-944d-361114d05100" providerId="AD" clId="Web-{3C157D2B-1002-8C9A-A853-D6FE541F680A}" dt="2022-01-13T16:42:23.264" v="425"/>
          <ac:grpSpMkLst>
            <pc:docMk/>
            <pc:sldMk cId="4051112288" sldId="256"/>
            <ac:grpSpMk id="46" creationId="{8FC90B1E-0223-4440-AF22-8F32F6F0C7D2}"/>
          </ac:grpSpMkLst>
        </pc:grpChg>
        <pc:grpChg chg="add del">
          <ac:chgData name="Derek Hentges" userId="S::dhentges@stu.chino.k12.ca.us::aefa7ffd-2a9b-459e-944d-361114d05100" providerId="AD" clId="Web-{3C157D2B-1002-8C9A-A853-D6FE541F680A}" dt="2022-01-13T16:42:23.264" v="425"/>
          <ac:grpSpMkLst>
            <pc:docMk/>
            <pc:sldMk cId="4051112288" sldId="256"/>
            <ac:grpSpMk id="54" creationId="{11CE155D-684B-4F5E-B835-C52765E310E7}"/>
          </ac:grpSpMkLst>
        </pc:grpChg>
        <pc:picChg chg="add mod ord">
          <ac:chgData name="Derek Hentges" userId="S::dhentges@stu.chino.k12.ca.us::aefa7ffd-2a9b-459e-944d-361114d05100" providerId="AD" clId="Web-{3C157D2B-1002-8C9A-A853-D6FE541F680A}" dt="2022-01-13T17:15:56.836" v="565"/>
          <ac:picMkLst>
            <pc:docMk/>
            <pc:sldMk cId="4051112288" sldId="256"/>
            <ac:picMk id="4" creationId="{C764C84C-C386-4615-9BB2-AB640B21875E}"/>
          </ac:picMkLst>
        </pc:picChg>
        <pc:picChg chg="add mod ord">
          <ac:chgData name="Derek Hentges" userId="S::dhentges@stu.chino.k12.ca.us::aefa7ffd-2a9b-459e-944d-361114d05100" providerId="AD" clId="Web-{3C157D2B-1002-8C9A-A853-D6FE541F680A}" dt="2022-01-13T17:15:56.836" v="565"/>
          <ac:picMkLst>
            <pc:docMk/>
            <pc:sldMk cId="4051112288" sldId="256"/>
            <ac:picMk id="7" creationId="{9608D707-8DA7-4CC8-B060-AC8E50566283}"/>
          </ac:picMkLst>
        </pc:picChg>
        <pc:cxnChg chg="add">
          <ac:chgData name="Derek Hentges" userId="S::dhentges@stu.chino.k12.ca.us::aefa7ffd-2a9b-459e-944d-361114d05100" providerId="AD" clId="Web-{3C157D2B-1002-8C9A-A853-D6FE541F680A}" dt="2022-01-13T17:15:56.836" v="565"/>
          <ac:cxnSpMkLst>
            <pc:docMk/>
            <pc:sldMk cId="4051112288" sldId="256"/>
            <ac:cxnSpMk id="48" creationId="{BC6A1D31-CD00-48A6-81C1-8BA429C42700}"/>
          </ac:cxnSpMkLst>
        </pc:cxnChg>
      </pc:sldChg>
      <pc:sldChg chg="modSp">
        <pc:chgData name="Derek Hentges" userId="S::dhentges@stu.chino.k12.ca.us::aefa7ffd-2a9b-459e-944d-361114d05100" providerId="AD" clId="Web-{3C157D2B-1002-8C9A-A853-D6FE541F680A}" dt="2022-01-13T16:49:01.291" v="452" actId="20577"/>
        <pc:sldMkLst>
          <pc:docMk/>
          <pc:sldMk cId="1920937161" sldId="257"/>
        </pc:sldMkLst>
        <pc:spChg chg="mod">
          <ac:chgData name="Derek Hentges" userId="S::dhentges@stu.chino.k12.ca.us::aefa7ffd-2a9b-459e-944d-361114d05100" providerId="AD" clId="Web-{3C157D2B-1002-8C9A-A853-D6FE541F680A}" dt="2022-01-13T16:49:01.291" v="452" actId="20577"/>
          <ac:spMkLst>
            <pc:docMk/>
            <pc:sldMk cId="1920937161" sldId="257"/>
            <ac:spMk id="8" creationId="{863DD7B7-5BA6-4354-B0B8-D67C2B2DA51E}"/>
          </ac:spMkLst>
        </pc:spChg>
      </pc:sldChg>
      <pc:sldChg chg="addSp delSp modSp mod setBg">
        <pc:chgData name="Derek Hentges" userId="S::dhentges@stu.chino.k12.ca.us::aefa7ffd-2a9b-459e-944d-361114d05100" providerId="AD" clId="Web-{3C157D2B-1002-8C9A-A853-D6FE541F680A}" dt="2022-01-13T17:15:47.913" v="564" actId="20577"/>
        <pc:sldMkLst>
          <pc:docMk/>
          <pc:sldMk cId="1932210652" sldId="258"/>
        </pc:sldMkLst>
        <pc:spChg chg="mod">
          <ac:chgData name="Derek Hentges" userId="S::dhentges@stu.chino.k12.ca.us::aefa7ffd-2a9b-459e-944d-361114d05100" providerId="AD" clId="Web-{3C157D2B-1002-8C9A-A853-D6FE541F680A}" dt="2022-01-13T16:38:49.031" v="387"/>
          <ac:spMkLst>
            <pc:docMk/>
            <pc:sldMk cId="1932210652" sldId="258"/>
            <ac:spMk id="2" creationId="{BB1F044E-38DE-4255-B22F-6796474FA22A}"/>
          </ac:spMkLst>
        </pc:spChg>
        <pc:spChg chg="mod">
          <ac:chgData name="Derek Hentges" userId="S::dhentges@stu.chino.k12.ca.us::aefa7ffd-2a9b-459e-944d-361114d05100" providerId="AD" clId="Web-{3C157D2B-1002-8C9A-A853-D6FE541F680A}" dt="2022-01-13T17:15:47.913" v="564" actId="20577"/>
          <ac:spMkLst>
            <pc:docMk/>
            <pc:sldMk cId="1932210652" sldId="258"/>
            <ac:spMk id="5" creationId="{3A43C28B-50B9-45A4-9D60-1FFA737FB793}"/>
          </ac:spMkLst>
        </pc:spChg>
        <pc:spChg chg="del">
          <ac:chgData name="Derek Hentges" userId="S::dhentges@stu.chino.k12.ca.us::aefa7ffd-2a9b-459e-944d-361114d05100" providerId="AD" clId="Web-{3C157D2B-1002-8C9A-A853-D6FE541F680A}" dt="2022-01-13T16:38:49.031" v="387"/>
          <ac:spMkLst>
            <pc:docMk/>
            <pc:sldMk cId="1932210652" sldId="258"/>
            <ac:spMk id="59" creationId="{91F32EBA-ED97-466E-8CFA-8382584155D0}"/>
          </ac:spMkLst>
        </pc:spChg>
        <pc:spChg chg="del">
          <ac:chgData name="Derek Hentges" userId="S::dhentges@stu.chino.k12.ca.us::aefa7ffd-2a9b-459e-944d-361114d05100" providerId="AD" clId="Web-{3C157D2B-1002-8C9A-A853-D6FE541F680A}" dt="2022-01-13T16:38:49.031" v="387"/>
          <ac:spMkLst>
            <pc:docMk/>
            <pc:sldMk cId="1932210652" sldId="258"/>
            <ac:spMk id="61" creationId="{62A38935-BB53-4DF7-A56E-48DD25B685D7}"/>
          </ac:spMkLst>
        </pc:spChg>
        <pc:spChg chg="add">
          <ac:chgData name="Derek Hentges" userId="S::dhentges@stu.chino.k12.ca.us::aefa7ffd-2a9b-459e-944d-361114d05100" providerId="AD" clId="Web-{3C157D2B-1002-8C9A-A853-D6FE541F680A}" dt="2022-01-13T16:38:49.031" v="387"/>
          <ac:spMkLst>
            <pc:docMk/>
            <pc:sldMk cId="1932210652" sldId="258"/>
            <ac:spMk id="66" creationId="{79BB35BC-D5C2-4C8B-A22A-A71E6191913B}"/>
          </ac:spMkLst>
        </pc:spChg>
        <pc:picChg chg="mod ord">
          <ac:chgData name="Derek Hentges" userId="S::dhentges@stu.chino.k12.ca.us::aefa7ffd-2a9b-459e-944d-361114d05100" providerId="AD" clId="Web-{3C157D2B-1002-8C9A-A853-D6FE541F680A}" dt="2022-01-13T16:38:49.031" v="387"/>
          <ac:picMkLst>
            <pc:docMk/>
            <pc:sldMk cId="1932210652" sldId="258"/>
            <ac:picMk id="3" creationId="{66E89E4C-A65E-4D40-9463-B9BCEC2B1676}"/>
          </ac:picMkLst>
        </pc:picChg>
      </pc:sldChg>
      <pc:sldChg chg="modSp">
        <pc:chgData name="Derek Hentges" userId="S::dhentges@stu.chino.k12.ca.us::aefa7ffd-2a9b-459e-944d-361114d05100" providerId="AD" clId="Web-{3C157D2B-1002-8C9A-A853-D6FE541F680A}" dt="2022-01-13T16:31:28.752" v="214" actId="20577"/>
        <pc:sldMkLst>
          <pc:docMk/>
          <pc:sldMk cId="3318120016" sldId="259"/>
        </pc:sldMkLst>
        <pc:spChg chg="mod">
          <ac:chgData name="Derek Hentges" userId="S::dhentges@stu.chino.k12.ca.us::aefa7ffd-2a9b-459e-944d-361114d05100" providerId="AD" clId="Web-{3C157D2B-1002-8C9A-A853-D6FE541F680A}" dt="2022-01-13T16:31:28.752" v="214" actId="20577"/>
          <ac:spMkLst>
            <pc:docMk/>
            <pc:sldMk cId="3318120016" sldId="259"/>
            <ac:spMk id="4" creationId="{7A1E3BA3-374E-42B9-9361-7405D46088CA}"/>
          </ac:spMkLst>
        </pc:spChg>
      </pc:sldChg>
      <pc:sldChg chg="modSp mod setBg">
        <pc:chgData name="Derek Hentges" userId="S::dhentges@stu.chino.k12.ca.us::aefa7ffd-2a9b-459e-944d-361114d05100" providerId="AD" clId="Web-{3C157D2B-1002-8C9A-A853-D6FE541F680A}" dt="2022-01-13T17:08:21.290" v="518" actId="20577"/>
        <pc:sldMkLst>
          <pc:docMk/>
          <pc:sldMk cId="1743645861" sldId="260"/>
        </pc:sldMkLst>
        <pc:spChg chg="mod">
          <ac:chgData name="Derek Hentges" userId="S::dhentges@stu.chino.k12.ca.us::aefa7ffd-2a9b-459e-944d-361114d05100" providerId="AD" clId="Web-{3C157D2B-1002-8C9A-A853-D6FE541F680A}" dt="2022-01-13T17:08:21.290" v="518" actId="20577"/>
          <ac:spMkLst>
            <pc:docMk/>
            <pc:sldMk cId="1743645861" sldId="260"/>
            <ac:spMk id="4" creationId="{A8D76137-6D12-4998-9F26-4D63CE3F8D4D}"/>
          </ac:spMkLst>
        </pc:spChg>
      </pc:sldChg>
    </pc:docChg>
  </pc:docChgLst>
  <pc:docChgLst>
    <pc:chgData name="Derek Hentges" userId="S::dhentges@stu.chino.k12.ca.us::aefa7ffd-2a9b-459e-944d-361114d05100" providerId="AD" clId="Web-{FFAF988A-B425-383D-9D0A-54AD30B243B8}"/>
    <pc:docChg chg="addSld delSld modSld">
      <pc:chgData name="Derek Hentges" userId="S::dhentges@stu.chino.k12.ca.us::aefa7ffd-2a9b-459e-944d-361114d05100" providerId="AD" clId="Web-{FFAF988A-B425-383D-9D0A-54AD30B243B8}" dt="2022-01-14T17:50:44.548" v="311"/>
      <pc:docMkLst>
        <pc:docMk/>
      </pc:docMkLst>
      <pc:sldChg chg="modTransition modAnim">
        <pc:chgData name="Derek Hentges" userId="S::dhentges@stu.chino.k12.ca.us::aefa7ffd-2a9b-459e-944d-361114d05100" providerId="AD" clId="Web-{FFAF988A-B425-383D-9D0A-54AD30B243B8}" dt="2022-01-14T17:45:52.375" v="274"/>
        <pc:sldMkLst>
          <pc:docMk/>
          <pc:sldMk cId="4051112288" sldId="256"/>
        </pc:sldMkLst>
      </pc:sldChg>
      <pc:sldChg chg="modTransition addAnim modAnim">
        <pc:chgData name="Derek Hentges" userId="S::dhentges@stu.chino.k12.ca.us::aefa7ffd-2a9b-459e-944d-361114d05100" providerId="AD" clId="Web-{FFAF988A-B425-383D-9D0A-54AD30B243B8}" dt="2022-01-14T17:46:02.095" v="278"/>
        <pc:sldMkLst>
          <pc:docMk/>
          <pc:sldMk cId="1920937161" sldId="257"/>
        </pc:sldMkLst>
      </pc:sldChg>
      <pc:sldChg chg="modSp modTransition addAnim modAnim">
        <pc:chgData name="Derek Hentges" userId="S::dhentges@stu.chino.k12.ca.us::aefa7ffd-2a9b-459e-944d-361114d05100" providerId="AD" clId="Web-{FFAF988A-B425-383D-9D0A-54AD30B243B8}" dt="2022-01-14T17:46:13.127" v="280"/>
        <pc:sldMkLst>
          <pc:docMk/>
          <pc:sldMk cId="1932210652" sldId="258"/>
        </pc:sldMkLst>
        <pc:spChg chg="mod">
          <ac:chgData name="Derek Hentges" userId="S::dhentges@stu.chino.k12.ca.us::aefa7ffd-2a9b-459e-944d-361114d05100" providerId="AD" clId="Web-{FFAF988A-B425-383D-9D0A-54AD30B243B8}" dt="2022-01-14T17:14:45.069" v="198" actId="20577"/>
          <ac:spMkLst>
            <pc:docMk/>
            <pc:sldMk cId="1932210652" sldId="258"/>
            <ac:spMk id="5" creationId="{3A43C28B-50B9-45A4-9D60-1FFA737FB793}"/>
          </ac:spMkLst>
        </pc:spChg>
      </pc:sldChg>
      <pc:sldChg chg="delSp modSp modTransition addAnim modAnim">
        <pc:chgData name="Derek Hentges" userId="S::dhentges@stu.chino.k12.ca.us::aefa7ffd-2a9b-459e-944d-361114d05100" providerId="AD" clId="Web-{FFAF988A-B425-383D-9D0A-54AD30B243B8}" dt="2022-01-14T17:50:44.548" v="311"/>
        <pc:sldMkLst>
          <pc:docMk/>
          <pc:sldMk cId="3318120016" sldId="259"/>
        </pc:sldMkLst>
        <pc:spChg chg="mod">
          <ac:chgData name="Derek Hentges" userId="S::dhentges@stu.chino.k12.ca.us::aefa7ffd-2a9b-459e-944d-361114d05100" providerId="AD" clId="Web-{FFAF988A-B425-383D-9D0A-54AD30B243B8}" dt="2022-01-14T17:35:59.765" v="258" actId="20577"/>
          <ac:spMkLst>
            <pc:docMk/>
            <pc:sldMk cId="3318120016" sldId="259"/>
            <ac:spMk id="4" creationId="{7A1E3BA3-374E-42B9-9361-7405D46088CA}"/>
          </ac:spMkLst>
        </pc:spChg>
        <pc:spChg chg="del">
          <ac:chgData name="Derek Hentges" userId="S::dhentges@stu.chino.k12.ca.us::aefa7ffd-2a9b-459e-944d-361114d05100" providerId="AD" clId="Web-{FFAF988A-B425-383D-9D0A-54AD30B243B8}" dt="2022-01-14T17:50:27.015" v="310"/>
          <ac:spMkLst>
            <pc:docMk/>
            <pc:sldMk cId="3318120016" sldId="259"/>
            <ac:spMk id="6" creationId="{11EB9550-6A43-4727-A1A2-E5CA563F83AE}"/>
          </ac:spMkLst>
        </pc:spChg>
        <pc:spChg chg="del mod">
          <ac:chgData name="Derek Hentges" userId="S::dhentges@stu.chino.k12.ca.us::aefa7ffd-2a9b-459e-944d-361114d05100" providerId="AD" clId="Web-{FFAF988A-B425-383D-9D0A-54AD30B243B8}" dt="2022-01-14T17:50:23.171" v="308"/>
          <ac:spMkLst>
            <pc:docMk/>
            <pc:sldMk cId="3318120016" sldId="259"/>
            <ac:spMk id="8" creationId="{83FFDE39-75CA-497B-9E58-390B9A55E1C2}"/>
          </ac:spMkLst>
        </pc:spChg>
        <pc:spChg chg="del mod">
          <ac:chgData name="Derek Hentges" userId="S::dhentges@stu.chino.k12.ca.us::aefa7ffd-2a9b-459e-944d-361114d05100" providerId="AD" clId="Web-{FFAF988A-B425-383D-9D0A-54AD30B243B8}" dt="2022-01-14T17:50:24.640" v="309"/>
          <ac:spMkLst>
            <pc:docMk/>
            <pc:sldMk cId="3318120016" sldId="259"/>
            <ac:spMk id="11" creationId="{2CEE08FB-8A34-4E39-A680-0A40111F1247}"/>
          </ac:spMkLst>
        </pc:spChg>
        <pc:picChg chg="mod">
          <ac:chgData name="Derek Hentges" userId="S::dhentges@stu.chino.k12.ca.us::aefa7ffd-2a9b-459e-944d-361114d05100" providerId="AD" clId="Web-{FFAF988A-B425-383D-9D0A-54AD30B243B8}" dt="2022-01-14T17:34:29.932" v="253" actId="1076"/>
          <ac:picMkLst>
            <pc:docMk/>
            <pc:sldMk cId="3318120016" sldId="259"/>
            <ac:picMk id="3" creationId="{081DA716-4BE9-4C3D-B041-C3251E365906}"/>
          </ac:picMkLst>
        </pc:picChg>
      </pc:sldChg>
      <pc:sldChg chg="addSp delSp modSp mod modTransition setBg">
        <pc:chgData name="Derek Hentges" userId="S::dhentges@stu.chino.k12.ca.us::aefa7ffd-2a9b-459e-944d-361114d05100" providerId="AD" clId="Web-{FFAF988A-B425-383D-9D0A-54AD30B243B8}" dt="2022-01-14T17:42:39.162" v="268"/>
        <pc:sldMkLst>
          <pc:docMk/>
          <pc:sldMk cId="1743645861" sldId="260"/>
        </pc:sldMkLst>
        <pc:spChg chg="del mod">
          <ac:chgData name="Derek Hentges" userId="S::dhentges@stu.chino.k12.ca.us::aefa7ffd-2a9b-459e-944d-361114d05100" providerId="AD" clId="Web-{FFAF988A-B425-383D-9D0A-54AD30B243B8}" dt="2022-01-14T17:18:05.894" v="210"/>
          <ac:spMkLst>
            <pc:docMk/>
            <pc:sldMk cId="1743645861" sldId="260"/>
            <ac:spMk id="2" creationId="{63E3A6E5-A5FE-4394-94D4-79905A763E48}"/>
          </ac:spMkLst>
        </pc:spChg>
        <pc:spChg chg="mod">
          <ac:chgData name="Derek Hentges" userId="S::dhentges@stu.chino.k12.ca.us::aefa7ffd-2a9b-459e-944d-361114d05100" providerId="AD" clId="Web-{FFAF988A-B425-383D-9D0A-54AD30B243B8}" dt="2022-01-14T17:17:39.111" v="201"/>
          <ac:spMkLst>
            <pc:docMk/>
            <pc:sldMk cId="1743645861" sldId="260"/>
            <ac:spMk id="4" creationId="{A8D76137-6D12-4998-9F26-4D63CE3F8D4D}"/>
          </ac:spMkLst>
        </pc:spChg>
        <pc:spChg chg="add mod ord">
          <ac:chgData name="Derek Hentges" userId="S::dhentges@stu.chino.k12.ca.us::aefa7ffd-2a9b-459e-944d-361114d05100" providerId="AD" clId="Web-{FFAF988A-B425-383D-9D0A-54AD30B243B8}" dt="2022-01-14T17:18:50.990" v="226"/>
          <ac:spMkLst>
            <pc:docMk/>
            <pc:sldMk cId="1743645861" sldId="260"/>
            <ac:spMk id="6" creationId="{1FA545B8-94BD-4904-B0F0-F5B3B747EA80}"/>
          </ac:spMkLst>
        </pc:spChg>
        <pc:spChg chg="add del">
          <ac:chgData name="Derek Hentges" userId="S::dhentges@stu.chino.k12.ca.us::aefa7ffd-2a9b-459e-944d-361114d05100" providerId="AD" clId="Web-{FFAF988A-B425-383D-9D0A-54AD30B243B8}" dt="2022-01-14T17:18:50.990" v="226"/>
          <ac:spMkLst>
            <pc:docMk/>
            <pc:sldMk cId="1743645861" sldId="260"/>
            <ac:spMk id="9" creationId="{F13C74B1-5B17-4795-BED0-7140497B445A}"/>
          </ac:spMkLst>
        </pc:spChg>
        <pc:spChg chg="add del">
          <ac:chgData name="Derek Hentges" userId="S::dhentges@stu.chino.k12.ca.us::aefa7ffd-2a9b-459e-944d-361114d05100" providerId="AD" clId="Web-{FFAF988A-B425-383D-9D0A-54AD30B243B8}" dt="2022-01-14T17:18:50.990" v="226"/>
          <ac:spMkLst>
            <pc:docMk/>
            <pc:sldMk cId="1743645861" sldId="260"/>
            <ac:spMk id="11" creationId="{D4974D33-8DC5-464E-8C6D-BE58F0669C17}"/>
          </ac:spMkLst>
        </pc:spChg>
        <pc:spChg chg="add">
          <ac:chgData name="Derek Hentges" userId="S::dhentges@stu.chino.k12.ca.us::aefa7ffd-2a9b-459e-944d-361114d05100" providerId="AD" clId="Web-{FFAF988A-B425-383D-9D0A-54AD30B243B8}" dt="2022-01-14T17:18:50.990" v="226"/>
          <ac:spMkLst>
            <pc:docMk/>
            <pc:sldMk cId="1743645861" sldId="260"/>
            <ac:spMk id="16" creationId="{F13C74B1-5B17-4795-BED0-7140497B445A}"/>
          </ac:spMkLst>
        </pc:spChg>
        <pc:spChg chg="add">
          <ac:chgData name="Derek Hentges" userId="S::dhentges@stu.chino.k12.ca.us::aefa7ffd-2a9b-459e-944d-361114d05100" providerId="AD" clId="Web-{FFAF988A-B425-383D-9D0A-54AD30B243B8}" dt="2022-01-14T17:18:50.990" v="226"/>
          <ac:spMkLst>
            <pc:docMk/>
            <pc:sldMk cId="1743645861" sldId="260"/>
            <ac:spMk id="18" creationId="{D4974D33-8DC5-464E-8C6D-BE58F0669C17}"/>
          </ac:spMkLst>
        </pc:spChg>
        <pc:picChg chg="add mod">
          <ac:chgData name="Derek Hentges" userId="S::dhentges@stu.chino.k12.ca.us::aefa7ffd-2a9b-459e-944d-361114d05100" providerId="AD" clId="Web-{FFAF988A-B425-383D-9D0A-54AD30B243B8}" dt="2022-01-14T17:17:39.111" v="201"/>
          <ac:picMkLst>
            <pc:docMk/>
            <pc:sldMk cId="1743645861" sldId="260"/>
            <ac:picMk id="3" creationId="{F23F0CA4-0FBC-43C2-B697-ECE03328A980}"/>
          </ac:picMkLst>
        </pc:picChg>
      </pc:sldChg>
      <pc:sldChg chg="addSp delSp modSp mod modTransition setBg modClrScheme setClrOvrMap modShow chgLayout">
        <pc:chgData name="Derek Hentges" userId="S::dhentges@stu.chino.k12.ca.us::aefa7ffd-2a9b-459e-944d-361114d05100" providerId="AD" clId="Web-{FFAF988A-B425-383D-9D0A-54AD30B243B8}" dt="2022-01-14T17:50:07.905" v="295"/>
        <pc:sldMkLst>
          <pc:docMk/>
          <pc:sldMk cId="3990947603" sldId="261"/>
        </pc:sldMkLst>
        <pc:spChg chg="del">
          <ac:chgData name="Derek Hentges" userId="S::dhentges@stu.chino.k12.ca.us::aefa7ffd-2a9b-459e-944d-361114d05100" providerId="AD" clId="Web-{FFAF988A-B425-383D-9D0A-54AD30B243B8}" dt="2022-01-14T17:04:19.004" v="98"/>
          <ac:spMkLst>
            <pc:docMk/>
            <pc:sldMk cId="3990947603" sldId="261"/>
            <ac:spMk id="2" creationId="{C1A1F2A2-0D44-4601-A36A-5CCFF86B372D}"/>
          </ac:spMkLst>
        </pc:spChg>
        <pc:spChg chg="add del mod ord">
          <ac:chgData name="Derek Hentges" userId="S::dhentges@stu.chino.k12.ca.us::aefa7ffd-2a9b-459e-944d-361114d05100" providerId="AD" clId="Web-{FFAF988A-B425-383D-9D0A-54AD30B243B8}" dt="2022-01-14T17:50:01.076" v="292"/>
          <ac:spMkLst>
            <pc:docMk/>
            <pc:sldMk cId="3990947603" sldId="261"/>
            <ac:spMk id="4" creationId="{8DCAE7C4-EE37-463D-ACCF-3A5D459C17D0}"/>
          </ac:spMkLst>
        </pc:spChg>
        <pc:spChg chg="add del mod ord">
          <ac:chgData name="Derek Hentges" userId="S::dhentges@stu.chino.k12.ca.us::aefa7ffd-2a9b-459e-944d-361114d05100" providerId="AD" clId="Web-{FFAF988A-B425-383D-9D0A-54AD30B243B8}" dt="2022-01-14T17:50:07.905" v="295"/>
          <ac:spMkLst>
            <pc:docMk/>
            <pc:sldMk cId="3990947603" sldId="261"/>
            <ac:spMk id="7" creationId="{85CFCBCB-2C49-4487-8447-66D456C8879C}"/>
          </ac:spMkLst>
        </pc:spChg>
        <pc:spChg chg="add del mod">
          <ac:chgData name="Derek Hentges" userId="S::dhentges@stu.chino.k12.ca.us::aefa7ffd-2a9b-459e-944d-361114d05100" providerId="AD" clId="Web-{FFAF988A-B425-383D-9D0A-54AD30B243B8}" dt="2022-01-14T17:49:57.248" v="290"/>
          <ac:spMkLst>
            <pc:docMk/>
            <pc:sldMk cId="3990947603" sldId="261"/>
            <ac:spMk id="10" creationId="{62F3A347-EAF1-408F-A40A-666520CF4F93}"/>
          </ac:spMkLst>
        </pc:spChg>
        <pc:spChg chg="add del">
          <ac:chgData name="Derek Hentges" userId="S::dhentges@stu.chino.k12.ca.us::aefa7ffd-2a9b-459e-944d-361114d05100" providerId="AD" clId="Web-{FFAF988A-B425-383D-9D0A-54AD30B243B8}" dt="2022-01-14T17:26:08.170" v="251"/>
          <ac:spMkLst>
            <pc:docMk/>
            <pc:sldMk cId="3990947603" sldId="261"/>
            <ac:spMk id="15" creationId="{262ABC4B-37D8-4218-BDD8-6DF6A00C0C80}"/>
          </ac:spMkLst>
        </pc:spChg>
        <pc:spChg chg="add del">
          <ac:chgData name="Derek Hentges" userId="S::dhentges@stu.chino.k12.ca.us::aefa7ffd-2a9b-459e-944d-361114d05100" providerId="AD" clId="Web-{FFAF988A-B425-383D-9D0A-54AD30B243B8}" dt="2022-01-14T17:26:08.154" v="250"/>
          <ac:spMkLst>
            <pc:docMk/>
            <pc:sldMk cId="3990947603" sldId="261"/>
            <ac:spMk id="17" creationId="{BE5390C0-EA28-456A-8C95-1CDB808E9DDE}"/>
          </ac:spMkLst>
        </pc:spChg>
        <pc:spChg chg="add">
          <ac:chgData name="Derek Hentges" userId="S::dhentges@stu.chino.k12.ca.us::aefa7ffd-2a9b-459e-944d-361114d05100" providerId="AD" clId="Web-{FFAF988A-B425-383D-9D0A-54AD30B243B8}" dt="2022-01-14T17:26:08.170" v="251"/>
          <ac:spMkLst>
            <pc:docMk/>
            <pc:sldMk cId="3990947603" sldId="261"/>
            <ac:spMk id="18" creationId="{9527FCEA-6143-4C5E-8C45-8AC9237ADE89}"/>
          </ac:spMkLst>
        </pc:spChg>
        <pc:spChg chg="add">
          <ac:chgData name="Derek Hentges" userId="S::dhentges@stu.chino.k12.ca.us::aefa7ffd-2a9b-459e-944d-361114d05100" providerId="AD" clId="Web-{FFAF988A-B425-383D-9D0A-54AD30B243B8}" dt="2022-01-14T17:26:08.170" v="251"/>
          <ac:spMkLst>
            <pc:docMk/>
            <pc:sldMk cId="3990947603" sldId="261"/>
            <ac:spMk id="19" creationId="{1A9F23AD-7A55-49F3-A3EC-743F47F36B0E}"/>
          </ac:spMkLst>
        </pc:spChg>
        <pc:spChg chg="add del">
          <ac:chgData name="Derek Hentges" userId="S::dhentges@stu.chino.k12.ca.us::aefa7ffd-2a9b-459e-944d-361114d05100" providerId="AD" clId="Web-{FFAF988A-B425-383D-9D0A-54AD30B243B8}" dt="2022-01-14T17:26:05.138" v="248"/>
          <ac:spMkLst>
            <pc:docMk/>
            <pc:sldMk cId="3990947603" sldId="261"/>
            <ac:spMk id="20" creationId="{19E301E5-1206-47D0-9CDF-72583D739089}"/>
          </ac:spMkLst>
        </pc:spChg>
        <pc:spChg chg="add del">
          <ac:chgData name="Derek Hentges" userId="S::dhentges@stu.chino.k12.ca.us::aefa7ffd-2a9b-459e-944d-361114d05100" providerId="AD" clId="Web-{FFAF988A-B425-383D-9D0A-54AD30B243B8}" dt="2022-01-14T17:26:05.138" v="248"/>
          <ac:spMkLst>
            <pc:docMk/>
            <pc:sldMk cId="3990947603" sldId="261"/>
            <ac:spMk id="22" creationId="{AFA31FBE-7948-4384-B68A-75DEFDC4955A}"/>
          </ac:spMkLst>
        </pc:spChg>
        <pc:spChg chg="add">
          <ac:chgData name="Derek Hentges" userId="S::dhentges@stu.chino.k12.ca.us::aefa7ffd-2a9b-459e-944d-361114d05100" providerId="AD" clId="Web-{FFAF988A-B425-383D-9D0A-54AD30B243B8}" dt="2022-01-14T17:26:08.170" v="251"/>
          <ac:spMkLst>
            <pc:docMk/>
            <pc:sldMk cId="3990947603" sldId="261"/>
            <ac:spMk id="24" creationId="{D7D9F91F-72C9-4DB9-ABD0-A8180D8262D5}"/>
          </ac:spMkLst>
        </pc:spChg>
        <pc:spChg chg="add">
          <ac:chgData name="Derek Hentges" userId="S::dhentges@stu.chino.k12.ca.us::aefa7ffd-2a9b-459e-944d-361114d05100" providerId="AD" clId="Web-{FFAF988A-B425-383D-9D0A-54AD30B243B8}" dt="2022-01-14T17:26:08.170" v="251"/>
          <ac:spMkLst>
            <pc:docMk/>
            <pc:sldMk cId="3990947603" sldId="261"/>
            <ac:spMk id="26" creationId="{BE016956-CE9F-4946-8834-A8BC3529D0F6}"/>
          </ac:spMkLst>
        </pc:spChg>
        <pc:picChg chg="add mod ord">
          <ac:chgData name="Derek Hentges" userId="S::dhentges@stu.chino.k12.ca.us::aefa7ffd-2a9b-459e-944d-361114d05100" providerId="AD" clId="Web-{FFAF988A-B425-383D-9D0A-54AD30B243B8}" dt="2022-01-14T17:26:08.170" v="251"/>
          <ac:picMkLst>
            <pc:docMk/>
            <pc:sldMk cId="3990947603" sldId="261"/>
            <ac:picMk id="3" creationId="{4FF06478-267F-4137-B031-F40441E58105}"/>
          </ac:picMkLst>
        </pc:picChg>
        <pc:picChg chg="add mod">
          <ac:chgData name="Derek Hentges" userId="S::dhentges@stu.chino.k12.ca.us::aefa7ffd-2a9b-459e-944d-361114d05100" providerId="AD" clId="Web-{FFAF988A-B425-383D-9D0A-54AD30B243B8}" dt="2022-01-14T17:26:08.170" v="251"/>
          <ac:picMkLst>
            <pc:docMk/>
            <pc:sldMk cId="3990947603" sldId="261"/>
            <ac:picMk id="6" creationId="{5DEB9D12-9AEF-4915-BCF7-BF694DC3C280}"/>
          </ac:picMkLst>
        </pc:picChg>
        <pc:picChg chg="add mod">
          <ac:chgData name="Derek Hentges" userId="S::dhentges@stu.chino.k12.ca.us::aefa7ffd-2a9b-459e-944d-361114d05100" providerId="AD" clId="Web-{FFAF988A-B425-383D-9D0A-54AD30B243B8}" dt="2022-01-14T17:26:08.170" v="251"/>
          <ac:picMkLst>
            <pc:docMk/>
            <pc:sldMk cId="3990947603" sldId="261"/>
            <ac:picMk id="9" creationId="{EF315499-1E2E-4F9A-ADB9-201AAF900F75}"/>
          </ac:picMkLst>
        </pc:picChg>
      </pc:sldChg>
      <pc:sldChg chg="del modTransition">
        <pc:chgData name="Derek Hentges" userId="S::dhentges@stu.chino.k12.ca.us::aefa7ffd-2a9b-459e-944d-361114d05100" providerId="AD" clId="Web-{FFAF988A-B425-383D-9D0A-54AD30B243B8}" dt="2022-01-14T17:09:02.644" v="103"/>
        <pc:sldMkLst>
          <pc:docMk/>
          <pc:sldMk cId="797969341" sldId="262"/>
        </pc:sldMkLst>
      </pc:sldChg>
      <pc:sldChg chg="new del">
        <pc:chgData name="Derek Hentges" userId="S::dhentges@stu.chino.k12.ca.us::aefa7ffd-2a9b-459e-944d-361114d05100" providerId="AD" clId="Web-{FFAF988A-B425-383D-9D0A-54AD30B243B8}" dt="2022-01-14T17:09:05.316" v="104"/>
        <pc:sldMkLst>
          <pc:docMk/>
          <pc:sldMk cId="1417451110" sldId="263"/>
        </pc:sldMkLst>
      </pc:sldChg>
      <pc:sldChg chg="new del">
        <pc:chgData name="Derek Hentges" userId="S::dhentges@stu.chino.k12.ca.us::aefa7ffd-2a9b-459e-944d-361114d05100" providerId="AD" clId="Web-{FFAF988A-B425-383D-9D0A-54AD30B243B8}" dt="2022-01-14T17:03:32.892" v="94"/>
        <pc:sldMkLst>
          <pc:docMk/>
          <pc:sldMk cId="3070976513" sldId="263"/>
        </pc:sldMkLst>
      </pc:sldChg>
      <pc:sldChg chg="new del">
        <pc:chgData name="Derek Hentges" userId="S::dhentges@stu.chino.k12.ca.us::aefa7ffd-2a9b-459e-944d-361114d05100" providerId="AD" clId="Web-{FFAF988A-B425-383D-9D0A-54AD30B243B8}" dt="2022-01-14T17:03:53.846" v="97"/>
        <pc:sldMkLst>
          <pc:docMk/>
          <pc:sldMk cId="337120614" sldId="264"/>
        </pc:sldMkLst>
      </pc:sldChg>
    </pc:docChg>
  </pc:docChgLst>
  <pc:docChgLst>
    <pc:chgData name="Derek Hentges" userId="S::dhentges@stu.chino.k12.ca.us::aefa7ffd-2a9b-459e-944d-361114d05100" providerId="AD" clId="Web-{4ECCEC52-FA08-AE1C-61F6-2776194FEE69}"/>
    <pc:docChg chg="modSld">
      <pc:chgData name="Derek Hentges" userId="S::dhentges@stu.chino.k12.ca.us::aefa7ffd-2a9b-459e-944d-361114d05100" providerId="AD" clId="Web-{4ECCEC52-FA08-AE1C-61F6-2776194FEE69}" dt="2022-01-11T23:53:08.125" v="2"/>
      <pc:docMkLst>
        <pc:docMk/>
      </pc:docMkLst>
      <pc:sldChg chg="modSp">
        <pc:chgData name="Derek Hentges" userId="S::dhentges@stu.chino.k12.ca.us::aefa7ffd-2a9b-459e-944d-361114d05100" providerId="AD" clId="Web-{4ECCEC52-FA08-AE1C-61F6-2776194FEE69}" dt="2022-01-11T23:53:08.125" v="2"/>
        <pc:sldMkLst>
          <pc:docMk/>
          <pc:sldMk cId="1743645861" sldId="260"/>
        </pc:sldMkLst>
        <pc:spChg chg="mod">
          <ac:chgData name="Derek Hentges" userId="S::dhentges@stu.chino.k12.ca.us::aefa7ffd-2a9b-459e-944d-361114d05100" providerId="AD" clId="Web-{4ECCEC52-FA08-AE1C-61F6-2776194FEE69}" dt="2022-01-11T23:53:08.125" v="2"/>
          <ac:spMkLst>
            <pc:docMk/>
            <pc:sldMk cId="1743645861" sldId="260"/>
            <ac:spMk id="4" creationId="{A8D76137-6D12-4998-9F26-4D63CE3F8D4D}"/>
          </ac:spMkLst>
        </pc:spChg>
      </pc:sldChg>
    </pc:docChg>
  </pc:docChgLst>
  <pc:docChgLst>
    <pc:chgData name="Derek Hentges" userId="S::dhentges@stu.chino.k12.ca.us::aefa7ffd-2a9b-459e-944d-361114d05100" providerId="AD" clId="Web-{F07E8D5D-D71C-9B63-6D77-53F8C670CDFF}"/>
    <pc:docChg chg="modSld">
      <pc:chgData name="Derek Hentges" userId="S::dhentges@stu.chino.k12.ca.us::aefa7ffd-2a9b-459e-944d-361114d05100" providerId="AD" clId="Web-{F07E8D5D-D71C-9B63-6D77-53F8C670CDFF}" dt="2022-01-19T17:55:37.014" v="11"/>
      <pc:docMkLst>
        <pc:docMk/>
      </pc:docMkLst>
      <pc:sldChg chg="modAnim">
        <pc:chgData name="Derek Hentges" userId="S::dhentges@stu.chino.k12.ca.us::aefa7ffd-2a9b-459e-944d-361114d05100" providerId="AD" clId="Web-{F07E8D5D-D71C-9B63-6D77-53F8C670CDFF}" dt="2022-01-19T17:54:33.385" v="9"/>
        <pc:sldMkLst>
          <pc:docMk/>
          <pc:sldMk cId="4051112288" sldId="256"/>
        </pc:sldMkLst>
      </pc:sldChg>
      <pc:sldChg chg="addSp delSp modSp addAnim delAnim">
        <pc:chgData name="Derek Hentges" userId="S::dhentges@stu.chino.k12.ca.us::aefa7ffd-2a9b-459e-944d-361114d05100" providerId="AD" clId="Web-{F07E8D5D-D71C-9B63-6D77-53F8C670CDFF}" dt="2022-01-19T17:54:12.369" v="8"/>
        <pc:sldMkLst>
          <pc:docMk/>
          <pc:sldMk cId="1920937161" sldId="257"/>
        </pc:sldMkLst>
        <pc:spChg chg="add del mod">
          <ac:chgData name="Derek Hentges" userId="S::dhentges@stu.chino.k12.ca.us::aefa7ffd-2a9b-459e-944d-361114d05100" providerId="AD" clId="Web-{F07E8D5D-D71C-9B63-6D77-53F8C670CDFF}" dt="2022-01-19T17:54:12.369" v="8"/>
          <ac:spMkLst>
            <pc:docMk/>
            <pc:sldMk cId="1920937161" sldId="257"/>
            <ac:spMk id="10" creationId="{0CC73539-B9E4-4667-95DA-2916EDC1A453}"/>
          </ac:spMkLst>
        </pc:spChg>
        <pc:picChg chg="add del mod">
          <ac:chgData name="Derek Hentges" userId="S::dhentges@stu.chino.k12.ca.us::aefa7ffd-2a9b-459e-944d-361114d05100" providerId="AD" clId="Web-{F07E8D5D-D71C-9B63-6D77-53F8C670CDFF}" dt="2022-01-19T17:54:07.275" v="6" actId="1076"/>
          <ac:picMkLst>
            <pc:docMk/>
            <pc:sldMk cId="1920937161" sldId="257"/>
            <ac:picMk id="9" creationId="{3E412E91-CF9E-4EF0-A645-FFC64B32D4E7}"/>
          </ac:picMkLst>
        </pc:picChg>
      </pc:sldChg>
      <pc:sldChg chg="addAnim modAnim">
        <pc:chgData name="Derek Hentges" userId="S::dhentges@stu.chino.k12.ca.us::aefa7ffd-2a9b-459e-944d-361114d05100" providerId="AD" clId="Web-{F07E8D5D-D71C-9B63-6D77-53F8C670CDFF}" dt="2022-01-19T17:55:37.014" v="11"/>
        <pc:sldMkLst>
          <pc:docMk/>
          <pc:sldMk cId="1743645861" sldId="260"/>
        </pc:sldMkLst>
      </pc:sldChg>
      <pc:sldChg chg="addSp delSp modSp mod modClrScheme delDesignElem chgLayout">
        <pc:chgData name="Derek Hentges" userId="S::dhentges@stu.chino.k12.ca.us::aefa7ffd-2a9b-459e-944d-361114d05100" providerId="AD" clId="Web-{F07E8D5D-D71C-9B63-6D77-53F8C670CDFF}" dt="2022-01-19T17:52:49.114" v="1"/>
        <pc:sldMkLst>
          <pc:docMk/>
          <pc:sldMk cId="3990947603" sldId="261"/>
        </pc:sldMkLst>
        <pc:spChg chg="add del mod ord">
          <ac:chgData name="Derek Hentges" userId="S::dhentges@stu.chino.k12.ca.us::aefa7ffd-2a9b-459e-944d-361114d05100" providerId="AD" clId="Web-{F07E8D5D-D71C-9B63-6D77-53F8C670CDFF}" dt="2022-01-19T17:52:49.114" v="1"/>
          <ac:spMkLst>
            <pc:docMk/>
            <pc:sldMk cId="3990947603" sldId="261"/>
            <ac:spMk id="2" creationId="{5B5EE85A-4BF6-4303-85D1-4D3E3DCF761A}"/>
          </ac:spMkLst>
        </pc:spChg>
        <pc:spChg chg="add del mod ord">
          <ac:chgData name="Derek Hentges" userId="S::dhentges@stu.chino.k12.ca.us::aefa7ffd-2a9b-459e-944d-361114d05100" providerId="AD" clId="Web-{F07E8D5D-D71C-9B63-6D77-53F8C670CDFF}" dt="2022-01-19T17:52:49.114" v="1"/>
          <ac:spMkLst>
            <pc:docMk/>
            <pc:sldMk cId="3990947603" sldId="261"/>
            <ac:spMk id="4" creationId="{EEBD636B-FA76-49F0-9301-A740800F4874}"/>
          </ac:spMkLst>
        </pc:spChg>
        <pc:spChg chg="del">
          <ac:chgData name="Derek Hentges" userId="S::dhentges@stu.chino.k12.ca.us::aefa7ffd-2a9b-459e-944d-361114d05100" providerId="AD" clId="Web-{F07E8D5D-D71C-9B63-6D77-53F8C670CDFF}" dt="2022-01-19T17:52:12.674" v="0"/>
          <ac:spMkLst>
            <pc:docMk/>
            <pc:sldMk cId="3990947603" sldId="261"/>
            <ac:spMk id="18" creationId="{9527FCEA-6143-4C5E-8C45-8AC9237ADE89}"/>
          </ac:spMkLst>
        </pc:spChg>
        <pc:spChg chg="del">
          <ac:chgData name="Derek Hentges" userId="S::dhentges@stu.chino.k12.ca.us::aefa7ffd-2a9b-459e-944d-361114d05100" providerId="AD" clId="Web-{F07E8D5D-D71C-9B63-6D77-53F8C670CDFF}" dt="2022-01-19T17:52:12.674" v="0"/>
          <ac:spMkLst>
            <pc:docMk/>
            <pc:sldMk cId="3990947603" sldId="261"/>
            <ac:spMk id="19" creationId="{1A9F23AD-7A55-49F3-A3EC-743F47F36B0E}"/>
          </ac:spMkLst>
        </pc:spChg>
        <pc:spChg chg="del">
          <ac:chgData name="Derek Hentges" userId="S::dhentges@stu.chino.k12.ca.us::aefa7ffd-2a9b-459e-944d-361114d05100" providerId="AD" clId="Web-{F07E8D5D-D71C-9B63-6D77-53F8C670CDFF}" dt="2022-01-19T17:52:12.674" v="0"/>
          <ac:spMkLst>
            <pc:docMk/>
            <pc:sldMk cId="3990947603" sldId="261"/>
            <ac:spMk id="24" creationId="{D7D9F91F-72C9-4DB9-ABD0-A8180D8262D5}"/>
          </ac:spMkLst>
        </pc:spChg>
        <pc:spChg chg="del">
          <ac:chgData name="Derek Hentges" userId="S::dhentges@stu.chino.k12.ca.us::aefa7ffd-2a9b-459e-944d-361114d05100" providerId="AD" clId="Web-{F07E8D5D-D71C-9B63-6D77-53F8C670CDFF}" dt="2022-01-19T17:52:12.674" v="0"/>
          <ac:spMkLst>
            <pc:docMk/>
            <pc:sldMk cId="3990947603" sldId="261"/>
            <ac:spMk id="26" creationId="{BE016956-CE9F-4946-8834-A8BC3529D0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trialsanderrors/306757915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Juan_Bautista_De_Anza_National_Historic_Trail"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fallout.gamepedia.com/Tribal_village"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hu.wikipedia.org/wiki/Bugaci-homokh%C3%A1t"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flickr.com/photos/dspender/3497744636"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flickr.com/photos/124591391@N03/15523545008" TargetMode="External"/><Relationship Id="rId5" Type="http://schemas.openxmlformats.org/officeDocument/2006/relationships/image" Target="../media/image8.jpeg"/><Relationship Id="rId4" Type="http://schemas.openxmlformats.org/officeDocument/2006/relationships/hyperlink" Target="https://www.geograph.org.uk/photo/152724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1235R_Fort_Mojave_Reservation_Locator_Map.svg" TargetMode="External"/><Relationship Id="rId7" Type="http://schemas.openxmlformats.org/officeDocument/2006/relationships/hyperlink" Target="http://dailyb.deviantart.com/art/Wickiup-and-Ramada-691750184"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es.wikipedia.org/wiki/Mojave_(tribu)" TargetMode="Externa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43" name="Rectangle 45">
            <a:extLst>
              <a:ext uri="{FF2B5EF4-FFF2-40B4-BE49-F238E27FC236}">
                <a16:creationId xmlns:a16="http://schemas.microsoft.com/office/drawing/2014/main" id="{9F0EABC1-C7E2-4071-A457-E6F1A4A85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standing, outdoor&#10;&#10;Description automatically generated">
            <a:extLst>
              <a:ext uri="{FF2B5EF4-FFF2-40B4-BE49-F238E27FC236}">
                <a16:creationId xmlns:a16="http://schemas.microsoft.com/office/drawing/2014/main" id="{C764C84C-C386-4615-9BB2-AB640B21875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4" b="45"/>
          <a:stretch/>
        </p:blipFill>
        <p:spPr>
          <a:xfrm>
            <a:off x="1215794" y="1120695"/>
            <a:ext cx="2834640" cy="3530818"/>
          </a:xfrm>
          <a:prstGeom prst="rect">
            <a:avLst/>
          </a:prstGeom>
        </p:spPr>
      </p:pic>
      <p:cxnSp>
        <p:nvCxnSpPr>
          <p:cNvPr id="48" name="Straight Connector 47">
            <a:extLst>
              <a:ext uri="{FF2B5EF4-FFF2-40B4-BE49-F238E27FC236}">
                <a16:creationId xmlns:a16="http://schemas.microsoft.com/office/drawing/2014/main" id="{BC6A1D31-CD00-48A6-81C1-8BA429C427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434" y="1120695"/>
            <a:ext cx="0" cy="3529584"/>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
        <p:nvSpPr>
          <p:cNvPr id="50" name="Rectangle 8">
            <a:extLst>
              <a:ext uri="{FF2B5EF4-FFF2-40B4-BE49-F238E27FC236}">
                <a16:creationId xmlns:a16="http://schemas.microsoft.com/office/drawing/2014/main" id="{D8CBC7CB-394D-467B-A55F-4D1D35883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6BC4927-84A4-4800-8E48-16623B7FDC1A}"/>
              </a:ext>
            </a:extLst>
          </p:cNvPr>
          <p:cNvSpPr>
            <a:spLocks noGrp="1"/>
          </p:cNvSpPr>
          <p:nvPr>
            <p:ph type="ctrTitle"/>
          </p:nvPr>
        </p:nvSpPr>
        <p:spPr>
          <a:xfrm>
            <a:off x="7559812" y="2723322"/>
            <a:ext cx="3510355" cy="2236738"/>
          </a:xfrm>
        </p:spPr>
        <p:txBody>
          <a:bodyPr>
            <a:normAutofit/>
          </a:bodyPr>
          <a:lstStyle/>
          <a:p>
            <a:pPr algn="l"/>
            <a:r>
              <a:rPr lang="en-US" sz="4400" b="1" dirty="0">
                <a:solidFill>
                  <a:srgbClr val="FFFFFF"/>
                </a:solidFill>
                <a:latin typeface="Colonna MT"/>
                <a:cs typeface="Calibri Light"/>
              </a:rPr>
              <a:t>Mojave tribe </a:t>
            </a:r>
            <a:endParaRPr lang="en-US" sz="4400" b="1" dirty="0">
              <a:solidFill>
                <a:srgbClr val="FFFFFF"/>
              </a:solidFill>
              <a:latin typeface="Colonna MT"/>
            </a:endParaRPr>
          </a:p>
        </p:txBody>
      </p:sp>
      <p:sp>
        <p:nvSpPr>
          <p:cNvPr id="3" name="Subtitle 2">
            <a:extLst>
              <a:ext uri="{FF2B5EF4-FFF2-40B4-BE49-F238E27FC236}">
                <a16:creationId xmlns:a16="http://schemas.microsoft.com/office/drawing/2014/main" id="{DD7C4D65-B5BB-41A0-9A6E-D70F98722356}"/>
              </a:ext>
            </a:extLst>
          </p:cNvPr>
          <p:cNvSpPr>
            <a:spLocks noGrp="1"/>
          </p:cNvSpPr>
          <p:nvPr>
            <p:ph type="subTitle" idx="1"/>
          </p:nvPr>
        </p:nvSpPr>
        <p:spPr>
          <a:xfrm>
            <a:off x="7559812" y="4963425"/>
            <a:ext cx="3510355" cy="758843"/>
          </a:xfrm>
        </p:spPr>
        <p:txBody>
          <a:bodyPr anchor="t">
            <a:normAutofit/>
          </a:bodyPr>
          <a:lstStyle/>
          <a:p>
            <a:pPr algn="l"/>
            <a:r>
              <a:rPr lang="en-US" sz="2000" dirty="0">
                <a:solidFill>
                  <a:srgbClr val="FEFFFF"/>
                </a:solidFill>
                <a:cs typeface="Calibri"/>
              </a:rPr>
              <a:t>By Derek</a:t>
            </a:r>
            <a:endParaRPr lang="en-US" sz="2000" dirty="0">
              <a:solidFill>
                <a:srgbClr val="FEFFFF"/>
              </a:solidFill>
            </a:endParaRPr>
          </a:p>
        </p:txBody>
      </p:sp>
      <p:sp>
        <p:nvSpPr>
          <p:cNvPr id="45" name="Freeform 5">
            <a:extLst>
              <a:ext uri="{FF2B5EF4-FFF2-40B4-BE49-F238E27FC236}">
                <a16:creationId xmlns:a16="http://schemas.microsoft.com/office/drawing/2014/main" id="{449039F0-4D99-49DC-A487-779BF5858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337BD936-7966-400B-ADDC-AEBF1773D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
            <a:extLst>
              <a:ext uri="{FF2B5EF4-FFF2-40B4-BE49-F238E27FC236}">
                <a16:creationId xmlns:a16="http://schemas.microsoft.com/office/drawing/2014/main" id="{BFF9561A-DFC7-4B1D-9290-B97FCC619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7" descr="Little Bear, Arapahoe - New York Public Library's Public Domain Image">
            <a:extLst>
              <a:ext uri="{FF2B5EF4-FFF2-40B4-BE49-F238E27FC236}">
                <a16:creationId xmlns:a16="http://schemas.microsoft.com/office/drawing/2014/main" id="{9608D707-8DA7-4CC8-B060-AC8E50566283}"/>
              </a:ext>
            </a:extLst>
          </p:cNvPr>
          <p:cNvPicPr>
            <a:picLocks noChangeAspect="1"/>
          </p:cNvPicPr>
          <p:nvPr/>
        </p:nvPicPr>
        <p:blipFill rotWithShape="1">
          <a:blip r:embed="rId4"/>
          <a:srcRect l="3970" r="706"/>
          <a:stretch/>
        </p:blipFill>
        <p:spPr>
          <a:xfrm>
            <a:off x="4053757" y="1120695"/>
            <a:ext cx="2834640" cy="3529584"/>
          </a:xfrm>
          <a:prstGeom prst="rect">
            <a:avLst/>
          </a:prstGeom>
        </p:spPr>
      </p:pic>
    </p:spTree>
    <p:extLst>
      <p:ext uri="{BB962C8B-B14F-4D97-AF65-F5344CB8AC3E}">
        <p14:creationId xmlns:p14="http://schemas.microsoft.com/office/powerpoint/2010/main" val="40511122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F09553D-144B-4D5B-976D-5F529F3A358F}"/>
              </a:ext>
            </a:extLst>
          </p:cNvPr>
          <p:cNvSpPr/>
          <p:nvPr/>
        </p:nvSpPr>
        <p:spPr>
          <a:xfrm>
            <a:off x="3737896" y="-4492523"/>
            <a:ext cx="2671096" cy="1884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0000"/>
              </a:solidFill>
            </a:endParaRPr>
          </a:p>
        </p:txBody>
      </p:sp>
      <p:sp>
        <p:nvSpPr>
          <p:cNvPr id="2" name="Title 1">
            <a:extLst>
              <a:ext uri="{FF2B5EF4-FFF2-40B4-BE49-F238E27FC236}">
                <a16:creationId xmlns:a16="http://schemas.microsoft.com/office/drawing/2014/main" id="{BB59B010-06F2-4991-AC42-D26D9AECDAD2}"/>
              </a:ext>
            </a:extLst>
          </p:cNvPr>
          <p:cNvSpPr>
            <a:spLocks noGrp="1"/>
          </p:cNvSpPr>
          <p:nvPr>
            <p:ph type="title"/>
          </p:nvPr>
        </p:nvSpPr>
        <p:spPr/>
        <p:txBody>
          <a:bodyPr/>
          <a:lstStyle/>
          <a:p>
            <a:r>
              <a:rPr lang="en-US" dirty="0">
                <a:cs typeface="Calibri Light"/>
              </a:rPr>
              <a:t>                       Location</a:t>
            </a:r>
            <a:endParaRPr lang="en-US" dirty="0"/>
          </a:p>
        </p:txBody>
      </p:sp>
      <p:sp>
        <p:nvSpPr>
          <p:cNvPr id="4" name="TextBox 3">
            <a:extLst>
              <a:ext uri="{FF2B5EF4-FFF2-40B4-BE49-F238E27FC236}">
                <a16:creationId xmlns:a16="http://schemas.microsoft.com/office/drawing/2014/main" id="{9B8A8BBB-9659-40E6-BDA8-5D1B6C4F675C}"/>
              </a:ext>
            </a:extLst>
          </p:cNvPr>
          <p:cNvSpPr txBox="1"/>
          <p:nvPr/>
        </p:nvSpPr>
        <p:spPr>
          <a:xfrm flipV="1">
            <a:off x="303468" y="-17606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TextBox 4">
            <a:extLst>
              <a:ext uri="{FF2B5EF4-FFF2-40B4-BE49-F238E27FC236}">
                <a16:creationId xmlns:a16="http://schemas.microsoft.com/office/drawing/2014/main" id="{E8918698-016C-4642-941A-BE3581D735F6}"/>
              </a:ext>
            </a:extLst>
          </p:cNvPr>
          <p:cNvSpPr txBox="1"/>
          <p:nvPr/>
        </p:nvSpPr>
        <p:spPr>
          <a:xfrm>
            <a:off x="-3092244" y="734142"/>
            <a:ext cx="5643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6" name="Rectangle 5">
            <a:extLst>
              <a:ext uri="{FF2B5EF4-FFF2-40B4-BE49-F238E27FC236}">
                <a16:creationId xmlns:a16="http://schemas.microsoft.com/office/drawing/2014/main" id="{E07BF077-5EA9-4156-8961-BCFE27976FC2}"/>
              </a:ext>
            </a:extLst>
          </p:cNvPr>
          <p:cNvSpPr/>
          <p:nvPr/>
        </p:nvSpPr>
        <p:spPr>
          <a:xfrm>
            <a:off x="-3034584" y="-2039068"/>
            <a:ext cx="917677" cy="91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4791D"/>
              </a:solidFill>
              <a:cs typeface="Calibri"/>
            </a:endParaRPr>
          </a:p>
        </p:txBody>
      </p:sp>
      <p:sp>
        <p:nvSpPr>
          <p:cNvPr id="7" name="TextBox 6">
            <a:extLst>
              <a:ext uri="{FF2B5EF4-FFF2-40B4-BE49-F238E27FC236}">
                <a16:creationId xmlns:a16="http://schemas.microsoft.com/office/drawing/2014/main" id="{DA1910A1-85CC-4A69-84CA-B29B0509FEB3}"/>
              </a:ext>
            </a:extLst>
          </p:cNvPr>
          <p:cNvSpPr txBox="1"/>
          <p:nvPr/>
        </p:nvSpPr>
        <p:spPr>
          <a:xfrm>
            <a:off x="14064022" y="1175569"/>
            <a:ext cx="30053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 add text</a:t>
            </a:r>
          </a:p>
        </p:txBody>
      </p:sp>
      <p:sp>
        <p:nvSpPr>
          <p:cNvPr id="8" name="TextBox 7">
            <a:extLst>
              <a:ext uri="{FF2B5EF4-FFF2-40B4-BE49-F238E27FC236}">
                <a16:creationId xmlns:a16="http://schemas.microsoft.com/office/drawing/2014/main" id="{863DD7B7-5BA6-4354-B0B8-D67C2B2DA51E}"/>
              </a:ext>
            </a:extLst>
          </p:cNvPr>
          <p:cNvSpPr txBox="1"/>
          <p:nvPr/>
        </p:nvSpPr>
        <p:spPr>
          <a:xfrm>
            <a:off x="1859220" y="2596637"/>
            <a:ext cx="354616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cs typeface="Calibri"/>
              </a:rPr>
              <a:t>The Mojave tribe  had a hard life because some lived in Death Valley. But they had an easy life at the same time because the lived near the Colorado river. They lived in what is now  California.</a:t>
            </a:r>
          </a:p>
        </p:txBody>
      </p:sp>
      <p:pic>
        <p:nvPicPr>
          <p:cNvPr id="9" name="Picture 9" descr="Map&#10;&#10;Description automatically generated">
            <a:extLst>
              <a:ext uri="{FF2B5EF4-FFF2-40B4-BE49-F238E27FC236}">
                <a16:creationId xmlns:a16="http://schemas.microsoft.com/office/drawing/2014/main" id="{3E412E91-CF9E-4EF0-A645-FFC64B32D4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2929" y="3235"/>
            <a:ext cx="4654669" cy="6894662"/>
          </a:xfrm>
          <a:prstGeom prst="rect">
            <a:avLst/>
          </a:prstGeom>
        </p:spPr>
      </p:pic>
      <p:pic>
        <p:nvPicPr>
          <p:cNvPr id="12" name="Picture 12">
            <a:extLst>
              <a:ext uri="{FF2B5EF4-FFF2-40B4-BE49-F238E27FC236}">
                <a16:creationId xmlns:a16="http://schemas.microsoft.com/office/drawing/2014/main" id="{D13854F0-50EF-4F75-92CC-07020A4B88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6102" y="-96404"/>
            <a:ext cx="2955230" cy="2708845"/>
          </a:xfrm>
          <a:prstGeom prst="rect">
            <a:avLst/>
          </a:prstGeom>
        </p:spPr>
      </p:pic>
    </p:spTree>
    <p:extLst>
      <p:ext uri="{BB962C8B-B14F-4D97-AF65-F5344CB8AC3E}">
        <p14:creationId xmlns:p14="http://schemas.microsoft.com/office/powerpoint/2010/main" val="192093716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F044E-38DE-4255-B22F-6796474FA22A}"/>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3400"/>
              <a:t>                                Shelter</a:t>
            </a:r>
          </a:p>
        </p:txBody>
      </p:sp>
      <p:pic>
        <p:nvPicPr>
          <p:cNvPr id="3" name="Picture 5" descr="A picture containing grass, outdoor, sky, mammal&#10;&#10;Description automatically generated">
            <a:extLst>
              <a:ext uri="{FF2B5EF4-FFF2-40B4-BE49-F238E27FC236}">
                <a16:creationId xmlns:a16="http://schemas.microsoft.com/office/drawing/2014/main" id="{66E89E4C-A65E-4D40-9463-B9BCEC2B167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768" r="10734"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3A43C28B-50B9-45A4-9D60-1FFA737FB793}"/>
              </a:ext>
            </a:extLst>
          </p:cNvPr>
          <p:cNvSpPr txBox="1"/>
          <p:nvPr/>
        </p:nvSpPr>
        <p:spPr>
          <a:xfrm>
            <a:off x="6513788" y="2333297"/>
            <a:ext cx="4840010" cy="38436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lnSpc>
                <a:spcPct val="90000"/>
              </a:lnSpc>
              <a:spcAft>
                <a:spcPts val="600"/>
              </a:spcAft>
              <a:buFont typeface="Wingdings"/>
              <a:buChar char="Ø"/>
            </a:pPr>
            <a:r>
              <a:rPr lang="en-US" sz="2000" dirty="0"/>
              <a:t>The name of their shelter is Ramada. 4-6 poles hold up a grass bundle roof.                                                                                  </a:t>
            </a:r>
            <a:endParaRPr lang="en-US" dirty="0"/>
          </a:p>
          <a:p>
            <a:pPr marL="342900" indent="-342900">
              <a:lnSpc>
                <a:spcPct val="90000"/>
              </a:lnSpc>
              <a:spcAft>
                <a:spcPts val="600"/>
              </a:spcAft>
              <a:buFont typeface="Wingdings"/>
              <a:buChar char="Ø"/>
            </a:pPr>
            <a:r>
              <a:rPr lang="en-US" sz="2000" dirty="0"/>
              <a:t>One feature is it has no walls so it can bring air in.                                                                                                                            </a:t>
            </a:r>
            <a:endParaRPr lang="en-US"/>
          </a:p>
          <a:p>
            <a:pPr marL="342900" indent="-342900">
              <a:lnSpc>
                <a:spcPct val="90000"/>
              </a:lnSpc>
              <a:spcAft>
                <a:spcPts val="600"/>
              </a:spcAft>
              <a:buFont typeface="Wingdings"/>
              <a:buChar char="Ø"/>
            </a:pPr>
            <a:r>
              <a:rPr lang="en-US" sz="2000" dirty="0"/>
              <a:t> In the winter people can put up walls.                                                                                            </a:t>
            </a:r>
            <a:endParaRPr lang="en-US">
              <a:cs typeface="Calibri" panose="020F0502020204030204"/>
            </a:endParaRPr>
          </a:p>
          <a:p>
            <a:pPr indent="-228600">
              <a:lnSpc>
                <a:spcPct val="90000"/>
              </a:lnSpc>
              <a:spcAft>
                <a:spcPts val="600"/>
              </a:spcAft>
              <a:buFont typeface="Arial" panose="020B0604020202020204" pitchFamily="34" charset="0"/>
              <a:buChar char="•"/>
            </a:pPr>
            <a:endParaRPr lang="en-US" sz="2000"/>
          </a:p>
        </p:txBody>
      </p:sp>
      <p:sp>
        <p:nvSpPr>
          <p:cNvPr id="4" name="TextBox 3">
            <a:extLst>
              <a:ext uri="{FF2B5EF4-FFF2-40B4-BE49-F238E27FC236}">
                <a16:creationId xmlns:a16="http://schemas.microsoft.com/office/drawing/2014/main" id="{E83A7234-E877-4E59-AFBA-9B5B0DA0A6CD}"/>
              </a:ext>
            </a:extLst>
          </p:cNvPr>
          <p:cNvSpPr txBox="1"/>
          <p:nvPr/>
        </p:nvSpPr>
        <p:spPr>
          <a:xfrm>
            <a:off x="-1371600" y="-322827"/>
            <a:ext cx="2195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9650" b="1" dirty="0">
              <a:cs typeface="Calibri"/>
            </a:endParaRPr>
          </a:p>
        </p:txBody>
      </p:sp>
    </p:spTree>
    <p:extLst>
      <p:ext uri="{BB962C8B-B14F-4D97-AF65-F5344CB8AC3E}">
        <p14:creationId xmlns:p14="http://schemas.microsoft.com/office/powerpoint/2010/main" val="1932210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Orange Pumpkins Background Free Stock Photo - Public Domain Pictures">
            <a:extLst>
              <a:ext uri="{FF2B5EF4-FFF2-40B4-BE49-F238E27FC236}">
                <a16:creationId xmlns:a16="http://schemas.microsoft.com/office/drawing/2014/main" id="{081DA716-4BE9-4C3D-B041-C3251E365906}"/>
              </a:ext>
            </a:extLst>
          </p:cNvPr>
          <p:cNvPicPr>
            <a:picLocks noChangeAspect="1"/>
          </p:cNvPicPr>
          <p:nvPr/>
        </p:nvPicPr>
        <p:blipFill rotWithShape="1">
          <a:blip r:embed="rId2"/>
          <a:srcRect r="2290" b="1"/>
          <a:stretch/>
        </p:blipFill>
        <p:spPr>
          <a:xfrm>
            <a:off x="3380804" y="43142"/>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0" name="Picture 10" descr="A picture containing fruit, squash, outdoor, wood&#10;&#10;Description automatically generated">
            <a:extLst>
              <a:ext uri="{FF2B5EF4-FFF2-40B4-BE49-F238E27FC236}">
                <a16:creationId xmlns:a16="http://schemas.microsoft.com/office/drawing/2014/main" id="{558C4A00-9EC6-4A66-9E78-88D96FD1995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5716"/>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7" name="Picture 7">
            <a:extLst>
              <a:ext uri="{FF2B5EF4-FFF2-40B4-BE49-F238E27FC236}">
                <a16:creationId xmlns:a16="http://schemas.microsoft.com/office/drawing/2014/main" id="{33E31BAF-F1FC-42FE-BF33-16C2F6F91CD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855" r="249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76" name="Freeform: Shape 75">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5267BD-BC0E-496E-93D8-47760989F594}"/>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1500" kern="1200">
                <a:solidFill>
                  <a:schemeClr val="tx1"/>
                </a:solidFill>
                <a:latin typeface="+mj-lt"/>
                <a:ea typeface="+mj-ea"/>
                <a:cs typeface="+mj-cs"/>
              </a:rPr>
              <a:t>                                    Food       </a:t>
            </a:r>
          </a:p>
        </p:txBody>
      </p:sp>
      <p:sp>
        <p:nvSpPr>
          <p:cNvPr id="80" name="Rectangle 7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A1E3BA3-374E-42B9-9361-7405D46088CA}"/>
              </a:ext>
            </a:extLst>
          </p:cNvPr>
          <p:cNvSpPr txBox="1"/>
          <p:nvPr/>
        </p:nvSpPr>
        <p:spPr>
          <a:xfrm>
            <a:off x="448056" y="2258568"/>
            <a:ext cx="2807208" cy="39227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342900" indent="-228600">
              <a:lnSpc>
                <a:spcPct val="90000"/>
              </a:lnSpc>
              <a:spcAft>
                <a:spcPts val="600"/>
              </a:spcAft>
              <a:buFont typeface="Arial" panose="020B0604020202020204" pitchFamily="34" charset="0"/>
              <a:buChar char="•"/>
            </a:pPr>
            <a:r>
              <a:rPr lang="en-US" dirty="0"/>
              <a:t>They grow beans, squash, corn, and pumpkins.                                                       </a:t>
            </a:r>
            <a:r>
              <a:rPr lang="en-US" sz="1700" dirty="0"/>
              <a:t>                </a:t>
            </a:r>
            <a:r>
              <a:rPr lang="en-US" dirty="0"/>
              <a:t>                     </a:t>
            </a:r>
            <a:endParaRPr lang="en-US" dirty="0">
              <a:cs typeface="Calibri"/>
            </a:endParaRPr>
          </a:p>
          <a:p>
            <a:pPr marL="457200" indent="-228600">
              <a:lnSpc>
                <a:spcPct val="90000"/>
              </a:lnSpc>
              <a:spcAft>
                <a:spcPts val="600"/>
              </a:spcAft>
              <a:buFont typeface="Arial" panose="020B0604020202020204" pitchFamily="34" charset="0"/>
              <a:buChar char="•"/>
            </a:pPr>
            <a:r>
              <a:rPr lang="en-US" dirty="0"/>
              <a:t>They rarely hunt but they hunt rabbit, deer and they fish.              </a:t>
            </a:r>
            <a:r>
              <a:rPr lang="en-US" sz="1700" dirty="0"/>
              <a:t>                                                                                            </a:t>
            </a:r>
            <a:r>
              <a:rPr lang="en-US" dirty="0"/>
              <a:t>                      </a:t>
            </a:r>
            <a:endParaRPr lang="en-US">
              <a:cs typeface="Calibri"/>
            </a:endParaRPr>
          </a:p>
          <a:p>
            <a:pPr marL="457200" indent="-228600">
              <a:lnSpc>
                <a:spcPct val="90000"/>
              </a:lnSpc>
              <a:spcAft>
                <a:spcPts val="600"/>
              </a:spcAft>
              <a:buFont typeface="Arial" panose="020B0604020202020204" pitchFamily="34" charset="0"/>
              <a:buChar char="•"/>
            </a:pPr>
            <a:r>
              <a:rPr lang="en-US" dirty="0"/>
              <a:t> Also, they preserve corn by leaving it on their home.</a:t>
            </a:r>
            <a:endParaRPr lang="en-US" dirty="0">
              <a:cs typeface="Calibri" panose="020F0502020204030204"/>
            </a:endParaRPr>
          </a:p>
        </p:txBody>
      </p:sp>
      <p:pic>
        <p:nvPicPr>
          <p:cNvPr id="5" name="Picture 5">
            <a:extLst>
              <a:ext uri="{FF2B5EF4-FFF2-40B4-BE49-F238E27FC236}">
                <a16:creationId xmlns:a16="http://schemas.microsoft.com/office/drawing/2014/main" id="{6747F3E7-C26F-4931-8B3D-583ABC5DE9EF}"/>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7106" r="-1" b="4359"/>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3181200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FA545B8-94BD-4904-B0F0-F5B3B747EA8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Culture  </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8D76137-6D12-4998-9F26-4D63CE3F8D4D}"/>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Men wore a simple loincloth and women wore animal skins. People were burred with their gifts and belongings.</a:t>
            </a:r>
          </a:p>
        </p:txBody>
      </p:sp>
      <p:pic>
        <p:nvPicPr>
          <p:cNvPr id="3" name="Picture 4" descr="Little Bear, Arapahoe - New York Public Library's Public Domain Image">
            <a:extLst>
              <a:ext uri="{FF2B5EF4-FFF2-40B4-BE49-F238E27FC236}">
                <a16:creationId xmlns:a16="http://schemas.microsoft.com/office/drawing/2014/main" id="{F23F0CA4-0FBC-43C2-B697-ECE03328A980}"/>
              </a:ext>
            </a:extLst>
          </p:cNvPr>
          <p:cNvPicPr>
            <a:picLocks noChangeAspect="1"/>
          </p:cNvPicPr>
          <p:nvPr/>
        </p:nvPicPr>
        <p:blipFill rotWithShape="1">
          <a:blip r:embed="rId2"/>
          <a:srcRect t="4753" r="1" b="112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43645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3" descr="Map&#10;&#10;Description automatically generated">
            <a:extLst>
              <a:ext uri="{FF2B5EF4-FFF2-40B4-BE49-F238E27FC236}">
                <a16:creationId xmlns:a16="http://schemas.microsoft.com/office/drawing/2014/main" id="{4FF06478-267F-4137-B031-F40441E5810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8309" r="-2" b="20923"/>
          <a:stretch/>
        </p:blipFill>
        <p:spPr>
          <a:xfrm>
            <a:off x="641180" y="1731879"/>
            <a:ext cx="6410084" cy="3408301"/>
          </a:xfrm>
          <a:prstGeom prst="rect">
            <a:avLst/>
          </a:prstGeom>
        </p:spPr>
      </p:pic>
      <p:pic>
        <p:nvPicPr>
          <p:cNvPr id="6" name="Picture 6" descr="A picture containing text, outdoor, old, black&#10;&#10;Description automatically generated">
            <a:extLst>
              <a:ext uri="{FF2B5EF4-FFF2-40B4-BE49-F238E27FC236}">
                <a16:creationId xmlns:a16="http://schemas.microsoft.com/office/drawing/2014/main" id="{5DEB9D12-9AEF-4915-BCF7-BF694DC3C28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3092" b="15801"/>
          <a:stretch/>
        </p:blipFill>
        <p:spPr>
          <a:xfrm>
            <a:off x="7695873" y="933683"/>
            <a:ext cx="3854945" cy="1895220"/>
          </a:xfrm>
          <a:prstGeom prst="rect">
            <a:avLst/>
          </a:prstGeom>
        </p:spPr>
      </p:pic>
      <p:pic>
        <p:nvPicPr>
          <p:cNvPr id="9" name="Picture 9" descr="A picture containing outdoor, sky, dirt&#10;&#10;Description automatically generated">
            <a:extLst>
              <a:ext uri="{FF2B5EF4-FFF2-40B4-BE49-F238E27FC236}">
                <a16:creationId xmlns:a16="http://schemas.microsoft.com/office/drawing/2014/main" id="{EF315499-1E2E-4F9A-ADB9-201AAF900F75}"/>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5184" r="13631" b="-1"/>
          <a:stretch/>
        </p:blipFill>
        <p:spPr>
          <a:xfrm>
            <a:off x="8450404" y="3748194"/>
            <a:ext cx="2345883" cy="2471631"/>
          </a:xfrm>
          <a:prstGeom prst="rect">
            <a:avLst/>
          </a:prstGeom>
        </p:spPr>
      </p:pic>
      <p:sp>
        <p:nvSpPr>
          <p:cNvPr id="2" name="TextBox 1">
            <a:extLst>
              <a:ext uri="{FF2B5EF4-FFF2-40B4-BE49-F238E27FC236}">
                <a16:creationId xmlns:a16="http://schemas.microsoft.com/office/drawing/2014/main" id="{59CEA6DD-92DF-4A25-BFAE-EC295B61D84A}"/>
              </a:ext>
            </a:extLst>
          </p:cNvPr>
          <p:cNvSpPr txBox="1"/>
          <p:nvPr/>
        </p:nvSpPr>
        <p:spPr>
          <a:xfrm>
            <a:off x="1503872" y="5457645"/>
            <a:ext cx="333267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Aharoni"/>
                <a:cs typeface="Calibri"/>
              </a:rPr>
              <a:t>THE END</a:t>
            </a:r>
          </a:p>
        </p:txBody>
      </p:sp>
    </p:spTree>
    <p:extLst>
      <p:ext uri="{BB962C8B-B14F-4D97-AF65-F5344CB8AC3E}">
        <p14:creationId xmlns:p14="http://schemas.microsoft.com/office/powerpoint/2010/main" val="39909476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Mojave tribe </vt:lpstr>
      <vt:lpstr>                       Location</vt:lpstr>
      <vt:lpstr>                                Shelter</vt:lpstr>
      <vt:lpstr>                                    Food       </vt:lpstr>
      <vt:lpstr>Culture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589</cp:revision>
  <dcterms:created xsi:type="dcterms:W3CDTF">2013-07-15T20:26:40Z</dcterms:created>
  <dcterms:modified xsi:type="dcterms:W3CDTF">2022-01-19T19:02:37Z</dcterms:modified>
</cp:coreProperties>
</file>