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5" r:id="rId3"/>
    <p:sldId id="264" r:id="rId4"/>
    <p:sldId id="263" r:id="rId5"/>
    <p:sldId id="258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59" d="100"/>
          <a:sy n="59" d="100"/>
        </p:scale>
        <p:origin x="-102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CA17-5A3E-44FC-8C0E-E745CC6170B9}" type="datetimeFigureOut">
              <a:rPr lang="en-US"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4BCE0-3205-4019-AFF2-A357EF3AC7D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BCE0-3205-4019-AFF2-A357EF3AC7D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1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BCE0-3205-4019-AFF2-A357EF3AC7D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BCE0-3205-4019-AFF2-A357EF3AC7D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7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BCE0-3205-4019-AFF2-A357EF3AC7D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79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BCE0-3205-4019-AFF2-A357EF3AC7D5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6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BCE0-3205-4019-AFF2-A357EF3AC7D5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4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9550" y="-1295400"/>
            <a:ext cx="9144000" cy="2387600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The</a:t>
            </a:r>
            <a:r>
              <a:rPr lang="en-US" dirty="0"/>
              <a:t> </a:t>
            </a:r>
            <a:r>
              <a:rPr lang="en-US" u="sng" dirty="0" err="1">
                <a:solidFill>
                  <a:srgbClr val="FFFF00"/>
                </a:solidFill>
              </a:rPr>
              <a:t>Gabrielino</a:t>
            </a:r>
            <a:r>
              <a:rPr lang="en-US" u="sng" dirty="0">
                <a:solidFill>
                  <a:srgbClr val="FFFF00"/>
                </a:solidFill>
              </a:rPr>
              <a:t> Tribe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44638"/>
            <a:ext cx="6727825" cy="20152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By </a:t>
            </a:r>
            <a:r>
              <a:rPr lang="en-US" dirty="0" err="1"/>
              <a:t>Alaa</a:t>
            </a:r>
            <a:r>
              <a:rPr lang="en-US" dirty="0"/>
              <a:t> Khalil</a:t>
            </a:r>
          </a:p>
        </p:txBody>
      </p:sp>
      <p:pic>
        <p:nvPicPr>
          <p:cNvPr id="6" name="Picture 5" descr="9781577659341_p0_v1_s1200x6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095500"/>
            <a:ext cx="4809907" cy="44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The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en-US" u="sng" dirty="0" err="1">
                <a:solidFill>
                  <a:srgbClr val="FFFF00"/>
                </a:solidFill>
              </a:rPr>
              <a:t>Gabrielino's</a:t>
            </a:r>
            <a:r>
              <a:rPr lang="en-US" u="sng" dirty="0">
                <a:solidFill>
                  <a:srgbClr val="FFFF00"/>
                </a:solidFill>
              </a:rPr>
              <a:t> 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These Indians once lived in San Gabriel Valley.</a:t>
            </a:r>
          </a:p>
          <a:p>
            <a:r>
              <a:rPr lang="en-US" dirty="0"/>
              <a:t>They lived in the valleys in Southern California where earthquakes are common</a:t>
            </a:r>
          </a:p>
          <a:p>
            <a:r>
              <a:rPr lang="en-US" dirty="0"/>
              <a:t>They told a story to explain the cause of earthquakes and how  California was made.</a:t>
            </a:r>
          </a:p>
        </p:txBody>
      </p:sp>
      <p:pic>
        <p:nvPicPr>
          <p:cNvPr id="5" name="Picture 4" descr="Territory historically inhabited by the Tongva relative to those of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5" y="4038600"/>
            <a:ext cx="3512526" cy="2593975"/>
          </a:xfrm>
          <a:prstGeom prst="rect">
            <a:avLst/>
          </a:prstGeom>
        </p:spPr>
      </p:pic>
      <p:pic>
        <p:nvPicPr>
          <p:cNvPr id="7" name="Picture 6" descr="xa-gab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297" y="4130675"/>
            <a:ext cx="3331028" cy="2551113"/>
          </a:xfrm>
          <a:prstGeom prst="rect">
            <a:avLst/>
          </a:prstGeom>
        </p:spPr>
      </p:pic>
      <p:pic>
        <p:nvPicPr>
          <p:cNvPr id="8" name="Picture 7" descr="tongva-monum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888" y="4130675"/>
            <a:ext cx="3706812" cy="26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6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 The </a:t>
            </a:r>
            <a:r>
              <a:rPr lang="en-US" dirty="0" err="1">
                <a:solidFill>
                  <a:srgbClr val="FFFF00"/>
                </a:solidFill>
              </a:rPr>
              <a:t>Gabrilino</a:t>
            </a:r>
            <a:r>
              <a:rPr lang="en-US" dirty="0">
                <a:solidFill>
                  <a:srgbClr val="FFFF00"/>
                </a:solidFill>
              </a:rPr>
              <a:t> 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76475"/>
            <a:ext cx="5611622" cy="39004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 </a:t>
            </a:r>
            <a:r>
              <a:rPr lang="en-US" dirty="0" err="1"/>
              <a:t>Gabrielino</a:t>
            </a:r>
            <a:r>
              <a:rPr lang="en-US" dirty="0"/>
              <a:t> were expert basket makers.</a:t>
            </a:r>
          </a:p>
          <a:p>
            <a:r>
              <a:rPr lang="en-US" dirty="0"/>
              <a:t>For ceremonies they marked off a fence of willow poles around it. </a:t>
            </a:r>
          </a:p>
          <a:p>
            <a:r>
              <a:rPr lang="en-US" dirty="0"/>
              <a:t>The fence was decorated with feathers, animal skin, and flowers.</a:t>
            </a:r>
          </a:p>
          <a:p>
            <a:r>
              <a:rPr lang="en-US" dirty="0"/>
              <a:t>This ceremonial enclosure was called the </a:t>
            </a:r>
            <a:r>
              <a:rPr lang="en-US" dirty="0" err="1"/>
              <a:t>Yuvar</a:t>
            </a:r>
            <a:r>
              <a:rPr lang="en-US" dirty="0"/>
              <a:t>.</a:t>
            </a:r>
          </a:p>
        </p:txBody>
      </p:sp>
      <p:pic>
        <p:nvPicPr>
          <p:cNvPr id="7" name="Picture 6" descr="basket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176" y="4848225"/>
            <a:ext cx="6041798" cy="1570037"/>
          </a:xfrm>
          <a:prstGeom prst="rect">
            <a:avLst/>
          </a:prstGeom>
        </p:spPr>
      </p:pic>
      <p:pic>
        <p:nvPicPr>
          <p:cNvPr id="8" name="Picture 7" descr="Primarily a hunter-gatherer culture, they were also very successful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627" y="152400"/>
            <a:ext cx="6089923" cy="2470150"/>
          </a:xfrm>
          <a:prstGeom prst="rect">
            <a:avLst/>
          </a:prstGeom>
        </p:spPr>
      </p:pic>
      <p:pic>
        <p:nvPicPr>
          <p:cNvPr id="9" name="Picture 8" descr="550xNxkumeyaay-face-paint-w_jpg_pagespeed_ic_KVs3u17P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087" y="2667000"/>
            <a:ext cx="6125373" cy="22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62048" cy="1325563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The </a:t>
            </a:r>
            <a:r>
              <a:rPr lang="en-US" u="sng" dirty="0" err="1">
                <a:solidFill>
                  <a:srgbClr val="FFFF00"/>
                </a:solidFill>
              </a:rPr>
              <a:t>Gabrielino's</a:t>
            </a:r>
            <a:r>
              <a:rPr lang="en-US" u="sng" dirty="0">
                <a:solidFill>
                  <a:srgbClr val="FFFF00"/>
                </a:solidFill>
              </a:rPr>
              <a:t> shelter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4166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They made their homes by placing poles up right in a circle and bent them  into meet in the middle they also covered their homes with grass and sticks.</a:t>
            </a:r>
          </a:p>
          <a:p>
            <a:r>
              <a:rPr lang="en-US" dirty="0"/>
              <a:t>Also some houses were able to hold 50 or 60 people </a:t>
            </a:r>
          </a:p>
          <a:p>
            <a:r>
              <a:rPr lang="en-US" dirty="0"/>
              <a:t>The </a:t>
            </a:r>
            <a:r>
              <a:rPr lang="en-US" dirty="0" err="1"/>
              <a:t>Gabrielino</a:t>
            </a:r>
            <a:r>
              <a:rPr lang="en-US" dirty="0"/>
              <a:t> village also had a sweathouse where the  men met to talk and sweat.</a:t>
            </a:r>
          </a:p>
        </p:txBody>
      </p:sp>
      <p:pic>
        <p:nvPicPr>
          <p:cNvPr id="6" name="Picture 5" descr="This is a picture of two bohios which Caribbean Indians may have lived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579" y="2181225"/>
            <a:ext cx="4274409" cy="2057400"/>
          </a:xfrm>
          <a:prstGeom prst="rect">
            <a:avLst/>
          </a:prstGeom>
        </p:spPr>
      </p:pic>
      <p:pic>
        <p:nvPicPr>
          <p:cNvPr id="4" name="Picture 3" descr="g-hu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258" y="4232275"/>
            <a:ext cx="424473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The </a:t>
            </a:r>
            <a:r>
              <a:rPr lang="en-US" u="sng" dirty="0" err="1">
                <a:solidFill>
                  <a:srgbClr val="FFFF00"/>
                </a:solidFill>
              </a:rPr>
              <a:t>Gabrilino</a:t>
            </a:r>
            <a:r>
              <a:rPr lang="en-US" u="sng" dirty="0">
                <a:solidFill>
                  <a:srgbClr val="FFFF00"/>
                </a:solidFill>
              </a:rPr>
              <a:t> 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16161"/>
            <a:ext cx="10515600" cy="186080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Gabrielino</a:t>
            </a:r>
            <a:r>
              <a:rPr lang="en-US" dirty="0"/>
              <a:t> ate </a:t>
            </a:r>
            <a:r>
              <a:rPr lang="en-US" dirty="0" smtClean="0"/>
              <a:t>birds, </a:t>
            </a:r>
            <a:r>
              <a:rPr lang="en-US" dirty="0"/>
              <a:t>fish, </a:t>
            </a:r>
            <a:r>
              <a:rPr lang="en-US" dirty="0" smtClean="0"/>
              <a:t> </a:t>
            </a:r>
            <a:r>
              <a:rPr lang="en-US" dirty="0"/>
              <a:t>grapes, and </a:t>
            </a:r>
            <a:r>
              <a:rPr lang="en-US" dirty="0" smtClean="0"/>
              <a:t>berries.</a:t>
            </a:r>
            <a:endParaRPr lang="en-US" dirty="0"/>
          </a:p>
          <a:p>
            <a:r>
              <a:rPr lang="en-US" dirty="0"/>
              <a:t>They used a bow and arrow to hunt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They hunted animals such as birds, deer, coyote, squirrels, badgers, rabbits, hawks,  and rats</a:t>
            </a:r>
          </a:p>
          <a:p>
            <a:r>
              <a:rPr lang="en-US" dirty="0"/>
              <a:t>They gathered prickly pear, apples ,white sage, cherries, </a:t>
            </a:r>
            <a:r>
              <a:rPr lang="en-US" dirty="0" smtClean="0"/>
              <a:t>and </a:t>
            </a:r>
            <a:r>
              <a:rPr lang="en-US" dirty="0"/>
              <a:t>black berries.</a:t>
            </a:r>
          </a:p>
        </p:txBody>
      </p:sp>
      <p:pic>
        <p:nvPicPr>
          <p:cNvPr id="4" name="Picture 3" descr="File:Desert Cottontail 2.jpg - Wikimedia Comm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531" y="1262522"/>
            <a:ext cx="3578469" cy="2138363"/>
          </a:xfrm>
          <a:prstGeom prst="rect">
            <a:avLst/>
          </a:prstGeom>
        </p:spPr>
      </p:pic>
      <p:pic>
        <p:nvPicPr>
          <p:cNvPr id="5" name="Picture 4" descr="El coyote , animal en el que se basa el personaje mitológico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950" y="1169194"/>
            <a:ext cx="2835519" cy="2205038"/>
          </a:xfrm>
          <a:prstGeom prst="rect">
            <a:avLst/>
          </a:prstGeom>
        </p:spPr>
      </p:pic>
      <p:pic>
        <p:nvPicPr>
          <p:cNvPr id="6" name="Picture 5" descr="Recent Photos The Commons 20under20 Galleries World Map App Garden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35" y="1638300"/>
            <a:ext cx="4467714" cy="18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0" y="-104775"/>
            <a:ext cx="9144000" cy="2387600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The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Gabrielino</a:t>
            </a:r>
            <a:r>
              <a:rPr lang="en-US" u="sng" dirty="0">
                <a:solidFill>
                  <a:srgbClr val="FFFF00"/>
                </a:solidFill>
              </a:rPr>
              <a:t> tribe by </a:t>
            </a:r>
            <a:r>
              <a:rPr lang="en-US" u="sng" dirty="0" err="1">
                <a:solidFill>
                  <a:srgbClr val="FFFF00"/>
                </a:solidFill>
              </a:rPr>
              <a:t>Alaa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50" y="2337171"/>
            <a:ext cx="9045628" cy="15855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This is how the </a:t>
            </a:r>
            <a:r>
              <a:rPr lang="en-US" dirty="0" err="1"/>
              <a:t>Gabrielino</a:t>
            </a:r>
            <a:r>
              <a:rPr lang="en-US" dirty="0"/>
              <a:t> tribe lived ho</a:t>
            </a:r>
            <a:r>
              <a:rPr lang="en-US" dirty="0">
                <a:solidFill>
                  <a:srgbClr val="833C0B"/>
                </a:solidFill>
              </a:rPr>
              <a:t>pe you like it thx so much bye</a:t>
            </a:r>
            <a:r>
              <a:rPr lang="en-US" dirty="0"/>
              <a:t> 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27</Words>
  <Application>Microsoft Office PowerPoint</Application>
  <PresentationFormat>Custom</PresentationFormat>
  <Paragraphs>28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 Gabrielino Tribe</vt:lpstr>
      <vt:lpstr>The Gabrielino's Location</vt:lpstr>
      <vt:lpstr> The Gabrilino culture</vt:lpstr>
      <vt:lpstr>The Gabrielino's shelter</vt:lpstr>
      <vt:lpstr>The Gabrilino food</vt:lpstr>
      <vt:lpstr>The Gabrielino tribe by Alaa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Authorized User</cp:lastModifiedBy>
  <cp:revision>14</cp:revision>
  <dcterms:created xsi:type="dcterms:W3CDTF">2013-07-15T20:26:40Z</dcterms:created>
  <dcterms:modified xsi:type="dcterms:W3CDTF">2016-10-26T18:23:15Z</dcterms:modified>
</cp:coreProperties>
</file>