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3" r:id="rId3"/>
    <p:sldId id="260" r:id="rId4"/>
    <p:sldId id="258" r:id="rId5"/>
    <p:sldId id="259" r:id="rId6"/>
    <p:sldId id="266" r:id="rId7"/>
    <p:sldId id="267" r:id="rId8"/>
    <p:sldId id="268" r:id="rId9"/>
    <p:sldId id="262" r:id="rId10"/>
    <p:sldId id="257" r:id="rId11"/>
    <p:sldId id="261"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329CCC-AAD3-48F9-ABF7-7EB6F2798E77}" v="4" dt="2024-08-27T05:18:45.0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94660"/>
  </p:normalViewPr>
  <p:slideViewPr>
    <p:cSldViewPr snapToGrid="0">
      <p:cViewPr varScale="1">
        <p:scale>
          <a:sx n="71" d="100"/>
          <a:sy n="71" d="100"/>
        </p:scale>
        <p:origin x="36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ng, Bianca" userId="accbf9d7-0ce2-46a4-a42f-5b9a239dac8a" providerId="ADAL" clId="{51329CCC-AAD3-48F9-ABF7-7EB6F2798E77}"/>
    <pc:docChg chg="undo custSel addSld delSld modSld sldOrd">
      <pc:chgData name="Wong, Bianca" userId="accbf9d7-0ce2-46a4-a42f-5b9a239dac8a" providerId="ADAL" clId="{51329CCC-AAD3-48F9-ABF7-7EB6F2798E77}" dt="2024-08-27T05:25:09.383" v="608" actId="13926"/>
      <pc:docMkLst>
        <pc:docMk/>
      </pc:docMkLst>
      <pc:sldChg chg="modSp mod ord">
        <pc:chgData name="Wong, Bianca" userId="accbf9d7-0ce2-46a4-a42f-5b9a239dac8a" providerId="ADAL" clId="{51329CCC-AAD3-48F9-ABF7-7EB6F2798E77}" dt="2024-08-27T05:25:09.383" v="608" actId="13926"/>
        <pc:sldMkLst>
          <pc:docMk/>
          <pc:sldMk cId="1097265383" sldId="257"/>
        </pc:sldMkLst>
        <pc:spChg chg="mod">
          <ac:chgData name="Wong, Bianca" userId="accbf9d7-0ce2-46a4-a42f-5b9a239dac8a" providerId="ADAL" clId="{51329CCC-AAD3-48F9-ABF7-7EB6F2798E77}" dt="2024-08-27T05:25:09.383" v="608" actId="13926"/>
          <ac:spMkLst>
            <pc:docMk/>
            <pc:sldMk cId="1097265383" sldId="257"/>
            <ac:spMk id="3" creationId="{EF731FFC-60D9-649A-AE20-4247F24E4FF6}"/>
          </ac:spMkLst>
        </pc:spChg>
      </pc:sldChg>
      <pc:sldChg chg="modSp mod">
        <pc:chgData name="Wong, Bianca" userId="accbf9d7-0ce2-46a4-a42f-5b9a239dac8a" providerId="ADAL" clId="{51329CCC-AAD3-48F9-ABF7-7EB6F2798E77}" dt="2024-08-27T05:08:47.054" v="155" actId="2711"/>
        <pc:sldMkLst>
          <pc:docMk/>
          <pc:sldMk cId="3254424654" sldId="258"/>
        </pc:sldMkLst>
        <pc:spChg chg="mod">
          <ac:chgData name="Wong, Bianca" userId="accbf9d7-0ce2-46a4-a42f-5b9a239dac8a" providerId="ADAL" clId="{51329CCC-AAD3-48F9-ABF7-7EB6F2798E77}" dt="2024-08-27T05:08:47.054" v="155" actId="2711"/>
          <ac:spMkLst>
            <pc:docMk/>
            <pc:sldMk cId="3254424654" sldId="258"/>
            <ac:spMk id="3" creationId="{2DDE32FA-379B-B7B3-EBA3-450219F525E6}"/>
          </ac:spMkLst>
        </pc:spChg>
      </pc:sldChg>
      <pc:sldChg chg="modSp mod">
        <pc:chgData name="Wong, Bianca" userId="accbf9d7-0ce2-46a4-a42f-5b9a239dac8a" providerId="ADAL" clId="{51329CCC-AAD3-48F9-ABF7-7EB6F2798E77}" dt="2024-08-27T05:21:23.308" v="529" actId="5793"/>
        <pc:sldMkLst>
          <pc:docMk/>
          <pc:sldMk cId="2815939223" sldId="259"/>
        </pc:sldMkLst>
        <pc:spChg chg="mod">
          <ac:chgData name="Wong, Bianca" userId="accbf9d7-0ce2-46a4-a42f-5b9a239dac8a" providerId="ADAL" clId="{51329CCC-AAD3-48F9-ABF7-7EB6F2798E77}" dt="2024-08-27T05:20:05.382" v="505" actId="403"/>
          <ac:spMkLst>
            <pc:docMk/>
            <pc:sldMk cId="2815939223" sldId="259"/>
            <ac:spMk id="2" creationId="{EF331FF6-D050-B7C7-6C63-6EA009472D2E}"/>
          </ac:spMkLst>
        </pc:spChg>
        <pc:spChg chg="mod">
          <ac:chgData name="Wong, Bianca" userId="accbf9d7-0ce2-46a4-a42f-5b9a239dac8a" providerId="ADAL" clId="{51329CCC-AAD3-48F9-ABF7-7EB6F2798E77}" dt="2024-08-27T05:21:23.308" v="529" actId="5793"/>
          <ac:spMkLst>
            <pc:docMk/>
            <pc:sldMk cId="2815939223" sldId="259"/>
            <ac:spMk id="3" creationId="{6CC4F98E-4A8A-47F1-331B-47C459766F67}"/>
          </ac:spMkLst>
        </pc:spChg>
      </pc:sldChg>
      <pc:sldChg chg="modSp new mod">
        <pc:chgData name="Wong, Bianca" userId="accbf9d7-0ce2-46a4-a42f-5b9a239dac8a" providerId="ADAL" clId="{51329CCC-AAD3-48F9-ABF7-7EB6F2798E77}" dt="2024-08-27T05:16:45.780" v="313" actId="20577"/>
        <pc:sldMkLst>
          <pc:docMk/>
          <pc:sldMk cId="1986749128" sldId="260"/>
        </pc:sldMkLst>
        <pc:spChg chg="mod">
          <ac:chgData name="Wong, Bianca" userId="accbf9d7-0ce2-46a4-a42f-5b9a239dac8a" providerId="ADAL" clId="{51329CCC-AAD3-48F9-ABF7-7EB6F2798E77}" dt="2024-08-27T05:05:02.967" v="62" actId="403"/>
          <ac:spMkLst>
            <pc:docMk/>
            <pc:sldMk cId="1986749128" sldId="260"/>
            <ac:spMk id="2" creationId="{8254E454-DAD8-2DC5-E734-A8A1D64CDDA0}"/>
          </ac:spMkLst>
        </pc:spChg>
        <pc:spChg chg="mod">
          <ac:chgData name="Wong, Bianca" userId="accbf9d7-0ce2-46a4-a42f-5b9a239dac8a" providerId="ADAL" clId="{51329CCC-AAD3-48F9-ABF7-7EB6F2798E77}" dt="2024-08-27T05:16:45.780" v="313" actId="20577"/>
          <ac:spMkLst>
            <pc:docMk/>
            <pc:sldMk cId="1986749128" sldId="260"/>
            <ac:spMk id="3" creationId="{EE3761BB-91F5-A908-1BBD-A5454DCEF926}"/>
          </ac:spMkLst>
        </pc:spChg>
      </pc:sldChg>
      <pc:sldChg chg="modSp new mod">
        <pc:chgData name="Wong, Bianca" userId="accbf9d7-0ce2-46a4-a42f-5b9a239dac8a" providerId="ADAL" clId="{51329CCC-AAD3-48F9-ABF7-7EB6F2798E77}" dt="2024-08-27T05:09:04.640" v="162" actId="27636"/>
        <pc:sldMkLst>
          <pc:docMk/>
          <pc:sldMk cId="3385015401" sldId="261"/>
        </pc:sldMkLst>
        <pc:spChg chg="mod">
          <ac:chgData name="Wong, Bianca" userId="accbf9d7-0ce2-46a4-a42f-5b9a239dac8a" providerId="ADAL" clId="{51329CCC-AAD3-48F9-ABF7-7EB6F2798E77}" dt="2024-08-27T05:07:33.166" v="150" actId="14100"/>
          <ac:spMkLst>
            <pc:docMk/>
            <pc:sldMk cId="3385015401" sldId="261"/>
            <ac:spMk id="2" creationId="{198A0011-E583-670C-F21B-D233F072730B}"/>
          </ac:spMkLst>
        </pc:spChg>
        <pc:spChg chg="mod">
          <ac:chgData name="Wong, Bianca" userId="accbf9d7-0ce2-46a4-a42f-5b9a239dac8a" providerId="ADAL" clId="{51329CCC-AAD3-48F9-ABF7-7EB6F2798E77}" dt="2024-08-27T05:09:04.640" v="162" actId="27636"/>
          <ac:spMkLst>
            <pc:docMk/>
            <pc:sldMk cId="3385015401" sldId="261"/>
            <ac:spMk id="3" creationId="{A9925920-24A0-8B62-F923-6BAF45EF0F45}"/>
          </ac:spMkLst>
        </pc:spChg>
      </pc:sldChg>
      <pc:sldChg chg="modSp new mod ord">
        <pc:chgData name="Wong, Bianca" userId="accbf9d7-0ce2-46a4-a42f-5b9a239dac8a" providerId="ADAL" clId="{51329CCC-AAD3-48F9-ABF7-7EB6F2798E77}" dt="2024-08-27T05:24:50.391" v="607" actId="20577"/>
        <pc:sldMkLst>
          <pc:docMk/>
          <pc:sldMk cId="774223639" sldId="262"/>
        </pc:sldMkLst>
        <pc:spChg chg="mod">
          <ac:chgData name="Wong, Bianca" userId="accbf9d7-0ce2-46a4-a42f-5b9a239dac8a" providerId="ADAL" clId="{51329CCC-AAD3-48F9-ABF7-7EB6F2798E77}" dt="2024-08-27T05:11:47.755" v="227" actId="14100"/>
          <ac:spMkLst>
            <pc:docMk/>
            <pc:sldMk cId="774223639" sldId="262"/>
            <ac:spMk id="2" creationId="{5F68BA0E-4594-18AD-F257-4CD4F2592D55}"/>
          </ac:spMkLst>
        </pc:spChg>
        <pc:spChg chg="mod">
          <ac:chgData name="Wong, Bianca" userId="accbf9d7-0ce2-46a4-a42f-5b9a239dac8a" providerId="ADAL" clId="{51329CCC-AAD3-48F9-ABF7-7EB6F2798E77}" dt="2024-08-27T05:24:50.391" v="607" actId="20577"/>
          <ac:spMkLst>
            <pc:docMk/>
            <pc:sldMk cId="774223639" sldId="262"/>
            <ac:spMk id="3" creationId="{2DC9F02C-CFB3-C0AD-28DB-F049F7BDC0EA}"/>
          </ac:spMkLst>
        </pc:spChg>
      </pc:sldChg>
      <pc:sldChg chg="modSp add mod ord setBg">
        <pc:chgData name="Wong, Bianca" userId="accbf9d7-0ce2-46a4-a42f-5b9a239dac8a" providerId="ADAL" clId="{51329CCC-AAD3-48F9-ABF7-7EB6F2798E77}" dt="2024-08-27T05:11:12.597" v="209"/>
        <pc:sldMkLst>
          <pc:docMk/>
          <pc:sldMk cId="1120953567" sldId="263"/>
        </pc:sldMkLst>
        <pc:spChg chg="mod">
          <ac:chgData name="Wong, Bianca" userId="accbf9d7-0ce2-46a4-a42f-5b9a239dac8a" providerId="ADAL" clId="{51329CCC-AAD3-48F9-ABF7-7EB6F2798E77}" dt="2024-08-27T05:10:34.281" v="176" actId="403"/>
          <ac:spMkLst>
            <pc:docMk/>
            <pc:sldMk cId="1120953567" sldId="263"/>
            <ac:spMk id="2" creationId="{9B7BDBB2-5EEC-9E03-324B-F8B0A5D56724}"/>
          </ac:spMkLst>
        </pc:spChg>
        <pc:spChg chg="mod">
          <ac:chgData name="Wong, Bianca" userId="accbf9d7-0ce2-46a4-a42f-5b9a239dac8a" providerId="ADAL" clId="{51329CCC-AAD3-48F9-ABF7-7EB6F2798E77}" dt="2024-08-27T05:11:03.093" v="207" actId="14100"/>
          <ac:spMkLst>
            <pc:docMk/>
            <pc:sldMk cId="1120953567" sldId="263"/>
            <ac:spMk id="3" creationId="{68CAB7C3-B591-8A98-EBD7-190A4F5EC0DE}"/>
          </ac:spMkLst>
        </pc:spChg>
        <pc:picChg chg="mod">
          <ac:chgData name="Wong, Bianca" userId="accbf9d7-0ce2-46a4-a42f-5b9a239dac8a" providerId="ADAL" clId="{51329CCC-AAD3-48F9-ABF7-7EB6F2798E77}" dt="2024-08-27T05:10:10.162" v="168" actId="14100"/>
          <ac:picMkLst>
            <pc:docMk/>
            <pc:sldMk cId="1120953567" sldId="263"/>
            <ac:picMk id="5" creationId="{8A39C49E-E9DC-73A0-0385-AA7A3DC6A3A3}"/>
          </ac:picMkLst>
        </pc:picChg>
      </pc:sldChg>
      <pc:sldChg chg="delSp modSp new mod">
        <pc:chgData name="Wong, Bianca" userId="accbf9d7-0ce2-46a4-a42f-5b9a239dac8a" providerId="ADAL" clId="{51329CCC-AAD3-48F9-ABF7-7EB6F2798E77}" dt="2024-08-27T05:17:33.367" v="334" actId="478"/>
        <pc:sldMkLst>
          <pc:docMk/>
          <pc:sldMk cId="2012410977" sldId="264"/>
        </pc:sldMkLst>
        <pc:spChg chg="del">
          <ac:chgData name="Wong, Bianca" userId="accbf9d7-0ce2-46a4-a42f-5b9a239dac8a" providerId="ADAL" clId="{51329CCC-AAD3-48F9-ABF7-7EB6F2798E77}" dt="2024-08-27T05:17:33.367" v="334" actId="478"/>
          <ac:spMkLst>
            <pc:docMk/>
            <pc:sldMk cId="2012410977" sldId="264"/>
            <ac:spMk id="2" creationId="{A90C265D-BA00-4548-77CD-4497336ADC21}"/>
          </ac:spMkLst>
        </pc:spChg>
        <pc:spChg chg="mod">
          <ac:chgData name="Wong, Bianca" userId="accbf9d7-0ce2-46a4-a42f-5b9a239dac8a" providerId="ADAL" clId="{51329CCC-AAD3-48F9-ABF7-7EB6F2798E77}" dt="2024-08-27T05:17:31.841" v="333" actId="14100"/>
          <ac:spMkLst>
            <pc:docMk/>
            <pc:sldMk cId="2012410977" sldId="264"/>
            <ac:spMk id="3" creationId="{977C9EDB-98E2-73AA-01CB-950A8963E87D}"/>
          </ac:spMkLst>
        </pc:spChg>
      </pc:sldChg>
      <pc:sldChg chg="new del">
        <pc:chgData name="Wong, Bianca" userId="accbf9d7-0ce2-46a4-a42f-5b9a239dac8a" providerId="ADAL" clId="{51329CCC-AAD3-48F9-ABF7-7EB6F2798E77}" dt="2024-08-27T05:17:10.147" v="315" actId="680"/>
        <pc:sldMkLst>
          <pc:docMk/>
          <pc:sldMk cId="2455579135" sldId="264"/>
        </pc:sldMkLst>
      </pc:sldChg>
      <pc:sldChg chg="modSp add mod">
        <pc:chgData name="Wong, Bianca" userId="accbf9d7-0ce2-46a4-a42f-5b9a239dac8a" providerId="ADAL" clId="{51329CCC-AAD3-48F9-ABF7-7EB6F2798E77}" dt="2024-08-27T05:19:05.915" v="457" actId="1076"/>
        <pc:sldMkLst>
          <pc:docMk/>
          <pc:sldMk cId="897349218" sldId="265"/>
        </pc:sldMkLst>
        <pc:spChg chg="mod">
          <ac:chgData name="Wong, Bianca" userId="accbf9d7-0ce2-46a4-a42f-5b9a239dac8a" providerId="ADAL" clId="{51329CCC-AAD3-48F9-ABF7-7EB6F2798E77}" dt="2024-08-27T05:19:05.915" v="457" actId="1076"/>
          <ac:spMkLst>
            <pc:docMk/>
            <pc:sldMk cId="897349218" sldId="265"/>
            <ac:spMk id="3" creationId="{977C9EDB-98E2-73AA-01CB-950A8963E87D}"/>
          </ac:spMkLst>
        </pc:spChg>
      </pc:sldChg>
      <pc:sldChg chg="modSp new mod">
        <pc:chgData name="Wong, Bianca" userId="accbf9d7-0ce2-46a4-a42f-5b9a239dac8a" providerId="ADAL" clId="{51329CCC-AAD3-48F9-ABF7-7EB6F2798E77}" dt="2024-08-27T05:21:36.037" v="533" actId="403"/>
        <pc:sldMkLst>
          <pc:docMk/>
          <pc:sldMk cId="1822993926" sldId="266"/>
        </pc:sldMkLst>
        <pc:spChg chg="mod">
          <ac:chgData name="Wong, Bianca" userId="accbf9d7-0ce2-46a4-a42f-5b9a239dac8a" providerId="ADAL" clId="{51329CCC-AAD3-48F9-ABF7-7EB6F2798E77}" dt="2024-08-27T05:20:44.131" v="524" actId="404"/>
          <ac:spMkLst>
            <pc:docMk/>
            <pc:sldMk cId="1822993926" sldId="266"/>
            <ac:spMk id="2" creationId="{4E66AFBA-3E03-8372-DC29-1823D536B9CB}"/>
          </ac:spMkLst>
        </pc:spChg>
        <pc:spChg chg="mod">
          <ac:chgData name="Wong, Bianca" userId="accbf9d7-0ce2-46a4-a42f-5b9a239dac8a" providerId="ADAL" clId="{51329CCC-AAD3-48F9-ABF7-7EB6F2798E77}" dt="2024-08-27T05:21:36.037" v="533" actId="403"/>
          <ac:spMkLst>
            <pc:docMk/>
            <pc:sldMk cId="1822993926" sldId="266"/>
            <ac:spMk id="3" creationId="{E7317C31-C887-6573-6A91-B769F5CC8CB9}"/>
          </ac:spMkLst>
        </pc:spChg>
      </pc:sldChg>
      <pc:sldChg chg="modSp new mod">
        <pc:chgData name="Wong, Bianca" userId="accbf9d7-0ce2-46a4-a42f-5b9a239dac8a" providerId="ADAL" clId="{51329CCC-AAD3-48F9-ABF7-7EB6F2798E77}" dt="2024-08-27T05:23:58.136" v="597" actId="404"/>
        <pc:sldMkLst>
          <pc:docMk/>
          <pc:sldMk cId="2998650351" sldId="267"/>
        </pc:sldMkLst>
        <pc:spChg chg="mod">
          <ac:chgData name="Wong, Bianca" userId="accbf9d7-0ce2-46a4-a42f-5b9a239dac8a" providerId="ADAL" clId="{51329CCC-AAD3-48F9-ABF7-7EB6F2798E77}" dt="2024-08-27T05:21:49.194" v="543" actId="403"/>
          <ac:spMkLst>
            <pc:docMk/>
            <pc:sldMk cId="2998650351" sldId="267"/>
            <ac:spMk id="2" creationId="{E4FD84A4-CAF6-3355-4F21-0D99ECB0741B}"/>
          </ac:spMkLst>
        </pc:spChg>
        <pc:spChg chg="mod">
          <ac:chgData name="Wong, Bianca" userId="accbf9d7-0ce2-46a4-a42f-5b9a239dac8a" providerId="ADAL" clId="{51329CCC-AAD3-48F9-ABF7-7EB6F2798E77}" dt="2024-08-27T05:23:58.136" v="597" actId="404"/>
          <ac:spMkLst>
            <pc:docMk/>
            <pc:sldMk cId="2998650351" sldId="267"/>
            <ac:spMk id="3" creationId="{BCEA3A68-5BD9-1306-0244-0DCB8FEA9B59}"/>
          </ac:spMkLst>
        </pc:spChg>
      </pc:sldChg>
      <pc:sldChg chg="modSp new mod">
        <pc:chgData name="Wong, Bianca" userId="accbf9d7-0ce2-46a4-a42f-5b9a239dac8a" providerId="ADAL" clId="{51329CCC-AAD3-48F9-ABF7-7EB6F2798E77}" dt="2024-08-27T05:23:42.892" v="594" actId="255"/>
        <pc:sldMkLst>
          <pc:docMk/>
          <pc:sldMk cId="3614787198" sldId="268"/>
        </pc:sldMkLst>
        <pc:spChg chg="mod">
          <ac:chgData name="Wong, Bianca" userId="accbf9d7-0ce2-46a4-a42f-5b9a239dac8a" providerId="ADAL" clId="{51329CCC-AAD3-48F9-ABF7-7EB6F2798E77}" dt="2024-08-27T05:22:45.131" v="567" actId="403"/>
          <ac:spMkLst>
            <pc:docMk/>
            <pc:sldMk cId="3614787198" sldId="268"/>
            <ac:spMk id="2" creationId="{19870AB6-1014-D280-E0B9-217F2966C504}"/>
          </ac:spMkLst>
        </pc:spChg>
        <pc:spChg chg="mod">
          <ac:chgData name="Wong, Bianca" userId="accbf9d7-0ce2-46a4-a42f-5b9a239dac8a" providerId="ADAL" clId="{51329CCC-AAD3-48F9-ABF7-7EB6F2798E77}" dt="2024-08-27T05:23:42.892" v="594" actId="255"/>
          <ac:spMkLst>
            <pc:docMk/>
            <pc:sldMk cId="3614787198" sldId="268"/>
            <ac:spMk id="3" creationId="{06F7591D-4911-8EC8-45F8-42CD0BB8898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12BED07-6713-92AA-40AF-AE58F4F83C7A}"/>
              </a:ext>
            </a:extLst>
          </p:cNvPr>
          <p:cNvSpPr>
            <a:spLocks noGrp="1"/>
          </p:cNvSpPr>
          <p:nvPr>
            <p:ph type="subTitle" idx="1"/>
          </p:nvPr>
        </p:nvSpPr>
        <p:spPr>
          <a:xfrm>
            <a:off x="1608406" y="4512376"/>
            <a:ext cx="8639776" cy="900190"/>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FC9EF77-BF49-E4C1-0FC7-563354777900}"/>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72BD5853-25AA-1C3D-EAD2-496674792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F0DAD-5850-CAAE-CD25-4D6DDDFF3A18}"/>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2" name="Title 1">
            <a:extLst>
              <a:ext uri="{FF2B5EF4-FFF2-40B4-BE49-F238E27FC236}">
                <a16:creationId xmlns:a16="http://schemas.microsoft.com/office/drawing/2014/main" id="{534851B1-0B20-9549-0D70-886AA9D04532}"/>
              </a:ext>
            </a:extLst>
          </p:cNvPr>
          <p:cNvSpPr>
            <a:spLocks noGrp="1"/>
          </p:cNvSpPr>
          <p:nvPr>
            <p:ph type="ctrTitle"/>
          </p:nvPr>
        </p:nvSpPr>
        <p:spPr>
          <a:xfrm>
            <a:off x="1608406" y="1720884"/>
            <a:ext cx="8639775" cy="2734693"/>
          </a:xfrm>
          <a:noFill/>
        </p:spPr>
        <p:txBody>
          <a:bodyPr anchor="b">
            <a:normAutofit/>
          </a:bodyPr>
          <a:lstStyle>
            <a:lvl1pPr algn="l">
              <a:defRPr sz="3200" spc="530" baseline="0"/>
            </a:lvl1pPr>
          </a:lstStyle>
          <a:p>
            <a:r>
              <a:rPr lang="en-US" dirty="0"/>
              <a:t>Click to edit Master title style</a:t>
            </a:r>
          </a:p>
        </p:txBody>
      </p:sp>
    </p:spTree>
    <p:extLst>
      <p:ext uri="{BB962C8B-B14F-4D97-AF65-F5344CB8AC3E}">
        <p14:creationId xmlns:p14="http://schemas.microsoft.com/office/powerpoint/2010/main" val="7581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2C3AB-851A-0D2F-B3AE-5B161CFFC00A}"/>
              </a:ext>
            </a:extLst>
          </p:cNvPr>
          <p:cNvSpPr>
            <a:spLocks noGrp="1"/>
          </p:cNvSpPr>
          <p:nvPr>
            <p:ph type="title"/>
          </p:nvPr>
        </p:nvSpPr>
        <p:spPr>
          <a:xfrm>
            <a:off x="1624338" y="1255172"/>
            <a:ext cx="9297346" cy="1050707"/>
          </a:xfrm>
        </p:spPr>
        <p:txBody>
          <a:bodyPr anchor="b"/>
          <a:lstStyle/>
          <a:p>
            <a:r>
              <a:rPr lang="en-US" dirty="0"/>
              <a:t>Click to edit Master title style</a:t>
            </a:r>
          </a:p>
        </p:txBody>
      </p:sp>
      <p:sp>
        <p:nvSpPr>
          <p:cNvPr id="3" name="Vertical Text Placeholder 2">
            <a:extLst>
              <a:ext uri="{FF2B5EF4-FFF2-40B4-BE49-F238E27FC236}">
                <a16:creationId xmlns:a16="http://schemas.microsoft.com/office/drawing/2014/main" id="{0E89FD6B-3621-3904-7878-A2825C692509}"/>
              </a:ext>
            </a:extLst>
          </p:cNvPr>
          <p:cNvSpPr>
            <a:spLocks noGrp="1"/>
          </p:cNvSpPr>
          <p:nvPr>
            <p:ph type="body" orient="vert" idx="1"/>
          </p:nvPr>
        </p:nvSpPr>
        <p:spPr>
          <a:xfrm>
            <a:off x="1624338" y="2419468"/>
            <a:ext cx="9297346" cy="32543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808AE9-D8ED-ED5D-D7B0-A43811777E81}"/>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9A9EF98B-AC81-D122-3D05-9C4E2FE42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FB543-B138-6627-3714-12105D172AD5}"/>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282070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3DE16D-F1A0-DDB5-A98C-A9055C93D914}"/>
              </a:ext>
            </a:extLst>
          </p:cNvPr>
          <p:cNvSpPr>
            <a:spLocks noGrp="1"/>
          </p:cNvSpPr>
          <p:nvPr>
            <p:ph type="title" orient="vert"/>
          </p:nvPr>
        </p:nvSpPr>
        <p:spPr>
          <a:xfrm>
            <a:off x="9126961" y="1414196"/>
            <a:ext cx="1817441" cy="4100602"/>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2D8A548F-8DA7-C53C-1BFE-7C720CB20FA1}"/>
              </a:ext>
            </a:extLst>
          </p:cNvPr>
          <p:cNvSpPr>
            <a:spLocks noGrp="1"/>
          </p:cNvSpPr>
          <p:nvPr>
            <p:ph type="body" orient="vert" idx="1"/>
          </p:nvPr>
        </p:nvSpPr>
        <p:spPr>
          <a:xfrm>
            <a:off x="1346042" y="1414196"/>
            <a:ext cx="7780919" cy="410060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2EA2C8-1C90-25D0-8B0A-30B73CFD3EDE}"/>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EA6FF1A4-0404-DA2D-1EA4-828091C0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57155-0F4A-F7B7-C4A8-755572E98C2E}"/>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77713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48F26-B5E3-8A90-51FC-8520D1D73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EA4D95-10F3-6212-8302-5610C43E32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281BE7-A53D-441E-0393-0E59412C9117}"/>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0DEF10F0-B23F-BF4B-DB66-9BCF734DB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5DDEC-13A7-D988-D082-03076F80F1F0}"/>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417520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CFA-45ED-71B0-EE3E-CCE6D5C19377}"/>
              </a:ext>
            </a:extLst>
          </p:cNvPr>
          <p:cNvSpPr>
            <a:spLocks noGrp="1"/>
          </p:cNvSpPr>
          <p:nvPr>
            <p:ph type="title"/>
          </p:nvPr>
        </p:nvSpPr>
        <p:spPr>
          <a:xfrm>
            <a:off x="1622474" y="2413788"/>
            <a:ext cx="8085116" cy="2737521"/>
          </a:xfrm>
        </p:spPr>
        <p:txBody>
          <a:bodyPr anchor="t">
            <a:normAutofit/>
          </a:bodyPr>
          <a:lstStyle>
            <a:lvl1pPr>
              <a:defRPr sz="3200"/>
            </a:lvl1pPr>
          </a:lstStyle>
          <a:p>
            <a:r>
              <a:rPr lang="en-US" dirty="0"/>
              <a:t>Click to edit Master title style</a:t>
            </a:r>
          </a:p>
        </p:txBody>
      </p:sp>
      <p:sp>
        <p:nvSpPr>
          <p:cNvPr id="3" name="Text Placeholder 2">
            <a:extLst>
              <a:ext uri="{FF2B5EF4-FFF2-40B4-BE49-F238E27FC236}">
                <a16:creationId xmlns:a16="http://schemas.microsoft.com/office/drawing/2014/main" id="{8F37BECA-A01D-7D7A-F2A6-891EC9D22945}"/>
              </a:ext>
            </a:extLst>
          </p:cNvPr>
          <p:cNvSpPr>
            <a:spLocks noGrp="1"/>
          </p:cNvSpPr>
          <p:nvPr>
            <p:ph type="body" idx="1"/>
          </p:nvPr>
        </p:nvSpPr>
        <p:spPr>
          <a:xfrm>
            <a:off x="1622474" y="1351721"/>
            <a:ext cx="8085118" cy="993913"/>
          </a:xfrm>
        </p:spPr>
        <p:txBody>
          <a:bodyPr anchor="b">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6716478-6FAF-D420-0B87-6EABB81E887C}"/>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87C4289B-CB0D-8AFC-7C02-F755C0DCC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71E4-8A9E-2A30-D7FE-B3505124BB9D}"/>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07154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7F941-C3A7-545F-8046-C7A9AC80300E}"/>
              </a:ext>
            </a:extLst>
          </p:cNvPr>
          <p:cNvSpPr>
            <a:spLocks noGrp="1"/>
          </p:cNvSpPr>
          <p:nvPr>
            <p:ph type="title"/>
          </p:nvPr>
        </p:nvSpPr>
        <p:spPr>
          <a:xfrm>
            <a:off x="1615817" y="1272209"/>
            <a:ext cx="9164725" cy="1033670"/>
          </a:xfrm>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41BD4277-CFAE-EEF6-3346-61F06D5A3945}"/>
              </a:ext>
            </a:extLst>
          </p:cNvPr>
          <p:cNvSpPr>
            <a:spLocks noGrp="1"/>
          </p:cNvSpPr>
          <p:nvPr>
            <p:ph sz="half" idx="1"/>
          </p:nvPr>
        </p:nvSpPr>
        <p:spPr>
          <a:xfrm>
            <a:off x="1615817" y="2425148"/>
            <a:ext cx="4188635" cy="31606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543384-699D-84FC-C8B5-7BDE49BB4478}"/>
              </a:ext>
            </a:extLst>
          </p:cNvPr>
          <p:cNvSpPr>
            <a:spLocks noGrp="1"/>
          </p:cNvSpPr>
          <p:nvPr>
            <p:ph sz="half" idx="2"/>
          </p:nvPr>
        </p:nvSpPr>
        <p:spPr>
          <a:xfrm>
            <a:off x="6371355" y="2425148"/>
            <a:ext cx="4188635" cy="31606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A49386-AFC8-03DA-4563-07B0A0119B1C}"/>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6" name="Footer Placeholder 5">
            <a:extLst>
              <a:ext uri="{FF2B5EF4-FFF2-40B4-BE49-F238E27FC236}">
                <a16:creationId xmlns:a16="http://schemas.microsoft.com/office/drawing/2014/main" id="{23AED60A-7704-31D9-7D4D-65C635EDF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6927DA-3B5E-13B8-0BA8-5DCFF001E05E}"/>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108328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55A-280B-BDCB-F966-8578DDE741DC}"/>
              </a:ext>
            </a:extLst>
          </p:cNvPr>
          <p:cNvSpPr>
            <a:spLocks noGrp="1"/>
          </p:cNvSpPr>
          <p:nvPr>
            <p:ph type="title"/>
          </p:nvPr>
        </p:nvSpPr>
        <p:spPr>
          <a:xfrm>
            <a:off x="1017442" y="600817"/>
            <a:ext cx="10079497" cy="1168706"/>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0C76EA03-7008-14AB-547B-E66EA4EC968F}"/>
              </a:ext>
            </a:extLst>
          </p:cNvPr>
          <p:cNvSpPr>
            <a:spLocks noGrp="1"/>
          </p:cNvSpPr>
          <p:nvPr>
            <p:ph type="body" idx="1"/>
          </p:nvPr>
        </p:nvSpPr>
        <p:spPr>
          <a:xfrm>
            <a:off x="1017442" y="1798488"/>
            <a:ext cx="4599587" cy="668492"/>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D629F56-D2C8-71FE-FA59-002819D51856}"/>
              </a:ext>
            </a:extLst>
          </p:cNvPr>
          <p:cNvSpPr>
            <a:spLocks noGrp="1"/>
          </p:cNvSpPr>
          <p:nvPr>
            <p:ph sz="half" idx="2"/>
          </p:nvPr>
        </p:nvSpPr>
        <p:spPr>
          <a:xfrm>
            <a:off x="1017442" y="2777279"/>
            <a:ext cx="4599587" cy="32769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2524D2-CA8D-75F3-D089-C2F0E20D4759}"/>
              </a:ext>
            </a:extLst>
          </p:cNvPr>
          <p:cNvSpPr>
            <a:spLocks noGrp="1"/>
          </p:cNvSpPr>
          <p:nvPr>
            <p:ph type="body" sz="quarter" idx="3"/>
          </p:nvPr>
        </p:nvSpPr>
        <p:spPr>
          <a:xfrm>
            <a:off x="6497352" y="1798488"/>
            <a:ext cx="4599588" cy="668492"/>
          </a:xfrm>
        </p:spPr>
        <p:txBody>
          <a:bodyPr anchor="b"/>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E99B0E3-5AE5-0516-27BF-9F246137FE03}"/>
              </a:ext>
            </a:extLst>
          </p:cNvPr>
          <p:cNvSpPr>
            <a:spLocks noGrp="1"/>
          </p:cNvSpPr>
          <p:nvPr>
            <p:ph sz="quarter" idx="4"/>
          </p:nvPr>
        </p:nvSpPr>
        <p:spPr>
          <a:xfrm>
            <a:off x="6497352" y="2777279"/>
            <a:ext cx="4599588" cy="327693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F7B319A7-6048-4735-B2AC-6D6043F1461A}"/>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8" name="Footer Placeholder 7">
            <a:extLst>
              <a:ext uri="{FF2B5EF4-FFF2-40B4-BE49-F238E27FC236}">
                <a16:creationId xmlns:a16="http://schemas.microsoft.com/office/drawing/2014/main" id="{6515F875-F23E-D0D2-9115-CD494FDA0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B4F88F-F488-D9D5-CF99-AA1750AAFC39}"/>
              </a:ext>
            </a:extLst>
          </p:cNvPr>
          <p:cNvSpPr>
            <a:spLocks noGrp="1"/>
          </p:cNvSpPr>
          <p:nvPr>
            <p:ph type="sldNum" sz="quarter" idx="12"/>
          </p:nvPr>
        </p:nvSpPr>
        <p:spPr/>
        <p:txBody>
          <a:bodyPr/>
          <a:lstStyle/>
          <a:p>
            <a:fld id="{1CC2C9B9-B4B7-45CC-A7EB-16F8BADE9045}" type="slidenum">
              <a:rPr lang="en-US" smtClean="0"/>
              <a:t>‹#›</a:t>
            </a:fld>
            <a:endParaRPr lang="en-US"/>
          </a:p>
        </p:txBody>
      </p:sp>
      <p:cxnSp>
        <p:nvCxnSpPr>
          <p:cNvPr id="13" name="Straight Connector 12">
            <a:extLst>
              <a:ext uri="{FF2B5EF4-FFF2-40B4-BE49-F238E27FC236}">
                <a16:creationId xmlns:a16="http://schemas.microsoft.com/office/drawing/2014/main" id="{B5094593-EFC2-EEEF-74CD-BD00F4132A94}"/>
              </a:ext>
            </a:extLst>
          </p:cNvPr>
          <p:cNvCxnSpPr>
            <a:cxnSpLocks/>
          </p:cNvCxnSpPr>
          <p:nvPr/>
        </p:nvCxnSpPr>
        <p:spPr>
          <a:xfrm>
            <a:off x="6571185" y="2593591"/>
            <a:ext cx="452575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851F6D-436C-FA47-8CD1-2C10E735764A}"/>
              </a:ext>
            </a:extLst>
          </p:cNvPr>
          <p:cNvCxnSpPr>
            <a:cxnSpLocks/>
          </p:cNvCxnSpPr>
          <p:nvPr/>
        </p:nvCxnSpPr>
        <p:spPr>
          <a:xfrm>
            <a:off x="1107503" y="2593591"/>
            <a:ext cx="4509526"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83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1B86-9261-4E82-EF65-30F78154E2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A5E84-E43B-20AE-E80D-47CB0B07BD7B}"/>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4" name="Footer Placeholder 3">
            <a:extLst>
              <a:ext uri="{FF2B5EF4-FFF2-40B4-BE49-F238E27FC236}">
                <a16:creationId xmlns:a16="http://schemas.microsoft.com/office/drawing/2014/main" id="{2AFF5797-14F1-9FEB-247C-0E325AF74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B5D7AF-1489-8F93-4828-0AE784B8BA8F}"/>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335370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CAF1C-8901-AE05-E52C-D5B95941055B}"/>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3" name="Footer Placeholder 2">
            <a:extLst>
              <a:ext uri="{FF2B5EF4-FFF2-40B4-BE49-F238E27FC236}">
                <a16:creationId xmlns:a16="http://schemas.microsoft.com/office/drawing/2014/main" id="{E1CD4F90-2973-4FE2-6C2C-5C2AC5C5A8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50414B-A7EC-0C14-EFD2-29C5582CC184}"/>
              </a:ext>
            </a:extLst>
          </p:cNvPr>
          <p:cNvSpPr>
            <a:spLocks noGrp="1"/>
          </p:cNvSpPr>
          <p:nvPr>
            <p:ph type="sldNum" sz="quarter" idx="12"/>
          </p:nvPr>
        </p:nvSpPr>
        <p:spPr/>
        <p:txBody>
          <a:bodyPr/>
          <a:lstStyle/>
          <a:p>
            <a:fld id="{1CC2C9B9-B4B7-45CC-A7EB-16F8BADE9045}" type="slidenum">
              <a:rPr lang="en-US" smtClean="0"/>
              <a:t>‹#›</a:t>
            </a:fld>
            <a:endParaRPr lang="en-US"/>
          </a:p>
        </p:txBody>
      </p:sp>
    </p:spTree>
    <p:extLst>
      <p:ext uri="{BB962C8B-B14F-4D97-AF65-F5344CB8AC3E}">
        <p14:creationId xmlns:p14="http://schemas.microsoft.com/office/powerpoint/2010/main" val="1855903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378C7-A764-C5E4-A6A4-DC5B1B3537FB}"/>
              </a:ext>
            </a:extLst>
          </p:cNvPr>
          <p:cNvSpPr>
            <a:spLocks noGrp="1"/>
          </p:cNvSpPr>
          <p:nvPr>
            <p:ph type="title"/>
          </p:nvPr>
        </p:nvSpPr>
        <p:spPr>
          <a:xfrm>
            <a:off x="1380121" y="1391478"/>
            <a:ext cx="3288432" cy="1951414"/>
          </a:xfrm>
        </p:spPr>
        <p:txBody>
          <a:bodyPr anchor="t">
            <a:normAutofit/>
          </a:bodyPr>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27DFE178-4B5D-413B-6583-AB81E8D04180}"/>
              </a:ext>
            </a:extLst>
          </p:cNvPr>
          <p:cNvSpPr>
            <a:spLocks noGrp="1"/>
          </p:cNvSpPr>
          <p:nvPr>
            <p:ph idx="1"/>
          </p:nvPr>
        </p:nvSpPr>
        <p:spPr>
          <a:xfrm>
            <a:off x="6003235" y="920080"/>
            <a:ext cx="5312467" cy="502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B92F6D-71AB-9630-9DBE-46041C50C79A}"/>
              </a:ext>
            </a:extLst>
          </p:cNvPr>
          <p:cNvSpPr>
            <a:spLocks noGrp="1"/>
          </p:cNvSpPr>
          <p:nvPr>
            <p:ph type="body" sz="half" idx="2"/>
          </p:nvPr>
        </p:nvSpPr>
        <p:spPr>
          <a:xfrm>
            <a:off x="1380121" y="3566727"/>
            <a:ext cx="3288432" cy="1766325"/>
          </a:xfrm>
        </p:spPr>
        <p:txBody>
          <a:bodyPr anchor="b">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0FEAAD1-C919-6E2E-32D2-E199025FB8F9}"/>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6" name="Footer Placeholder 5">
            <a:extLst>
              <a:ext uri="{FF2B5EF4-FFF2-40B4-BE49-F238E27FC236}">
                <a16:creationId xmlns:a16="http://schemas.microsoft.com/office/drawing/2014/main" id="{5288B5D8-E15B-BE38-2A89-BD0F02E1A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ECC26-B78C-4CBD-6883-97E80D3E5165}"/>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11" name="Rectangle 10">
            <a:extLst>
              <a:ext uri="{FF2B5EF4-FFF2-40B4-BE49-F238E27FC236}">
                <a16:creationId xmlns:a16="http://schemas.microsoft.com/office/drawing/2014/main" id="{96AAC029-BE5C-900C-E7D2-DE6E31789D1E}"/>
              </a:ext>
              <a:ext uri="{C183D7F6-B498-43B3-948B-1728B52AA6E4}">
                <adec:decorative xmlns:adec="http://schemas.microsoft.com/office/drawing/2017/decorative" val="1"/>
              </a:ext>
            </a:extLst>
          </p:cNvPr>
          <p:cNvSpPr/>
          <p:nvPr/>
        </p:nvSpPr>
        <p:spPr>
          <a:xfrm>
            <a:off x="933198" y="931857"/>
            <a:ext cx="4305523"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393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04EAA-30F7-390A-C77C-2E5BD8218BC0}"/>
              </a:ext>
            </a:extLst>
          </p:cNvPr>
          <p:cNvSpPr>
            <a:spLocks noGrp="1"/>
          </p:cNvSpPr>
          <p:nvPr>
            <p:ph type="title"/>
          </p:nvPr>
        </p:nvSpPr>
        <p:spPr>
          <a:xfrm>
            <a:off x="1380120" y="1391478"/>
            <a:ext cx="3322510" cy="2037522"/>
          </a:xfrm>
        </p:spPr>
        <p:txBody>
          <a:bodyPr anchor="t">
            <a:normAutofit/>
          </a:bodyPr>
          <a:lstStyle>
            <a:lvl1pPr>
              <a:defRPr sz="2400"/>
            </a:lvl1pPr>
          </a:lstStyle>
          <a:p>
            <a:r>
              <a:rPr lang="en-US" dirty="0"/>
              <a:t>Click to edit Master title style</a:t>
            </a:r>
          </a:p>
        </p:txBody>
      </p:sp>
      <p:sp useBgFill="1">
        <p:nvSpPr>
          <p:cNvPr id="3" name="Picture Placeholder 2">
            <a:extLst>
              <a:ext uri="{FF2B5EF4-FFF2-40B4-BE49-F238E27FC236}">
                <a16:creationId xmlns:a16="http://schemas.microsoft.com/office/drawing/2014/main" id="{513A1C34-81AC-D534-67B1-42721228935F}"/>
              </a:ext>
            </a:extLst>
          </p:cNvPr>
          <p:cNvSpPr>
            <a:spLocks noGrp="1"/>
          </p:cNvSpPr>
          <p:nvPr>
            <p:ph type="pic" idx="1"/>
          </p:nvPr>
        </p:nvSpPr>
        <p:spPr>
          <a:xfrm>
            <a:off x="5907143" y="931857"/>
            <a:ext cx="5351659" cy="499630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E1012D-3524-26C6-64C1-8CE6E7A9A29B}"/>
              </a:ext>
            </a:extLst>
          </p:cNvPr>
          <p:cNvSpPr>
            <a:spLocks noGrp="1"/>
          </p:cNvSpPr>
          <p:nvPr>
            <p:ph type="body" sz="half" idx="2"/>
          </p:nvPr>
        </p:nvSpPr>
        <p:spPr>
          <a:xfrm>
            <a:off x="1380120" y="3742792"/>
            <a:ext cx="3322510" cy="1590261"/>
          </a:xfrm>
        </p:spPr>
        <p:txBody>
          <a:bodyPr anchor="b">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E8FA6D7-1BE0-F14D-A2F7-4836180BC3B9}"/>
              </a:ext>
            </a:extLst>
          </p:cNvPr>
          <p:cNvSpPr>
            <a:spLocks noGrp="1"/>
          </p:cNvSpPr>
          <p:nvPr>
            <p:ph type="dt" sz="half" idx="10"/>
          </p:nvPr>
        </p:nvSpPr>
        <p:spPr/>
        <p:txBody>
          <a:bodyPr/>
          <a:lstStyle/>
          <a:p>
            <a:fld id="{E7736193-EDE3-4BB5-AE5F-E6E5472AB8BE}" type="datetimeFigureOut">
              <a:rPr lang="en-US" smtClean="0"/>
              <a:t>8/26/2024</a:t>
            </a:fld>
            <a:endParaRPr lang="en-US"/>
          </a:p>
        </p:txBody>
      </p:sp>
      <p:sp>
        <p:nvSpPr>
          <p:cNvPr id="6" name="Footer Placeholder 5">
            <a:extLst>
              <a:ext uri="{FF2B5EF4-FFF2-40B4-BE49-F238E27FC236}">
                <a16:creationId xmlns:a16="http://schemas.microsoft.com/office/drawing/2014/main" id="{0556B5AC-3F20-FDC1-D579-7C4C6B4ED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74ACA-1D54-81FA-70B1-31AB3011B3C6}"/>
              </a:ext>
            </a:extLst>
          </p:cNvPr>
          <p:cNvSpPr>
            <a:spLocks noGrp="1"/>
          </p:cNvSpPr>
          <p:nvPr>
            <p:ph type="sldNum" sz="quarter" idx="12"/>
          </p:nvPr>
        </p:nvSpPr>
        <p:spPr/>
        <p:txBody>
          <a:bodyPr/>
          <a:lstStyle/>
          <a:p>
            <a:fld id="{1CC2C9B9-B4B7-45CC-A7EB-16F8BADE9045}" type="slidenum">
              <a:rPr lang="en-US" smtClean="0"/>
              <a:t>‹#›</a:t>
            </a:fld>
            <a:endParaRPr lang="en-US"/>
          </a:p>
        </p:txBody>
      </p:sp>
      <p:sp>
        <p:nvSpPr>
          <p:cNvPr id="9" name="Rectangle 8">
            <a:extLst>
              <a:ext uri="{FF2B5EF4-FFF2-40B4-BE49-F238E27FC236}">
                <a16:creationId xmlns:a16="http://schemas.microsoft.com/office/drawing/2014/main" id="{4DD8EE65-D4F9-418A-1628-F5DFD3DBA24E}"/>
              </a:ext>
              <a:ext uri="{C183D7F6-B498-43B3-948B-1728B52AA6E4}">
                <adec:decorative xmlns:adec="http://schemas.microsoft.com/office/drawing/2017/decorative" val="1"/>
              </a:ext>
            </a:extLst>
          </p:cNvPr>
          <p:cNvSpPr/>
          <p:nvPr/>
        </p:nvSpPr>
        <p:spPr>
          <a:xfrm>
            <a:off x="933198" y="931857"/>
            <a:ext cx="4305523"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81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92104-6F24-CD50-F55E-22A55084DDC9}"/>
              </a:ext>
            </a:extLst>
          </p:cNvPr>
          <p:cNvSpPr>
            <a:spLocks noGrp="1"/>
          </p:cNvSpPr>
          <p:nvPr>
            <p:ph type="title"/>
          </p:nvPr>
        </p:nvSpPr>
        <p:spPr>
          <a:xfrm>
            <a:off x="1620442" y="1233199"/>
            <a:ext cx="8977511" cy="107382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D1059CB-D00E-398D-E4D9-59792FC40A4C}"/>
              </a:ext>
            </a:extLst>
          </p:cNvPr>
          <p:cNvSpPr>
            <a:spLocks noGrp="1"/>
          </p:cNvSpPr>
          <p:nvPr>
            <p:ph type="body" idx="1"/>
          </p:nvPr>
        </p:nvSpPr>
        <p:spPr>
          <a:xfrm>
            <a:off x="1620444" y="2419639"/>
            <a:ext cx="8977509" cy="314178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8DFBC38-D897-7CBE-AC89-A95A2222D7C8}"/>
              </a:ext>
            </a:extLst>
          </p:cNvPr>
          <p:cNvSpPr>
            <a:spLocks noGrp="1"/>
          </p:cNvSpPr>
          <p:nvPr>
            <p:ph type="dt" sz="half" idx="2"/>
          </p:nvPr>
        </p:nvSpPr>
        <p:spPr>
          <a:xfrm>
            <a:off x="847726" y="6199188"/>
            <a:ext cx="2743200" cy="365125"/>
          </a:xfrm>
          <a:prstGeom prst="rect">
            <a:avLst/>
          </a:prstGeom>
        </p:spPr>
        <p:txBody>
          <a:bodyPr vert="horz" lIns="91440" tIns="45720" rIns="91440" bIns="45720" rtlCol="0" anchor="ctr"/>
          <a:lstStyle>
            <a:lvl1pPr algn="l">
              <a:defRPr sz="1050">
                <a:solidFill>
                  <a:schemeClr val="tx1"/>
                </a:solidFill>
                <a:latin typeface="+mn-lt"/>
              </a:defRPr>
            </a:lvl1pPr>
          </a:lstStyle>
          <a:p>
            <a:fld id="{E7736193-EDE3-4BB5-AE5F-E6E5472AB8BE}" type="datetimeFigureOut">
              <a:rPr lang="en-US" smtClean="0"/>
              <a:t>8/26/2024</a:t>
            </a:fld>
            <a:endParaRPr lang="en-US"/>
          </a:p>
        </p:txBody>
      </p:sp>
      <p:sp>
        <p:nvSpPr>
          <p:cNvPr id="5" name="Footer Placeholder 4">
            <a:extLst>
              <a:ext uri="{FF2B5EF4-FFF2-40B4-BE49-F238E27FC236}">
                <a16:creationId xmlns:a16="http://schemas.microsoft.com/office/drawing/2014/main" id="{E6728008-2A03-D518-4A75-30816EB0D198}"/>
              </a:ext>
            </a:extLst>
          </p:cNvPr>
          <p:cNvSpPr>
            <a:spLocks noGrp="1"/>
          </p:cNvSpPr>
          <p:nvPr>
            <p:ph type="ftr" sz="quarter" idx="3"/>
          </p:nvPr>
        </p:nvSpPr>
        <p:spPr>
          <a:xfrm>
            <a:off x="7286625" y="6199188"/>
            <a:ext cx="3409951" cy="365125"/>
          </a:xfrm>
          <a:prstGeom prst="rect">
            <a:avLst/>
          </a:prstGeom>
        </p:spPr>
        <p:txBody>
          <a:bodyPr vert="horz" lIns="91440" tIns="45720" rIns="91440" bIns="45720" rtlCol="0" anchor="ctr"/>
          <a:lstStyle>
            <a:lvl1pPr algn="r">
              <a:defRPr sz="1050">
                <a:solidFill>
                  <a:schemeClr val="tx1"/>
                </a:solidFill>
                <a:latin typeface="+mn-lt"/>
              </a:defRPr>
            </a:lvl1pPr>
          </a:lstStyle>
          <a:p>
            <a:endParaRPr lang="en-US"/>
          </a:p>
        </p:txBody>
      </p:sp>
      <p:sp>
        <p:nvSpPr>
          <p:cNvPr id="6" name="Slide Number Placeholder 5">
            <a:extLst>
              <a:ext uri="{FF2B5EF4-FFF2-40B4-BE49-F238E27FC236}">
                <a16:creationId xmlns:a16="http://schemas.microsoft.com/office/drawing/2014/main" id="{F3691D49-2BD8-1C36-B43A-CF2F9177769B}"/>
              </a:ext>
            </a:extLst>
          </p:cNvPr>
          <p:cNvSpPr>
            <a:spLocks noGrp="1"/>
          </p:cNvSpPr>
          <p:nvPr>
            <p:ph type="sldNum" sz="quarter" idx="4"/>
          </p:nvPr>
        </p:nvSpPr>
        <p:spPr>
          <a:xfrm>
            <a:off x="10696577" y="6199188"/>
            <a:ext cx="619125" cy="365125"/>
          </a:xfrm>
          <a:prstGeom prst="rect">
            <a:avLst/>
          </a:prstGeom>
        </p:spPr>
        <p:txBody>
          <a:bodyPr vert="horz" lIns="91440" tIns="45720" rIns="91440" bIns="45720" rtlCol="0" anchor="ctr"/>
          <a:lstStyle>
            <a:lvl1pPr algn="r">
              <a:defRPr sz="1050">
                <a:solidFill>
                  <a:schemeClr val="tx1"/>
                </a:solidFill>
                <a:latin typeface="+mn-lt"/>
              </a:defRPr>
            </a:lvl1pPr>
          </a:lstStyle>
          <a:p>
            <a:fld id="{1CC2C9B9-B4B7-45CC-A7EB-16F8BADE9045}" type="slidenum">
              <a:rPr lang="en-US" smtClean="0"/>
              <a:t>‹#›</a:t>
            </a:fld>
            <a:endParaRPr lang="en-US"/>
          </a:p>
        </p:txBody>
      </p:sp>
      <p:sp>
        <p:nvSpPr>
          <p:cNvPr id="8" name="Rectangle 7">
            <a:extLst>
              <a:ext uri="{FF2B5EF4-FFF2-40B4-BE49-F238E27FC236}">
                <a16:creationId xmlns:a16="http://schemas.microsoft.com/office/drawing/2014/main" id="{5BE2A49E-0BD9-321C-F602-AFA2FCF9B27B}"/>
              </a:ext>
              <a:ext uri="{C183D7F6-B498-43B3-948B-1728B52AA6E4}">
                <adec:decorative xmlns:adec="http://schemas.microsoft.com/office/drawing/2017/decorative" val="1"/>
              </a:ext>
            </a:extLst>
          </p:cNvPr>
          <p:cNvSpPr/>
          <p:nvPr/>
        </p:nvSpPr>
        <p:spPr>
          <a:xfrm>
            <a:off x="933198" y="931857"/>
            <a:ext cx="10326946" cy="499630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82835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20000"/>
        </a:lnSpc>
        <a:spcBef>
          <a:spcPct val="0"/>
        </a:spcBef>
        <a:buNone/>
        <a:defRPr sz="2800" b="1" kern="1200" cap="all" spc="5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chino.k12.ca.us/Page/5478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Bianca_wong@chino.k12.ca.u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chino.k12.ca.us/Page/5478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7E26772-EAFC-10BB-4659-99BF2A8A15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ightbulb idea concept">
            <a:extLst>
              <a:ext uri="{FF2B5EF4-FFF2-40B4-BE49-F238E27FC236}">
                <a16:creationId xmlns:a16="http://schemas.microsoft.com/office/drawing/2014/main" id="{94E77662-A8E2-FAB0-367B-3490F6DBCBA7}"/>
              </a:ext>
            </a:extLst>
          </p:cNvPr>
          <p:cNvPicPr>
            <a:picLocks noChangeAspect="1"/>
          </p:cNvPicPr>
          <p:nvPr/>
        </p:nvPicPr>
        <p:blipFill>
          <a:blip r:embed="rId2"/>
          <a:srcRect l="3354" r="51404" b="-1"/>
          <a:stretch/>
        </p:blipFill>
        <p:spPr>
          <a:xfrm>
            <a:off x="7543800" y="10"/>
            <a:ext cx="4648202" cy="6857990"/>
          </a:xfrm>
          <a:prstGeom prst="rect">
            <a:avLst/>
          </a:prstGeom>
        </p:spPr>
      </p:pic>
      <p:sp>
        <p:nvSpPr>
          <p:cNvPr id="11" name="Rectangle 10">
            <a:extLst>
              <a:ext uri="{FF2B5EF4-FFF2-40B4-BE49-F238E27FC236}">
                <a16:creationId xmlns:a16="http://schemas.microsoft.com/office/drawing/2014/main" id="{E4AEFA6A-E623-CF1A-3DDF-C38D3A7E2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5884" y="934542"/>
            <a:ext cx="10321575" cy="4990932"/>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A7623B-A7D0-7231-73CC-DD5768C65A79}"/>
              </a:ext>
            </a:extLst>
          </p:cNvPr>
          <p:cNvSpPr>
            <a:spLocks noGrp="1"/>
          </p:cNvSpPr>
          <p:nvPr>
            <p:ph type="ctrTitle"/>
          </p:nvPr>
        </p:nvSpPr>
        <p:spPr>
          <a:xfrm>
            <a:off x="2056814" y="2179769"/>
            <a:ext cx="4662104" cy="1828800"/>
          </a:xfrm>
        </p:spPr>
        <p:txBody>
          <a:bodyPr anchor="b">
            <a:normAutofit/>
          </a:bodyPr>
          <a:lstStyle/>
          <a:p>
            <a:pPr algn="ctr"/>
            <a:r>
              <a:rPr lang="en-US" dirty="0"/>
              <a:t>Welcome Parents, Guardians, and ASB Students!</a:t>
            </a:r>
          </a:p>
        </p:txBody>
      </p:sp>
      <p:sp>
        <p:nvSpPr>
          <p:cNvPr id="3" name="Subtitle 2">
            <a:extLst>
              <a:ext uri="{FF2B5EF4-FFF2-40B4-BE49-F238E27FC236}">
                <a16:creationId xmlns:a16="http://schemas.microsoft.com/office/drawing/2014/main" id="{BB6DF3F6-27F1-4DED-143F-F65718A9990A}"/>
              </a:ext>
            </a:extLst>
          </p:cNvPr>
          <p:cNvSpPr>
            <a:spLocks noGrp="1"/>
          </p:cNvSpPr>
          <p:nvPr>
            <p:ph type="subTitle" idx="1"/>
          </p:nvPr>
        </p:nvSpPr>
        <p:spPr>
          <a:xfrm>
            <a:off x="2090569" y="4428339"/>
            <a:ext cx="4628349" cy="695864"/>
          </a:xfrm>
        </p:spPr>
        <p:txBody>
          <a:bodyPr anchor="t">
            <a:noAutofit/>
          </a:bodyPr>
          <a:lstStyle/>
          <a:p>
            <a:pPr algn="ctr"/>
            <a:r>
              <a:rPr lang="en-US" sz="2800" dirty="0"/>
              <a:t>Ms. Wong </a:t>
            </a:r>
          </a:p>
          <a:p>
            <a:pPr algn="ctr"/>
            <a:r>
              <a:rPr lang="en-US" sz="2800" dirty="0"/>
              <a:t>24-25</a:t>
            </a:r>
          </a:p>
        </p:txBody>
      </p:sp>
    </p:spTree>
    <p:extLst>
      <p:ext uri="{BB962C8B-B14F-4D97-AF65-F5344CB8AC3E}">
        <p14:creationId xmlns:p14="http://schemas.microsoft.com/office/powerpoint/2010/main" val="1835380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27708-3D20-3E96-B0EB-29B6BFC62665}"/>
              </a:ext>
            </a:extLst>
          </p:cNvPr>
          <p:cNvSpPr>
            <a:spLocks noGrp="1"/>
          </p:cNvSpPr>
          <p:nvPr>
            <p:ph type="title"/>
          </p:nvPr>
        </p:nvSpPr>
        <p:spPr/>
        <p:txBody>
          <a:bodyPr>
            <a:normAutofit/>
          </a:bodyPr>
          <a:lstStyle/>
          <a:p>
            <a:pPr algn="ctr"/>
            <a:r>
              <a:rPr lang="en-US" sz="4000" dirty="0"/>
              <a:t>Student Expectations</a:t>
            </a:r>
          </a:p>
        </p:txBody>
      </p:sp>
      <p:sp>
        <p:nvSpPr>
          <p:cNvPr id="3" name="Content Placeholder 2">
            <a:extLst>
              <a:ext uri="{FF2B5EF4-FFF2-40B4-BE49-F238E27FC236}">
                <a16:creationId xmlns:a16="http://schemas.microsoft.com/office/drawing/2014/main" id="{EF731FFC-60D9-649A-AE20-4247F24E4FF6}"/>
              </a:ext>
            </a:extLst>
          </p:cNvPr>
          <p:cNvSpPr>
            <a:spLocks noGrp="1"/>
          </p:cNvSpPr>
          <p:nvPr>
            <p:ph idx="1"/>
          </p:nvPr>
        </p:nvSpPr>
        <p:spPr/>
        <p:txBody>
          <a:bodyPr>
            <a:normAutofit lnSpcReduction="10000"/>
          </a:bodyPr>
          <a:lstStyle/>
          <a:p>
            <a:pPr marL="0" indent="0" algn="ctr">
              <a:buFont typeface="Arial" panose="020B0604020202020204" pitchFamily="34" charset="0"/>
              <a:buNone/>
            </a:pPr>
            <a:endParaRPr lang="en-US" sz="1800" dirty="0">
              <a:latin typeface="Trade Gothic Next Cond" panose="020B0506040303020004" pitchFamily="34" charset="0"/>
            </a:endParaRPr>
          </a:p>
          <a:p>
            <a:r>
              <a:rPr lang="en-US" sz="2200" dirty="0">
                <a:latin typeface="Trade Gothic Next Cond" panose="020B0506040303020004" pitchFamily="34" charset="0"/>
              </a:rPr>
              <a:t>All students must be prepared to work on a daily basis. </a:t>
            </a:r>
          </a:p>
          <a:p>
            <a:r>
              <a:rPr lang="en-US" sz="2200" dirty="0">
                <a:latin typeface="Trade Gothic Next Cond" panose="020B0506040303020004" pitchFamily="34" charset="0"/>
              </a:rPr>
              <a:t>Students are expected to plan and prepare for school events far in advance. Therefore, utilizing time in class is essential.</a:t>
            </a:r>
          </a:p>
          <a:p>
            <a:r>
              <a:rPr lang="en-US" sz="2200" dirty="0">
                <a:latin typeface="Trade Gothic Next Cond" panose="020B0506040303020004" pitchFamily="34" charset="0"/>
              </a:rPr>
              <a:t>Students may have to stay before or after school to work during school events.</a:t>
            </a:r>
          </a:p>
          <a:p>
            <a:r>
              <a:rPr lang="en-US" sz="2200" dirty="0">
                <a:highlight>
                  <a:srgbClr val="00FFFF"/>
                </a:highlight>
                <a:latin typeface="Trade Gothic Next Cond" panose="020B0506040303020004" pitchFamily="34" charset="0"/>
              </a:rPr>
              <a:t>Students must be committed to all agreements listed in the syllabus and Student Agreement Contract.</a:t>
            </a:r>
          </a:p>
          <a:p>
            <a:endParaRPr lang="en-US" dirty="0"/>
          </a:p>
        </p:txBody>
      </p:sp>
    </p:spTree>
    <p:extLst>
      <p:ext uri="{BB962C8B-B14F-4D97-AF65-F5344CB8AC3E}">
        <p14:creationId xmlns:p14="http://schemas.microsoft.com/office/powerpoint/2010/main" val="109726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0011-E583-670C-F21B-D233F072730B}"/>
              </a:ext>
            </a:extLst>
          </p:cNvPr>
          <p:cNvSpPr>
            <a:spLocks noGrp="1"/>
          </p:cNvSpPr>
          <p:nvPr>
            <p:ph type="title"/>
          </p:nvPr>
        </p:nvSpPr>
        <p:spPr>
          <a:xfrm>
            <a:off x="1620442" y="1233199"/>
            <a:ext cx="8977511" cy="873507"/>
          </a:xfrm>
        </p:spPr>
        <p:txBody>
          <a:bodyPr>
            <a:normAutofit/>
          </a:bodyPr>
          <a:lstStyle/>
          <a:p>
            <a:pPr algn="ctr"/>
            <a:r>
              <a:rPr lang="en-US" sz="3600" dirty="0"/>
              <a:t>Consequences</a:t>
            </a:r>
          </a:p>
        </p:txBody>
      </p:sp>
      <p:sp>
        <p:nvSpPr>
          <p:cNvPr id="3" name="Content Placeholder 2">
            <a:extLst>
              <a:ext uri="{FF2B5EF4-FFF2-40B4-BE49-F238E27FC236}">
                <a16:creationId xmlns:a16="http://schemas.microsoft.com/office/drawing/2014/main" id="{A9925920-24A0-8B62-F923-6BAF45EF0F45}"/>
              </a:ext>
            </a:extLst>
          </p:cNvPr>
          <p:cNvSpPr>
            <a:spLocks noGrp="1"/>
          </p:cNvSpPr>
          <p:nvPr>
            <p:ph idx="1"/>
          </p:nvPr>
        </p:nvSpPr>
        <p:spPr>
          <a:xfrm>
            <a:off x="1620444" y="2205319"/>
            <a:ext cx="8977509" cy="3505200"/>
          </a:xfrm>
        </p:spPr>
        <p:txBody>
          <a:bodyPr>
            <a:normAutofit fontScale="92500" lnSpcReduction="20000"/>
          </a:bodyPr>
          <a:lstStyle/>
          <a:p>
            <a:pPr marL="0" indent="0">
              <a:buNone/>
            </a:pPr>
            <a:r>
              <a:rPr lang="en-US" sz="2200" dirty="0">
                <a:latin typeface="Trade Gothic Next Cond" panose="020B0506040303020004" pitchFamily="34" charset="0"/>
              </a:rPr>
              <a:t>Should a student fail to uphold the previously mentioned expectations, they may be subject to one or more of the following consequences:</a:t>
            </a:r>
          </a:p>
          <a:p>
            <a:pPr marL="0" indent="0">
              <a:buNone/>
            </a:pPr>
            <a:r>
              <a:rPr lang="en-US" sz="2200" dirty="0">
                <a:latin typeface="Trade Gothic Next Cond" panose="020B0506040303020004" pitchFamily="34" charset="0"/>
              </a:rPr>
              <a:t>•	Verbal warning/discussion with Ms. Wong</a:t>
            </a:r>
          </a:p>
          <a:p>
            <a:pPr marL="0" indent="0">
              <a:buNone/>
            </a:pPr>
            <a:r>
              <a:rPr lang="en-US" sz="2200" dirty="0">
                <a:latin typeface="Trade Gothic Next Cond" panose="020B0506040303020004" pitchFamily="34" charset="0"/>
              </a:rPr>
              <a:t>•	Parent Notification</a:t>
            </a:r>
          </a:p>
          <a:p>
            <a:pPr marL="0" indent="0">
              <a:buNone/>
            </a:pPr>
            <a:r>
              <a:rPr lang="en-US" sz="2200" dirty="0">
                <a:latin typeface="Trade Gothic Next Cond" panose="020B0506040303020004" pitchFamily="34" charset="0"/>
              </a:rPr>
              <a:t>•	Low-Level/ High-Level Referral</a:t>
            </a:r>
          </a:p>
          <a:p>
            <a:pPr marL="0" indent="0">
              <a:buNone/>
            </a:pPr>
            <a:r>
              <a:rPr lang="en-US" sz="2200" dirty="0">
                <a:latin typeface="Trade Gothic Next Cond" panose="020B0506040303020004" pitchFamily="34" charset="0"/>
              </a:rPr>
              <a:t>•	Meeting with Ms. Wong &amp; Administration</a:t>
            </a:r>
          </a:p>
          <a:p>
            <a:pPr marL="0" indent="0">
              <a:buNone/>
            </a:pPr>
            <a:r>
              <a:rPr lang="en-US" sz="2200" dirty="0">
                <a:latin typeface="Trade Gothic Next Cond" panose="020B0506040303020004" pitchFamily="34" charset="0"/>
              </a:rPr>
              <a:t>•	Suspension from ASB</a:t>
            </a:r>
          </a:p>
          <a:p>
            <a:pPr marL="0" indent="0">
              <a:buNone/>
            </a:pPr>
            <a:r>
              <a:rPr lang="en-US" sz="2200" dirty="0">
                <a:latin typeface="Trade Gothic Next Cond" panose="020B0506040303020004" pitchFamily="34" charset="0"/>
              </a:rPr>
              <a:t>•	Removal from the ASB position</a:t>
            </a:r>
          </a:p>
          <a:p>
            <a:endParaRPr lang="en-US" dirty="0"/>
          </a:p>
        </p:txBody>
      </p:sp>
    </p:spTree>
    <p:extLst>
      <p:ext uri="{BB962C8B-B14F-4D97-AF65-F5344CB8AC3E}">
        <p14:creationId xmlns:p14="http://schemas.microsoft.com/office/powerpoint/2010/main" val="3385015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7C9EDB-98E2-73AA-01CB-950A8963E87D}"/>
              </a:ext>
            </a:extLst>
          </p:cNvPr>
          <p:cNvSpPr>
            <a:spLocks noGrp="1"/>
          </p:cNvSpPr>
          <p:nvPr>
            <p:ph type="ctrTitle"/>
          </p:nvPr>
        </p:nvSpPr>
        <p:spPr>
          <a:xfrm>
            <a:off x="1608406" y="1720884"/>
            <a:ext cx="8639775" cy="2178763"/>
          </a:xfrm>
        </p:spPr>
        <p:txBody>
          <a:bodyPr>
            <a:normAutofit/>
          </a:bodyPr>
          <a:lstStyle/>
          <a:p>
            <a:pPr algn="ctr"/>
            <a:r>
              <a:rPr lang="en-US" sz="5400" dirty="0"/>
              <a:t>Questions?</a:t>
            </a:r>
          </a:p>
        </p:txBody>
      </p:sp>
    </p:spTree>
    <p:extLst>
      <p:ext uri="{BB962C8B-B14F-4D97-AF65-F5344CB8AC3E}">
        <p14:creationId xmlns:p14="http://schemas.microsoft.com/office/powerpoint/2010/main" val="2012410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7C9EDB-98E2-73AA-01CB-950A8963E87D}"/>
              </a:ext>
            </a:extLst>
          </p:cNvPr>
          <p:cNvSpPr>
            <a:spLocks noGrp="1"/>
          </p:cNvSpPr>
          <p:nvPr>
            <p:ph type="ctrTitle"/>
          </p:nvPr>
        </p:nvSpPr>
        <p:spPr>
          <a:xfrm>
            <a:off x="1301744" y="1362636"/>
            <a:ext cx="9588512" cy="3702423"/>
          </a:xfrm>
        </p:spPr>
        <p:txBody>
          <a:bodyPr>
            <a:noAutofit/>
          </a:bodyPr>
          <a:lstStyle/>
          <a:p>
            <a:pPr algn="ctr"/>
            <a:r>
              <a:rPr lang="en-US" sz="2800" dirty="0"/>
              <a:t>All the information seen here is available on my class website.</a:t>
            </a:r>
            <a:br>
              <a:rPr lang="en-US" sz="2800" dirty="0"/>
            </a:br>
            <a:r>
              <a:rPr lang="en-US" sz="2800" dirty="0">
                <a:hlinkClick r:id="rId2"/>
              </a:rPr>
              <a:t>https://www.chino.k12.ca.us/Page/54789</a:t>
            </a:r>
            <a:br>
              <a:rPr lang="en-US" sz="4000" dirty="0"/>
            </a:br>
            <a:endParaRPr lang="en-US" sz="4000" dirty="0"/>
          </a:p>
        </p:txBody>
      </p:sp>
    </p:spTree>
    <p:extLst>
      <p:ext uri="{BB962C8B-B14F-4D97-AF65-F5344CB8AC3E}">
        <p14:creationId xmlns:p14="http://schemas.microsoft.com/office/powerpoint/2010/main" val="89734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BDBB2-5EEC-9E03-324B-F8B0A5D56724}"/>
              </a:ext>
            </a:extLst>
          </p:cNvPr>
          <p:cNvSpPr>
            <a:spLocks noGrp="1"/>
          </p:cNvSpPr>
          <p:nvPr>
            <p:ph type="title"/>
          </p:nvPr>
        </p:nvSpPr>
        <p:spPr>
          <a:xfrm>
            <a:off x="1790700" y="831607"/>
            <a:ext cx="8610600" cy="1293028"/>
          </a:xfrm>
        </p:spPr>
        <p:txBody>
          <a:bodyPr>
            <a:normAutofit/>
          </a:bodyPr>
          <a:lstStyle/>
          <a:p>
            <a:pPr algn="ctr"/>
            <a:r>
              <a:rPr lang="en-US" sz="3600" dirty="0"/>
              <a:t>Contact Information</a:t>
            </a:r>
          </a:p>
        </p:txBody>
      </p:sp>
      <p:pic>
        <p:nvPicPr>
          <p:cNvPr id="5" name="Picture 4" descr="A purple and black logo&#10;&#10;Description automatically generated">
            <a:extLst>
              <a:ext uri="{FF2B5EF4-FFF2-40B4-BE49-F238E27FC236}">
                <a16:creationId xmlns:a16="http://schemas.microsoft.com/office/drawing/2014/main" id="{8A39C49E-E9DC-73A0-0385-AA7A3DC6A3A3}"/>
              </a:ext>
            </a:extLst>
          </p:cNvPr>
          <p:cNvPicPr>
            <a:picLocks noChangeAspect="1"/>
          </p:cNvPicPr>
          <p:nvPr/>
        </p:nvPicPr>
        <p:blipFill rotWithShape="1">
          <a:blip r:embed="rId2">
            <a:extLst>
              <a:ext uri="{28A0092B-C50C-407E-A947-70E740481C1C}">
                <a14:useLocalDpi xmlns:a14="http://schemas.microsoft.com/office/drawing/2010/main" val="0"/>
              </a:ext>
            </a:extLst>
          </a:blip>
          <a:srcRect l="3570" r="-3" b="-3"/>
          <a:stretch/>
        </p:blipFill>
        <p:spPr>
          <a:xfrm>
            <a:off x="1128583" y="2124635"/>
            <a:ext cx="4824403" cy="3639671"/>
          </a:xfrm>
          <a:prstGeom prst="rect">
            <a:avLst/>
          </a:prstGeom>
        </p:spPr>
      </p:pic>
      <p:sp>
        <p:nvSpPr>
          <p:cNvPr id="3" name="Content Placeholder 2">
            <a:extLst>
              <a:ext uri="{FF2B5EF4-FFF2-40B4-BE49-F238E27FC236}">
                <a16:creationId xmlns:a16="http://schemas.microsoft.com/office/drawing/2014/main" id="{68CAB7C3-B591-8A98-EBD7-190A4F5EC0DE}"/>
              </a:ext>
            </a:extLst>
          </p:cNvPr>
          <p:cNvSpPr>
            <a:spLocks noGrp="1"/>
          </p:cNvSpPr>
          <p:nvPr>
            <p:ph idx="1"/>
          </p:nvPr>
        </p:nvSpPr>
        <p:spPr>
          <a:xfrm>
            <a:off x="6096000" y="2402540"/>
            <a:ext cx="5570071" cy="3531353"/>
          </a:xfrm>
        </p:spPr>
        <p:txBody>
          <a:bodyPr>
            <a:normAutofit fontScale="47500" lnSpcReduction="20000"/>
          </a:bodyPr>
          <a:lstStyle/>
          <a:p>
            <a:pPr marL="457200" lvl="1" indent="0">
              <a:buNone/>
            </a:pPr>
            <a:r>
              <a:rPr lang="en-US" sz="4900" dirty="0">
                <a:latin typeface="Trade Gothic Next Cond" panose="020B0506040303020004" pitchFamily="34" charset="0"/>
              </a:rPr>
              <a:t>Email:</a:t>
            </a:r>
          </a:p>
          <a:p>
            <a:pPr marL="457200" lvl="1" indent="0">
              <a:buNone/>
            </a:pPr>
            <a:r>
              <a:rPr lang="en-US" sz="4900" dirty="0">
                <a:latin typeface="Trade Gothic Next Cond" panose="020B0506040303020004" pitchFamily="34" charset="0"/>
              </a:rPr>
              <a:t>	</a:t>
            </a:r>
            <a:r>
              <a:rPr lang="en-US" sz="4900" dirty="0">
                <a:latin typeface="Trade Gothic Next Cond" panose="020B0506040303020004" pitchFamily="34" charset="0"/>
                <a:hlinkClick r:id="rId3">
                  <a:extLst>
                    <a:ext uri="{A12FA001-AC4F-418D-AE19-62706E023703}">
                      <ahyp:hlinkClr xmlns:ahyp="http://schemas.microsoft.com/office/drawing/2018/hyperlinkcolor" val="tx"/>
                    </a:ext>
                  </a:extLst>
                </a:hlinkClick>
              </a:rPr>
              <a:t>Bianca_wong@chino.k12.ca.us</a:t>
            </a:r>
            <a:endParaRPr lang="en-US" sz="4900" dirty="0">
              <a:latin typeface="Trade Gothic Next Cond" panose="020B0506040303020004" pitchFamily="34" charset="0"/>
            </a:endParaRPr>
          </a:p>
          <a:p>
            <a:pPr marL="457200" lvl="1" indent="0">
              <a:buNone/>
            </a:pPr>
            <a:endParaRPr lang="en-US" sz="4900" dirty="0">
              <a:latin typeface="Trade Gothic Next Cond" panose="020B0506040303020004" pitchFamily="34" charset="0"/>
            </a:endParaRPr>
          </a:p>
          <a:p>
            <a:pPr marL="457200" lvl="1" indent="0">
              <a:buNone/>
            </a:pPr>
            <a:r>
              <a:rPr lang="en-US" sz="4900" dirty="0">
                <a:latin typeface="Trade Gothic Next Cond" panose="020B0506040303020004" pitchFamily="34" charset="0"/>
              </a:rPr>
              <a:t>Phone:</a:t>
            </a:r>
          </a:p>
          <a:p>
            <a:pPr marL="457200" lvl="1" indent="0">
              <a:buNone/>
            </a:pPr>
            <a:r>
              <a:rPr lang="en-US" sz="4900" dirty="0">
                <a:latin typeface="Trade Gothic Next Cond" panose="020B0506040303020004" pitchFamily="34" charset="0"/>
              </a:rPr>
              <a:t>	(909) 923-3455 ext. 6410</a:t>
            </a:r>
          </a:p>
          <a:p>
            <a:pPr marL="457200" lvl="1" indent="0">
              <a:buNone/>
            </a:pPr>
            <a:endParaRPr lang="en-US" sz="4900" dirty="0">
              <a:latin typeface="Trade Gothic Next Cond" panose="020B0506040303020004" pitchFamily="34" charset="0"/>
            </a:endParaRPr>
          </a:p>
          <a:p>
            <a:pPr marL="457200" lvl="1" indent="0">
              <a:buNone/>
            </a:pPr>
            <a:r>
              <a:rPr lang="en-US" sz="4900" dirty="0">
                <a:latin typeface="Trade Gothic Next Cond" panose="020B0506040303020004" pitchFamily="34" charset="0"/>
              </a:rPr>
              <a:t>Website:</a:t>
            </a:r>
          </a:p>
          <a:p>
            <a:pPr marL="457200" lvl="1" indent="0">
              <a:buNone/>
            </a:pPr>
            <a:r>
              <a:rPr lang="en-US" sz="4900" dirty="0">
                <a:latin typeface="Trade Gothic Next Cond" panose="020B0506040303020004" pitchFamily="34" charset="0"/>
                <a:hlinkClick r:id="rId4">
                  <a:extLst>
                    <a:ext uri="{A12FA001-AC4F-418D-AE19-62706E023703}">
                      <ahyp:hlinkClr xmlns:ahyp="http://schemas.microsoft.com/office/drawing/2018/hyperlinkcolor" val="tx"/>
                    </a:ext>
                  </a:extLst>
                </a:hlinkClick>
              </a:rPr>
              <a:t>https://www.chino.k12.ca.us/Page/54789</a:t>
            </a:r>
            <a:endParaRPr lang="en-US" sz="4900" dirty="0">
              <a:latin typeface="Trade Gothic Next Cond" panose="020B0506040303020004" pitchFamily="34" charset="0"/>
            </a:endParaRPr>
          </a:p>
          <a:p>
            <a:pPr marL="457200"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20953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4E454-DAD8-2DC5-E734-A8A1D64CDDA0}"/>
              </a:ext>
            </a:extLst>
          </p:cNvPr>
          <p:cNvSpPr>
            <a:spLocks noGrp="1"/>
          </p:cNvSpPr>
          <p:nvPr>
            <p:ph type="title"/>
          </p:nvPr>
        </p:nvSpPr>
        <p:spPr/>
        <p:txBody>
          <a:bodyPr>
            <a:normAutofit/>
          </a:bodyPr>
          <a:lstStyle/>
          <a:p>
            <a:pPr algn="ctr"/>
            <a:r>
              <a:rPr lang="en-US" sz="3600" dirty="0"/>
              <a:t>Course description</a:t>
            </a:r>
          </a:p>
        </p:txBody>
      </p:sp>
      <p:sp>
        <p:nvSpPr>
          <p:cNvPr id="3" name="Content Placeholder 2">
            <a:extLst>
              <a:ext uri="{FF2B5EF4-FFF2-40B4-BE49-F238E27FC236}">
                <a16:creationId xmlns:a16="http://schemas.microsoft.com/office/drawing/2014/main" id="{EE3761BB-91F5-A908-1BBD-A5454DCEF926}"/>
              </a:ext>
            </a:extLst>
          </p:cNvPr>
          <p:cNvSpPr>
            <a:spLocks noGrp="1"/>
          </p:cNvSpPr>
          <p:nvPr>
            <p:ph idx="1"/>
          </p:nvPr>
        </p:nvSpPr>
        <p:spPr/>
        <p:txBody>
          <a:bodyPr>
            <a:normAutofit fontScale="92500" lnSpcReduction="20000"/>
          </a:bodyPr>
          <a:lstStyle/>
          <a:p>
            <a:pPr marL="0" indent="0">
              <a:buNone/>
            </a:pPr>
            <a:r>
              <a:rPr lang="en-US" sz="3200" dirty="0">
                <a:latin typeface="Trade Gothic Next Cond" panose="020B0506040303020004" pitchFamily="34" charset="0"/>
              </a:rPr>
              <a:t>ASB stands for </a:t>
            </a:r>
            <a:r>
              <a:rPr lang="en-US" sz="3200" dirty="0">
                <a:highlight>
                  <a:srgbClr val="00FFFF"/>
                </a:highlight>
                <a:latin typeface="Trade Gothic Next Cond" panose="020B0506040303020004" pitchFamily="34" charset="0"/>
              </a:rPr>
              <a:t>Associated Student Body.  </a:t>
            </a:r>
          </a:p>
          <a:p>
            <a:r>
              <a:rPr lang="en-US" sz="3200" dirty="0">
                <a:latin typeface="Trade Gothic Next Cond" panose="020B0506040303020004" pitchFamily="34" charset="0"/>
              </a:rPr>
              <a:t>This means that we are the student government and leadership class that represents the student body, creates fun and insightful events for students, manages clubs, organizes Woodcrest Spirit Days, plans dances, oversees student-raised funds, and much </a:t>
            </a:r>
            <a:r>
              <a:rPr lang="en-US" sz="3200" dirty="0" err="1">
                <a:latin typeface="Trade Gothic Next Cond" panose="020B0506040303020004" pitchFamily="34" charset="0"/>
              </a:rPr>
              <a:t>much</a:t>
            </a:r>
            <a:r>
              <a:rPr lang="en-US" sz="3200" dirty="0">
                <a:latin typeface="Trade Gothic Next Cond" panose="020B0506040303020004" pitchFamily="34" charset="0"/>
              </a:rPr>
              <a:t> more!</a:t>
            </a:r>
          </a:p>
        </p:txBody>
      </p:sp>
    </p:spTree>
    <p:extLst>
      <p:ext uri="{BB962C8B-B14F-4D97-AF65-F5344CB8AC3E}">
        <p14:creationId xmlns:p14="http://schemas.microsoft.com/office/powerpoint/2010/main" val="1986749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E16D5-1ECA-431D-9FAE-39809AEB04A5}"/>
              </a:ext>
            </a:extLst>
          </p:cNvPr>
          <p:cNvSpPr>
            <a:spLocks noGrp="1"/>
          </p:cNvSpPr>
          <p:nvPr>
            <p:ph type="title"/>
          </p:nvPr>
        </p:nvSpPr>
        <p:spPr/>
        <p:txBody>
          <a:bodyPr>
            <a:normAutofit fontScale="90000"/>
          </a:bodyPr>
          <a:lstStyle/>
          <a:p>
            <a:pPr algn="ctr"/>
            <a:r>
              <a:rPr lang="en-US" sz="6000" dirty="0"/>
              <a:t>SODA</a:t>
            </a:r>
          </a:p>
        </p:txBody>
      </p:sp>
      <p:sp>
        <p:nvSpPr>
          <p:cNvPr id="3" name="Content Placeholder 2">
            <a:extLst>
              <a:ext uri="{FF2B5EF4-FFF2-40B4-BE49-F238E27FC236}">
                <a16:creationId xmlns:a16="http://schemas.microsoft.com/office/drawing/2014/main" id="{2DDE32FA-379B-B7B3-EBA3-450219F525E6}"/>
              </a:ext>
            </a:extLst>
          </p:cNvPr>
          <p:cNvSpPr>
            <a:spLocks noGrp="1"/>
          </p:cNvSpPr>
          <p:nvPr>
            <p:ph idx="1"/>
          </p:nvPr>
        </p:nvSpPr>
        <p:spPr/>
        <p:txBody>
          <a:bodyPr/>
          <a:lstStyle/>
          <a:p>
            <a:r>
              <a:rPr lang="en-US" sz="2400" dirty="0">
                <a:solidFill>
                  <a:srgbClr val="000000"/>
                </a:solidFill>
                <a:effectLst/>
                <a:latin typeface="Trade Gothic Next Cond" panose="020B0506040303020004" pitchFamily="34" charset="0"/>
                <a:ea typeface="Times New Roman" panose="02020603050405020304" pitchFamily="18" charset="0"/>
              </a:rPr>
              <a:t>Here at Woodcrest Junior High, our leadership class is divided into 4 teams called SODA (Spirit/Sound, Outreach, Design, Activities). </a:t>
            </a:r>
          </a:p>
          <a:p>
            <a:endParaRPr lang="en-US" sz="2400" dirty="0">
              <a:solidFill>
                <a:srgbClr val="000000"/>
              </a:solidFill>
              <a:effectLst/>
              <a:latin typeface="Trade Gothic Next Cond" panose="020B0506040303020004" pitchFamily="34" charset="0"/>
              <a:ea typeface="Times New Roman" panose="02020603050405020304" pitchFamily="18" charset="0"/>
            </a:endParaRPr>
          </a:p>
          <a:p>
            <a:r>
              <a:rPr lang="en-US" sz="2400" dirty="0">
                <a:solidFill>
                  <a:srgbClr val="000000"/>
                </a:solidFill>
                <a:effectLst/>
                <a:latin typeface="Trade Gothic Next Cond" panose="020B0506040303020004" pitchFamily="34" charset="0"/>
                <a:ea typeface="Times New Roman" panose="02020603050405020304" pitchFamily="18" charset="0"/>
              </a:rPr>
              <a:t>SODA provides each group with a very specific purpose to inspire and stretch members to make their group and its work a top priority.</a:t>
            </a:r>
            <a:endParaRPr lang="en-US" sz="2400" dirty="0">
              <a:effectLst/>
              <a:latin typeface="Trade Gothic Next Cond" panose="020B05060403030200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5442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1FF6-D050-B7C7-6C63-6EA009472D2E}"/>
              </a:ext>
            </a:extLst>
          </p:cNvPr>
          <p:cNvSpPr>
            <a:spLocks noGrp="1"/>
          </p:cNvSpPr>
          <p:nvPr>
            <p:ph type="title"/>
          </p:nvPr>
        </p:nvSpPr>
        <p:spPr/>
        <p:txBody>
          <a:bodyPr>
            <a:normAutofit/>
          </a:bodyPr>
          <a:lstStyle/>
          <a:p>
            <a:pPr algn="ctr"/>
            <a:r>
              <a:rPr lang="en-US" sz="3600" dirty="0"/>
              <a:t>Sound/Spirit</a:t>
            </a:r>
          </a:p>
        </p:txBody>
      </p:sp>
      <p:sp>
        <p:nvSpPr>
          <p:cNvPr id="3" name="Content Placeholder 2">
            <a:extLst>
              <a:ext uri="{FF2B5EF4-FFF2-40B4-BE49-F238E27FC236}">
                <a16:creationId xmlns:a16="http://schemas.microsoft.com/office/drawing/2014/main" id="{6CC4F98E-4A8A-47F1-331B-47C459766F67}"/>
              </a:ext>
            </a:extLst>
          </p:cNvPr>
          <p:cNvSpPr>
            <a:spLocks noGrp="1"/>
          </p:cNvSpPr>
          <p:nvPr>
            <p:ph idx="1"/>
          </p:nvPr>
        </p:nvSpPr>
        <p:spPr/>
        <p:txBody>
          <a:bodyPr/>
          <a:lstStyle/>
          <a:p>
            <a:pPr marL="0" marR="0" indent="0">
              <a:buNone/>
            </a:pPr>
            <a:r>
              <a:rPr lang="en-US" sz="2800" b="1" dirty="0">
                <a:solidFill>
                  <a:srgbClr val="000000"/>
                </a:solidFill>
                <a:effectLst/>
                <a:highlight>
                  <a:srgbClr val="00FFFF"/>
                </a:highlight>
                <a:latin typeface="Trade Gothic Next Cond" panose="020B0506040303020004" pitchFamily="34" charset="0"/>
                <a:ea typeface="Times New Roman" panose="02020603050405020304" pitchFamily="18" charset="0"/>
              </a:rPr>
              <a:t>SOUND/SPIRIT</a:t>
            </a:r>
            <a:r>
              <a:rPr lang="en-US" sz="2800" dirty="0">
                <a:solidFill>
                  <a:srgbClr val="000000"/>
                </a:solidFill>
                <a:effectLst/>
                <a:highlight>
                  <a:srgbClr val="00FFFF"/>
                </a:highlight>
                <a:latin typeface="Trade Gothic Next Cond" panose="020B0506040303020004" pitchFamily="34" charset="0"/>
                <a:ea typeface="Times New Roman" panose="02020603050405020304" pitchFamily="18" charset="0"/>
              </a:rPr>
              <a:t> </a:t>
            </a:r>
            <a:r>
              <a:rPr lang="en-US" sz="2800" dirty="0">
                <a:solidFill>
                  <a:srgbClr val="000000"/>
                </a:solidFill>
                <a:effectLst/>
                <a:latin typeface="Trade Gothic Next Cond" panose="020B0506040303020004" pitchFamily="34" charset="0"/>
                <a:ea typeface="Times New Roman" panose="02020603050405020304" pitchFamily="18" charset="0"/>
              </a:rPr>
              <a:t>creates stories by what others HEAR.</a:t>
            </a:r>
            <a:endParaRPr lang="en-US" sz="2800" dirty="0">
              <a:effectLst/>
              <a:latin typeface="Trade Gothic Next Cond" panose="020B0506040303020004" pitchFamily="34" charset="0"/>
              <a:ea typeface="Times New Roman" panose="02020603050405020304" pitchFamily="18" charset="0"/>
            </a:endParaRPr>
          </a:p>
          <a:p>
            <a:pPr marL="0" marR="0"/>
            <a:r>
              <a:rPr lang="en-US" sz="2800" dirty="0">
                <a:solidFill>
                  <a:srgbClr val="000000"/>
                </a:solidFill>
                <a:effectLst/>
                <a:latin typeface="Trade Gothic Next Cond" panose="020B0506040303020004" pitchFamily="34" charset="0"/>
                <a:ea typeface="Times New Roman" panose="02020603050405020304" pitchFamily="18" charset="0"/>
              </a:rPr>
              <a:t>Members of this team are responsible for creating spirit, playing music at all sporting events and ASB activities. Tasks include oversee planning spirit days, tracking class spirit points, creating specific music playlist and speaking on the microphone.</a:t>
            </a:r>
            <a:endParaRPr lang="en-US" sz="2800" dirty="0">
              <a:effectLst/>
              <a:latin typeface="Trade Gothic Next Cond" panose="020B0506040303020004" pitchFamily="34" charset="0"/>
              <a:ea typeface="Times New Roman" panose="02020603050405020304" pitchFamily="18" charset="0"/>
            </a:endParaRPr>
          </a:p>
          <a:p>
            <a:pPr marL="0" indent="0">
              <a:buNone/>
            </a:pPr>
            <a:endParaRPr lang="en-US" dirty="0"/>
          </a:p>
          <a:p>
            <a:endParaRPr lang="en-US" dirty="0"/>
          </a:p>
        </p:txBody>
      </p:sp>
    </p:spTree>
    <p:extLst>
      <p:ext uri="{BB962C8B-B14F-4D97-AF65-F5344CB8AC3E}">
        <p14:creationId xmlns:p14="http://schemas.microsoft.com/office/powerpoint/2010/main" val="281593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6AFBA-3E03-8372-DC29-1823D536B9CB}"/>
              </a:ext>
            </a:extLst>
          </p:cNvPr>
          <p:cNvSpPr>
            <a:spLocks noGrp="1"/>
          </p:cNvSpPr>
          <p:nvPr>
            <p:ph type="title"/>
          </p:nvPr>
        </p:nvSpPr>
        <p:spPr/>
        <p:txBody>
          <a:bodyPr>
            <a:normAutofit/>
          </a:bodyPr>
          <a:lstStyle/>
          <a:p>
            <a:pPr algn="ctr"/>
            <a:r>
              <a:rPr lang="en-US" sz="3600" dirty="0"/>
              <a:t>Outreach</a:t>
            </a:r>
          </a:p>
        </p:txBody>
      </p:sp>
      <p:sp>
        <p:nvSpPr>
          <p:cNvPr id="3" name="Content Placeholder 2">
            <a:extLst>
              <a:ext uri="{FF2B5EF4-FFF2-40B4-BE49-F238E27FC236}">
                <a16:creationId xmlns:a16="http://schemas.microsoft.com/office/drawing/2014/main" id="{E7317C31-C887-6573-6A91-B769F5CC8CB9}"/>
              </a:ext>
            </a:extLst>
          </p:cNvPr>
          <p:cNvSpPr>
            <a:spLocks noGrp="1"/>
          </p:cNvSpPr>
          <p:nvPr>
            <p:ph idx="1"/>
          </p:nvPr>
        </p:nvSpPr>
        <p:spPr/>
        <p:txBody>
          <a:bodyPr/>
          <a:lstStyle/>
          <a:p>
            <a:pPr marL="0" indent="0">
              <a:buNone/>
            </a:pPr>
            <a:r>
              <a:rPr lang="en-US" sz="2400" b="1" dirty="0">
                <a:highlight>
                  <a:srgbClr val="00FFFF"/>
                </a:highlight>
                <a:latin typeface="Trade Gothic Next Cond" panose="020B0506040303020004" pitchFamily="34" charset="0"/>
              </a:rPr>
              <a:t>OUTREACH</a:t>
            </a:r>
            <a:r>
              <a:rPr lang="en-US" sz="2400" dirty="0">
                <a:highlight>
                  <a:srgbClr val="00FFFF"/>
                </a:highlight>
                <a:latin typeface="Trade Gothic Next Cond" panose="020B0506040303020004" pitchFamily="34" charset="0"/>
              </a:rPr>
              <a:t> </a:t>
            </a:r>
            <a:r>
              <a:rPr lang="en-US" sz="2400" dirty="0">
                <a:latin typeface="Trade Gothic Next Cond" panose="020B0506040303020004" pitchFamily="34" charset="0"/>
              </a:rPr>
              <a:t>creates stories by how they make others </a:t>
            </a:r>
            <a:r>
              <a:rPr lang="en-US" sz="2400" b="1" dirty="0">
                <a:latin typeface="Trade Gothic Next Cond" panose="020B0506040303020004" pitchFamily="34" charset="0"/>
              </a:rPr>
              <a:t>FEEL.</a:t>
            </a:r>
          </a:p>
          <a:p>
            <a:r>
              <a:rPr lang="en-US" sz="2400" dirty="0">
                <a:latin typeface="Trade Gothic Next Cond" panose="020B0506040303020004" pitchFamily="34" charset="0"/>
              </a:rPr>
              <a:t>Members of this team are responsible for recognizing staff, athletic, academic, activity, and community appreciation or service. Tasks include organizing weekly special education buddy activities, athletic encouragements, academic luncheons, random acts of kindness, writing thank you notes, and helping students and staff feel appreciated.</a:t>
            </a:r>
          </a:p>
          <a:p>
            <a:endParaRPr lang="en-US" dirty="0"/>
          </a:p>
        </p:txBody>
      </p:sp>
    </p:spTree>
    <p:extLst>
      <p:ext uri="{BB962C8B-B14F-4D97-AF65-F5344CB8AC3E}">
        <p14:creationId xmlns:p14="http://schemas.microsoft.com/office/powerpoint/2010/main" val="1822993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84A4-CAF6-3355-4F21-0D99ECB0741B}"/>
              </a:ext>
            </a:extLst>
          </p:cNvPr>
          <p:cNvSpPr>
            <a:spLocks noGrp="1"/>
          </p:cNvSpPr>
          <p:nvPr>
            <p:ph type="title"/>
          </p:nvPr>
        </p:nvSpPr>
        <p:spPr/>
        <p:txBody>
          <a:bodyPr>
            <a:normAutofit/>
          </a:bodyPr>
          <a:lstStyle/>
          <a:p>
            <a:pPr algn="ctr"/>
            <a:r>
              <a:rPr lang="en-US" sz="3600" dirty="0"/>
              <a:t>Design</a:t>
            </a:r>
          </a:p>
        </p:txBody>
      </p:sp>
      <p:sp>
        <p:nvSpPr>
          <p:cNvPr id="3" name="Content Placeholder 2">
            <a:extLst>
              <a:ext uri="{FF2B5EF4-FFF2-40B4-BE49-F238E27FC236}">
                <a16:creationId xmlns:a16="http://schemas.microsoft.com/office/drawing/2014/main" id="{BCEA3A68-5BD9-1306-0244-0DCB8FEA9B59}"/>
              </a:ext>
            </a:extLst>
          </p:cNvPr>
          <p:cNvSpPr>
            <a:spLocks noGrp="1"/>
          </p:cNvSpPr>
          <p:nvPr>
            <p:ph idx="1"/>
          </p:nvPr>
        </p:nvSpPr>
        <p:spPr/>
        <p:txBody>
          <a:bodyPr/>
          <a:lstStyle/>
          <a:p>
            <a:pPr marL="0" indent="0">
              <a:buNone/>
            </a:pPr>
            <a:r>
              <a:rPr lang="en-US" sz="2400" b="1" dirty="0">
                <a:highlight>
                  <a:srgbClr val="00FFFF"/>
                </a:highlight>
                <a:latin typeface="Trade Gothic Next Cond" panose="020B0506040303020004" pitchFamily="34" charset="0"/>
              </a:rPr>
              <a:t>DESIGN </a:t>
            </a:r>
            <a:r>
              <a:rPr lang="en-US" sz="2400" dirty="0">
                <a:latin typeface="Trade Gothic Next Cond" panose="020B0506040303020004" pitchFamily="34" charset="0"/>
              </a:rPr>
              <a:t>creates stories by what others </a:t>
            </a:r>
            <a:r>
              <a:rPr lang="en-US" sz="2400" b="1" dirty="0">
                <a:highlight>
                  <a:srgbClr val="00FFFF"/>
                </a:highlight>
                <a:latin typeface="Trade Gothic Next Cond" panose="020B0506040303020004" pitchFamily="34" charset="0"/>
              </a:rPr>
              <a:t>SEE.</a:t>
            </a:r>
          </a:p>
          <a:p>
            <a:pPr marL="0" indent="0">
              <a:buNone/>
            </a:pPr>
            <a:endParaRPr lang="en-US" sz="1100" b="1" dirty="0">
              <a:highlight>
                <a:srgbClr val="00FFFF"/>
              </a:highlight>
              <a:latin typeface="Trade Gothic Next Cond" panose="020B0506040303020004" pitchFamily="34" charset="0"/>
            </a:endParaRPr>
          </a:p>
          <a:p>
            <a:r>
              <a:rPr lang="en-US" sz="2400" dirty="0">
                <a:latin typeface="Trade Gothic Next Cond" panose="020B0506040303020004" pitchFamily="34" charset="0"/>
              </a:rPr>
              <a:t>Members of this team are responsible for promoting events. Tasks include creating posters, flyers, decorating dances, and painting posters.</a:t>
            </a:r>
          </a:p>
          <a:p>
            <a:endParaRPr lang="en-US" dirty="0"/>
          </a:p>
        </p:txBody>
      </p:sp>
    </p:spTree>
    <p:extLst>
      <p:ext uri="{BB962C8B-B14F-4D97-AF65-F5344CB8AC3E}">
        <p14:creationId xmlns:p14="http://schemas.microsoft.com/office/powerpoint/2010/main" val="299865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0AB6-1014-D280-E0B9-217F2966C504}"/>
              </a:ext>
            </a:extLst>
          </p:cNvPr>
          <p:cNvSpPr>
            <a:spLocks noGrp="1"/>
          </p:cNvSpPr>
          <p:nvPr>
            <p:ph type="title"/>
          </p:nvPr>
        </p:nvSpPr>
        <p:spPr/>
        <p:txBody>
          <a:bodyPr>
            <a:normAutofit/>
          </a:bodyPr>
          <a:lstStyle/>
          <a:p>
            <a:pPr algn="ctr"/>
            <a:r>
              <a:rPr lang="en-US" sz="3600" dirty="0"/>
              <a:t>Activities</a:t>
            </a:r>
          </a:p>
        </p:txBody>
      </p:sp>
      <p:sp>
        <p:nvSpPr>
          <p:cNvPr id="3" name="Content Placeholder 2">
            <a:extLst>
              <a:ext uri="{FF2B5EF4-FFF2-40B4-BE49-F238E27FC236}">
                <a16:creationId xmlns:a16="http://schemas.microsoft.com/office/drawing/2014/main" id="{06F7591D-4911-8EC8-45F8-42CD0BB88982}"/>
              </a:ext>
            </a:extLst>
          </p:cNvPr>
          <p:cNvSpPr>
            <a:spLocks noGrp="1"/>
          </p:cNvSpPr>
          <p:nvPr>
            <p:ph idx="1"/>
          </p:nvPr>
        </p:nvSpPr>
        <p:spPr/>
        <p:txBody>
          <a:bodyPr/>
          <a:lstStyle/>
          <a:p>
            <a:pPr marL="0" indent="0">
              <a:buNone/>
            </a:pPr>
            <a:r>
              <a:rPr lang="en-US" sz="2400" b="1" dirty="0">
                <a:highlight>
                  <a:srgbClr val="00FFFF"/>
                </a:highlight>
                <a:latin typeface="Trade Gothic Next Cond" panose="020B0506040303020004" pitchFamily="34" charset="0"/>
              </a:rPr>
              <a:t>ACTIVITIES</a:t>
            </a:r>
            <a:r>
              <a:rPr lang="en-US" sz="2400" dirty="0">
                <a:latin typeface="Trade Gothic Next Cond" panose="020B0506040303020004" pitchFamily="34" charset="0"/>
              </a:rPr>
              <a:t> create stories by what others </a:t>
            </a:r>
            <a:r>
              <a:rPr lang="en-US" sz="2400" b="1" dirty="0">
                <a:highlight>
                  <a:srgbClr val="00FFFF"/>
                </a:highlight>
                <a:latin typeface="Trade Gothic Next Cond" panose="020B0506040303020004" pitchFamily="34" charset="0"/>
              </a:rPr>
              <a:t>DO.</a:t>
            </a:r>
          </a:p>
          <a:p>
            <a:pPr marL="0" indent="0">
              <a:buNone/>
            </a:pPr>
            <a:endParaRPr lang="en-US" sz="1100" b="1" dirty="0">
              <a:highlight>
                <a:srgbClr val="00FFFF"/>
              </a:highlight>
              <a:latin typeface="Trade Gothic Next Cond" panose="020B0506040303020004" pitchFamily="34" charset="0"/>
            </a:endParaRPr>
          </a:p>
          <a:p>
            <a:r>
              <a:rPr lang="en-US" sz="2400" dirty="0">
                <a:latin typeface="Trade Gothic Next Cond" panose="020B0506040303020004" pitchFamily="34" charset="0"/>
              </a:rPr>
              <a:t>Members of this team will be responsible for creating, planning, organizing, and running most events and activities on campus. Tasks include planning lunch time, before school, after school, and dance activities.</a:t>
            </a:r>
          </a:p>
          <a:p>
            <a:endParaRPr lang="en-US" dirty="0"/>
          </a:p>
        </p:txBody>
      </p:sp>
    </p:spTree>
    <p:extLst>
      <p:ext uri="{BB962C8B-B14F-4D97-AF65-F5344CB8AC3E}">
        <p14:creationId xmlns:p14="http://schemas.microsoft.com/office/powerpoint/2010/main" val="3614787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BA0E-4594-18AD-F257-4CD4F2592D55}"/>
              </a:ext>
            </a:extLst>
          </p:cNvPr>
          <p:cNvSpPr>
            <a:spLocks noGrp="1"/>
          </p:cNvSpPr>
          <p:nvPr>
            <p:ph type="title"/>
          </p:nvPr>
        </p:nvSpPr>
        <p:spPr>
          <a:xfrm>
            <a:off x="1620442" y="1233199"/>
            <a:ext cx="8977511" cy="900401"/>
          </a:xfrm>
        </p:spPr>
        <p:txBody>
          <a:bodyPr>
            <a:normAutofit/>
          </a:bodyPr>
          <a:lstStyle/>
          <a:p>
            <a:pPr algn="ctr"/>
            <a:r>
              <a:rPr lang="en-US" sz="3600" dirty="0"/>
              <a:t>Grading Policy</a:t>
            </a:r>
          </a:p>
        </p:txBody>
      </p:sp>
      <p:sp>
        <p:nvSpPr>
          <p:cNvPr id="3" name="Content Placeholder 2">
            <a:extLst>
              <a:ext uri="{FF2B5EF4-FFF2-40B4-BE49-F238E27FC236}">
                <a16:creationId xmlns:a16="http://schemas.microsoft.com/office/drawing/2014/main" id="{2DC9F02C-CFB3-C0AD-28DB-F049F7BDC0EA}"/>
              </a:ext>
            </a:extLst>
          </p:cNvPr>
          <p:cNvSpPr>
            <a:spLocks noGrp="1"/>
          </p:cNvSpPr>
          <p:nvPr>
            <p:ph idx="1"/>
          </p:nvPr>
        </p:nvSpPr>
        <p:spPr>
          <a:xfrm>
            <a:off x="1620444" y="2205318"/>
            <a:ext cx="8977509" cy="3738281"/>
          </a:xfrm>
        </p:spPr>
        <p:txBody>
          <a:bodyPr>
            <a:normAutofit fontScale="92500"/>
          </a:bodyPr>
          <a:lstStyle/>
          <a:p>
            <a:pPr marL="0" indent="0">
              <a:buNone/>
            </a:pPr>
            <a:r>
              <a:rPr lang="en-US" sz="1900" dirty="0">
                <a:latin typeface="Trade Gothic Next Cond" panose="020B0506040303020004" pitchFamily="34" charset="0"/>
              </a:rPr>
              <a:t>Every ASB student will be graded on the following categories:</a:t>
            </a:r>
          </a:p>
          <a:p>
            <a:r>
              <a:rPr lang="en-US" sz="1900" dirty="0">
                <a:latin typeface="Trade Gothic Next Cond" panose="020B0506040303020004" pitchFamily="34" charset="0"/>
              </a:rPr>
              <a:t>30%- Spirit Day Participation</a:t>
            </a:r>
          </a:p>
          <a:p>
            <a:r>
              <a:rPr lang="en-US" sz="1900" dirty="0">
                <a:latin typeface="Trade Gothic Next Cond" panose="020B0506040303020004" pitchFamily="34" charset="0"/>
              </a:rPr>
              <a:t>30% - Monthly Meetings/Weekly Reports</a:t>
            </a:r>
          </a:p>
          <a:p>
            <a:r>
              <a:rPr lang="en-US" sz="1900" dirty="0">
                <a:latin typeface="Trade Gothic Next Cond" panose="020B0506040303020004" pitchFamily="34" charset="0"/>
              </a:rPr>
              <a:t>40% -Committee/Team projects</a:t>
            </a:r>
          </a:p>
          <a:p>
            <a:r>
              <a:rPr lang="en-US" sz="1900" dirty="0">
                <a:latin typeface="Trade Gothic Next Cond" panose="020B0506040303020004" pitchFamily="34" charset="0"/>
              </a:rPr>
              <a:t>Students will be graded for participation in spirit days and events. Spirit days and attendance at events like lunchtime competitions and any other event that takes place during the day will be counted as participation.</a:t>
            </a:r>
          </a:p>
          <a:p>
            <a:r>
              <a:rPr lang="en-US" sz="1900" dirty="0">
                <a:highlight>
                  <a:srgbClr val="00FFFF"/>
                </a:highlight>
                <a:latin typeface="Trade Gothic Next Cond" panose="020B0506040303020004" pitchFamily="34" charset="0"/>
              </a:rPr>
              <a:t>Mandatory Events: </a:t>
            </a:r>
            <a:r>
              <a:rPr lang="en-US" sz="1900" dirty="0">
                <a:latin typeface="Trade Gothic Next Cond" panose="020B0506040303020004" pitchFamily="34" charset="0"/>
              </a:rPr>
              <a:t>Students are expected to attend all mandatory events. If a student cannot attend a mandatory event, they must give Ms. Wong at least 1 week notice, and it will be determined if the absence will be excused or not.</a:t>
            </a:r>
          </a:p>
          <a:p>
            <a:endParaRPr lang="en-US" dirty="0"/>
          </a:p>
        </p:txBody>
      </p:sp>
    </p:spTree>
    <p:extLst>
      <p:ext uri="{BB962C8B-B14F-4D97-AF65-F5344CB8AC3E}">
        <p14:creationId xmlns:p14="http://schemas.microsoft.com/office/powerpoint/2010/main" val="774223639"/>
      </p:ext>
    </p:extLst>
  </p:cSld>
  <p:clrMapOvr>
    <a:masterClrMapping/>
  </p:clrMapOvr>
</p:sld>
</file>

<file path=ppt/theme/theme1.xml><?xml version="1.0" encoding="utf-8"?>
<a:theme xmlns:a="http://schemas.openxmlformats.org/drawingml/2006/main" name="LimelightVTI">
  <a:themeElements>
    <a:clrScheme name="AnalogousFromRegularSeedRightStep">
      <a:dk1>
        <a:srgbClr val="000000"/>
      </a:dk1>
      <a:lt1>
        <a:srgbClr val="FFFFFF"/>
      </a:lt1>
      <a:dk2>
        <a:srgbClr val="3B3521"/>
      </a:dk2>
      <a:lt2>
        <a:srgbClr val="E2E6E8"/>
      </a:lt2>
      <a:accent1>
        <a:srgbClr val="E16D2F"/>
      </a:accent1>
      <a:accent2>
        <a:srgbClr val="C39C1B"/>
      </a:accent2>
      <a:accent3>
        <a:srgbClr val="94AD24"/>
      </a:accent3>
      <a:accent4>
        <a:srgbClr val="59B819"/>
      </a:accent4>
      <a:accent5>
        <a:srgbClr val="27BB29"/>
      </a:accent5>
      <a:accent6>
        <a:srgbClr val="1AB95F"/>
      </a:accent6>
      <a:hlink>
        <a:srgbClr val="3C8AB4"/>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melightVTI" id="{7936DCFD-B587-41FD-9126-64F2709ED40B}" vid="{74F41540-78F1-4C56-9EAA-6FA6E9F1D776}"/>
    </a:ext>
  </a:extLst>
</a:theme>
</file>

<file path=docProps/app.xml><?xml version="1.0" encoding="utf-8"?>
<Properties xmlns="http://schemas.openxmlformats.org/officeDocument/2006/extended-properties" xmlns:vt="http://schemas.openxmlformats.org/officeDocument/2006/docPropsVTypes">
  <TotalTime>107</TotalTime>
  <Words>647</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Trade Gothic Next Cond</vt:lpstr>
      <vt:lpstr>Trade Gothic Next Light</vt:lpstr>
      <vt:lpstr>LimelightVTI</vt:lpstr>
      <vt:lpstr>Welcome Parents, Guardians, and ASB Students!</vt:lpstr>
      <vt:lpstr>Contact Information</vt:lpstr>
      <vt:lpstr>Course description</vt:lpstr>
      <vt:lpstr>SODA</vt:lpstr>
      <vt:lpstr>Sound/Spirit</vt:lpstr>
      <vt:lpstr>Outreach</vt:lpstr>
      <vt:lpstr>Design</vt:lpstr>
      <vt:lpstr>Activities</vt:lpstr>
      <vt:lpstr>Grading Policy</vt:lpstr>
      <vt:lpstr>Student Expectations</vt:lpstr>
      <vt:lpstr>Consequences</vt:lpstr>
      <vt:lpstr>Questions?</vt:lpstr>
      <vt:lpstr>All the information seen here is available on my class website. https://www.chino.k12.ca.us/Page/54789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Wong, Bianca</dc:creator>
  <cp:lastModifiedBy>Wong, Bianca</cp:lastModifiedBy>
  <cp:revision>1</cp:revision>
  <dcterms:created xsi:type="dcterms:W3CDTF">2024-08-27T03:38:09Z</dcterms:created>
  <dcterms:modified xsi:type="dcterms:W3CDTF">2024-08-27T05:25:18Z</dcterms:modified>
</cp:coreProperties>
</file>