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comments/comment1.xml" ContentType="application/vnd.openxmlformats-officedocument.presentationml.comments+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8" r:id="rId6"/>
    <p:sldId id="259" r:id="rId7"/>
    <p:sldId id="260" r:id="rId8"/>
    <p:sldId id="261" r:id="rId9"/>
    <p:sldId id="262" r:id="rId10"/>
    <p:sldId id="263" r:id="rId11"/>
    <p:sldId id="264"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n Li" initials="LL" lastIdx="1" clrIdx="0">
    <p:extLst>
      <p:ext uri="{19B8F6BF-5375-455C-9EA6-DF929625EA0E}">
        <p15:presenceInfo xmlns:p15="http://schemas.microsoft.com/office/powerpoint/2012/main" userId="S::lli@stu.chino.k12.ca.us::824accd8-1310-4e62-b70b-b717160275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A2E25-CD1D-4D1B-9A5D-3BC7B96B7CC4}" v="336" dt="2021-03-09T17:01:10.169"/>
    <p1510:client id="{AF7F2C8D-95FD-4548-BF19-7008B7D22CA7}" v="947" dt="2021-03-10T00:39:13.576"/>
    <p1510:client id="{D1C22558-DCB6-48F1-8187-15865661AC31}" v="422" dt="2021-03-09T17:55:04.903"/>
    <p1510:client id="{FCE01048-774E-42E6-A0F8-4F31DA92DA14}" v="1080" dt="2021-03-08T21:36:29.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8T13:31:18.519" idx="1">
    <p:pos x="2038" y="1860"/>
    <p:text>i am srry my drawing look horrible but I did take notes these were just from the front of my brain :) hope these would work.
</p:text>
    <p:extLst>
      <p:ext uri="{C676402C-5697-4E1C-873F-D02D1690AC5C}">
        <p15:threadingInfo xmlns:p15="http://schemas.microsoft.com/office/powerpoint/2012/main" timeZoneBias="48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77"/>
    </inkml:context>
    <inkml:brush xml:id="br0">
      <inkml:brushProperty name="width" value="0.1" units="cm"/>
      <inkml:brushProperty name="height" value="0.1" units="cm"/>
      <inkml:brushProperty name="color" value="#5B2D90"/>
    </inkml:brush>
  </inkml:definitions>
  <inkml:trace contextRef="#ctx0" brushRef="#br0">4728 3361 16383 0 0,'0'-5'0'0'0,"0"8"0"0"0,0 9 0 0 0,0 12 0 0 0,-5 11 0 0 0,-6 16 0 0 0,-2 3 0 0 0,2-3 0 0 0,2 1 0 0 0,3-4 0 0 0,3-1 0 0 0,-8-3 0 0 0,-3 1 0 0 0,-3 3 0 0 0,1-3 0 0 0,3-3 0 0 0,4-4 0 0 0,3-4 0 0 0,3-2 0 0 0,2-2 0 0 0,1-1 0 0 0,1-1 0 0 0,-1 5 0 0 0,1 7 0 0 0,0 1 0 0 0,-1 4 0 0 0,0-1 0 0 0,1-3 0 0 0,-1-4 0 0 0,0-3 0 0 0,0-2 0 0 0,0-2 0 0 0,-1-1 0 0 0,-3 0 0 0 0,-3 4 0 0 0,1 2 0 0 0,1 0 0 0 0,1-2 0 0 0,2 4 0 0 0,1 1 0 0 0,0 3 0 0 0,1 0 0 0 0,0-2 0 0 0,1-3 0 0 0,-1-2 0 0 0,0-3 0 0 0,0-1 0 0 0,0 4 0 0 0,0 7 0 0 0,0 0 0 0 0,0-1 0 0 0,-4-3 0 0 0,-3-3 0 0 0,1-2 0 0 0,1 4 0 0 0,1 0 0 0 0,-3-6 0 0 0,-1-8-16383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6"/>
    </inkml:context>
    <inkml:brush xml:id="br0">
      <inkml:brushProperty name="width" value="0.1" units="cm"/>
      <inkml:brushProperty name="height" value="0.1" units="cm"/>
      <inkml:brushProperty name="color" value="#FF0066"/>
    </inkml:brush>
  </inkml:definitions>
  <inkml:trace contextRef="#ctx0" brushRef="#br0">8624 7276 16383 0 0,'-5'5'0'0'0,"-2"11"0"0"0,-4 9 0 0 0,-5 4 0 0 0,-1 7 0 0 0,-1 3 0 0 0,1 4 0 0 0,0 0 0 0 0,-3-2 0 0 0,-3 6 0 0 0,-2 0 0 0 0,-2-7 0 0 0,4-7 0 0 0,5-3 0 0 0,1-6 0 0 0,4-4 0 0 0,4 1 0 0 0,8 6 0 0 0,14 4 0 0 0,15 11 0 0 0,8 8 0 0 0,12 1 0 0 0,3 7 0 0 0,3-3 0 0 0,1 1 0 0 0,-7-11-16383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7"/>
    </inkml:context>
    <inkml:brush xml:id="br0">
      <inkml:brushProperty name="width" value="0.1" units="cm"/>
      <inkml:brushProperty name="height" value="0.1" units="cm"/>
      <inkml:brushProperty name="color" value="#00A0D7"/>
    </inkml:brush>
  </inkml:definitions>
  <inkml:trace contextRef="#ctx0" brushRef="#br0">9638 9655 16383 0 0,'0'-4'0'0'0,"-5"-3"0"0"0,-6 1 0 0 0,-12 1 0 0 0,-6 1 0 0 0,-9 2 0 0 0,-2 1 0 0 0,0 0 0 0 0,3 1 0 0 0,2-9 0 0 0,2-4 0 0 0,7-4 0 0 0,-2 0 0 0 0,-2-1 0 0 0,1-3 0 0 0,-1 2 0 0 0,0 5 0 0 0,5-1 0 0 0,2 3 0 0 0,0 3 0 0 0,-6-2 0 0 0,-3-4 0 0 0,-1-4 0 0 0,-5-4 0 0 0,0-3 0 0 0,0 3 0 0 0,8 0 0 0 0,3 4 0 0 0,2-4 0 0 0,-5 2 0 0 0,-3-1 0 0 0,1-7 0 0 0,-6-7 0 0 0,-5-4 0 0 0,-1 6 0 0 0,3 4 0 0 0,3 6 0 0 0,8 3 0 0 0,4 5 0 0 0,7 0 0 0 0,1-2 0 0 0,-1-3 0 0 0,-7-3 0 0 0,-9-2 0 0 0,-4-2 0 0 0,1 4 0 0 0,1 7 0 0 0,7 0 0 0 0,3 3 0 0 0,2 0 0 0 0,-4 2 0 0 0,-4-7 0 0 0,1-1 0 0 0,-1-1 0 0 0,2-2 0 0 0,0 3 0 0 0,1 4 0 0 0,0 6 0 0 0,6-1 0 0 0,1 1 0 0 0,1 3 0 0 0,-2-2 0 0 0,-1-1 0 0 0,-2-2 0 0 0,-6-5 0 0 0,-2 1 0 0 0,0 3 0 0 0,-4 4 0 0 0,0 3 0 0 0,6-2 0 0 0,-1 0 0 0 0,5-3 0 0 0,8-5 0 0 0,7 0-16383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8"/>
    </inkml:context>
    <inkml:brush xml:id="br0">
      <inkml:brushProperty name="width" value="0.1" units="cm"/>
      <inkml:brushProperty name="height" value="0.1" units="cm"/>
      <inkml:brushProperty name="color" value="#00A0D7"/>
    </inkml:brush>
  </inkml:definitions>
  <inkml:trace contextRef="#ctx0" brushRef="#br0">7594 8255 16383 0 0,'0'5'0'0'0,"-9"6"0"0"0,-14 12 0 0 0,-13 6 0 0 0,-10 4 0 0 0,-1 6 0 0 0,-4 5 0 0 0,8 2 0 0 0,5-8 0 0 0,20-6 0 0 0,18-3 0 0 0,13 4 0 0 0,10 1 0 0 0,15 4 0 0 0,7 6 0 0 0,0-5 0 0 0,-7-4 0 0 0,-5-2 0 0 0,-9-8-16383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9"/>
    </inkml:context>
    <inkml:brush xml:id="br0">
      <inkml:brushProperty name="width" value="0.1" units="cm"/>
      <inkml:brushProperty name="height" value="0.1" units="cm"/>
      <inkml:brushProperty name="color" value="#E71224"/>
    </inkml:brush>
  </inkml:definitions>
  <inkml:trace contextRef="#ctx0" brushRef="#br0">4371 6735 16383 0 0,'-5'15'0'0'0,"-6"9"0"0"0,-2 6 0 0 0,1 8 0 0 0,4 2 0 0 0,2 0 0 0 0,3 2 0 0 0,1-1 0 0 0,1-2 0 0 0,2-3 0 0 0,-1-3 0 0 0,1-12 0 0 0,14-9 0 0 0,15-17 0 0 0,7-12 0 0 0,2-4 0 0 0,0 7 0 0 0,-3 16 0 0 0,-6 13 0 0 0,-9 7 0 0 0,-8 12 0 0 0,-1 8 0 0 0,-3 3 0 0 0,7-6 0 0 0,6-15 0 0 0,9-22 0 0 0,9-25 0 0 0,7-19 0 0 0,6-7 0 0 0,-1-1 0 0 0,-5-1 0 0 0,-5 3 0 0 0,-10 5 0 0 0,-5 9 0 0 0,-8 21 0 0 0,-6 22 0 0 0,-6 15 0 0 0,-4 8 0 0 0,-3 8 0 0 0,-1 8 0 0 0,0 0 0 0 0,0-3 0 0 0,-1 1 0 0 0,2-3 0 0 0,-1-3 0 0 0,1 1 0 0 0,0 3 0 0 0,0 0 0 0 0,0-4 0 0 0,0-3 0 0 0,0-12 0 0 0,5-17 0 0 0,6-13 0 0 0,12-17 0 0 0,11-13 0 0 0,0-12 0 0 0,0-2 0 0 0,-2 2 0 0 0,4 0 0 0 0,0 2 0 0 0,10-6 0 0 0,1-14 0 0 0,3-5 0 0 0,-2-6 0 0 0,0 0 0 0 0,2 8 0 0 0,3 6 0 0 0,-8 8 0 0 0,-2 4 0 0 0,-3 0 0 0 0,-4 4 0 0 0,-2 5 0 0 0,2-1 0 0 0,-5 2 0 0 0,-2-2 0 0 0,-2 2 0 0 0,-5 1 0 0 0,-2-1 0 0 0,1 1 0 0 0,-3 2 0 0 0,-4 2 0 0 0,-6 2 0 0 0,-3 3 0 0 0,-3-5 0 0 0,4 4 0 0 0,0 3 0 0 0,-1 1 0 0 0,-1 0 0 0 0,-1-5 0 0 0,4 2 0 0 0,0 2 0 0 0,5-4 0 0 0,-1-2 0 0 0,4-4 0 0 0,-2-2 0 0 0,-2 2 0 0 0,-4 2 0 0 0,-7 12 0 0 0,-4 16 0 0 0,-11 18 0 0 0,-8 17 0 0 0,0 10 0 0 0,-6 8 0 0 0,-3 11 0 0 0,-11 16 0 0 0,-8 15 0 0 0,0 13 0 0 0,-2-6 0 0 0,4-9 0 0 0,0-9 0 0 0,-1-3 0 0 0,-3-8 0 0 0,9-6 0 0 0,6-8 0 0 0,5-8 0 0 0,8-6 0 0 0,8-4 0 0 0,7-3 0 0 0,6 3 0 0 0,-3 1 0 0 0,1 4 0 0 0,2 7 0 0 0,0 4 0 0 0,2-1 0 0 0,-4-3 0 0 0,-1-5 0 0 0,1 1 0 0 0,-9 3 0 0 0,-1-1 0 0 0,1 3 0 0 0,4-3 0 0 0,4-2 0 0 0,2-5 0 0 0,3 7 0 0 0,2 2 0 0 0,0-3 0 0 0,0-3 0 0 0,1-4 0 0 0,0-2 0 0 0,-1-2 0 0 0,1-2 0 0 0,4-15 0 0 0,11-15 0 0 0,9-17 0 0 0,4-11 0 0 0,2-10 0 0 0,1-3 0 0 0,-5 0 0 0 0,-7 3 0 0 0,3 2 0 0 0,-3 4 0 0 0,-4 1 0 0 0,0 7 0 0 0,-3 3 0 0 0,-4 0 0 0 0,7-2 0 0 0,5-1 0 0 0,0-1 0 0 0,0-1 0 0 0,-3-2 0 0 0,-4 0 0 0 0,-5 20 0 0 0,-4 30 0 0 0,-12 28 0 0 0,-11 29 0 0 0,-6 21 0 0 0,-10 14 0 0 0,-3 2 0 0 0,-6 2 0 0 0,4-10 0 0 0,10-18 0 0 0,9-19 0 0 0,8-16 0 0 0,6-8 0 0 0,4-2 0 0 0,8-3 0 0 0,2-4 0 0 0,0 1 0 0 0,-1 5 0 0 0,3-5 0 0 0,-1-5 0 0 0,-6-17 0 0 0,-3-16 0 0 0,-3-14 0 0 0,0-13 0 0 0,5-13 0 0 0,12-9 0 0 0,9-6 0 0 0,10-4 0 0 0,5-1 0 0 0,10-1 0 0 0,-3 0 0 0 0,1 6 0 0 0,-2 2 0 0 0,0 6 0 0 0,-1 5 0 0 0,1-5 0 0 0,-1 6 0 0 0,-4 5 0 0 0,-8 3 0 0 0,-5 8 0 0 0,-6 13 0 0 0,-7 18 0 0 0,-10 18 0 0 0,-11 15 0 0 0,-14 10 0 0 0,-8 12 0 0 0,-9 1 0 0 0,2-1 0 0 0,3 0 0 0 0,7-7 0 0 0,3-1 0 0 0,6-1 0 0 0,5-4 0 0 0,1-5 0 0 0,-3 0 0 0 0,1-3 0 0 0,-2 2 0 0 0,-3 4 0 0 0,-3-1 0 0 0,2-4 0 0 0,4-3 0 0 0,5 6 0 0 0,5 1 0 0 0,2-2 0 0 0,3-4 0 0 0,7-8 0 0 0,6-10 0 0 0,2-3 0 0 0,3-5 0 0 0,-1 0 0 0 0,1-1 0 0 0,3 6 0 0 0,3 5 0 0 0,-2 4 0 0 0,0 3 0 0 0,1-5 0 0 0,2-1 0 0 0,-3 0 0 0 0,0-4 0 0 0,-4 5 0 0 0,-4 2 0 0 0,-1-2 0 0 0,-1-2 0 0 0,2 1 0 0 0,-1 1 0 0 0,2-3 0 0 0,4-1 0 0 0,4-4 0 0 0,-2 0 0 0 0,0-3 0 0 0,2-4 0 0 0,2 2 0 0 0,3-2 0 0 0,0-2 0 0 0,2 3 0 0 0,0-2 0 0 0,0-1 0 0 0,0 2 0 0 0,1 0 0 0 0,-1-2 0 0 0,0-2 0 0 0,0-2 0 0 0,0-2 0 0 0,0-2 0 0 0,-5 0-16383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90"/>
    </inkml:context>
    <inkml:brush xml:id="br0">
      <inkml:brushProperty name="width" value="0.1" units="cm"/>
      <inkml:brushProperty name="height" value="0.1" units="cm"/>
      <inkml:brushProperty name="color" value="#E71224"/>
    </inkml:brush>
  </inkml:definitions>
  <inkml:trace contextRef="#ctx0" brushRef="#br0">7534 11709 16383 0 0,'5'0'0'0'0,"-4"0"0"0"0,-6-5 0 0 0,-12-6 0 0 0,-14-12 0 0 0,-6-1 0 0 0,-7-7 0 0 0,0-3 0 0 0,1-1 0 0 0,0 1 0 0 0,0-3 0 0 0,0-6 0 0 0,0-1 0 0 0,-1-2 0 0 0,2 2 0 0 0,2-2 0 0 0,-1-3 0 0 0,1 3 0 0 0,3-2 0 0 0,2 3 0 0 0,3-1 0 0 0,1 3 0 0 0,7 3 0 0 0,-3-1 0 0 0,-2-4 0 0 0,-1 2 0 0 0,5 2 0 0 0,2-1 0 0 0,-1 1 0 0 0,-1-2 0 0 0,0 2 0 0 0,-2-3 0 0 0,-1-13 0 0 0,-1-12 0 0 0,0 1 0 0 0,5 2 0 0 0,1 3 0 0 0,0 1 0 0 0,4 8 0 0 0,5 7 0 0 0,0 1 0 0 0,-2 5 0 0 0,1-1 0 0 0,3 1 0 0 0,-1 3 0 0 0,2 4 0 0 0,-8-4 0 0 0,0 1 0 0 0,3-3 0 0 0,-1-6 0 0 0,3 2 0 0 0,-1 2 0 0 0,1-2 0 0 0,4-2 0 0 0,-2 6 0 0 0,2 0 0 0 0,2 2 0 0 0,2 2 0 0 0,3-2 0 0 0,1-4 0 0 0,2-6 0 0 0,-5 1 0 0 0,-1 8-16383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91"/>
    </inkml:context>
    <inkml:brush xml:id="br0">
      <inkml:brushProperty name="width" value="0.1" units="cm"/>
      <inkml:brushProperty name="height" value="0.1" units="cm"/>
      <inkml:brushProperty name="color" value="#E71224"/>
    </inkml:brush>
  </inkml:definitions>
  <inkml:trace contextRef="#ctx0" brushRef="#br0">5689 9308 16383 0 0,'9'0'0'0'0,"24"-5"0"0"0,26-11 0 0 0,27-19 0 0 0,23-12 0 0 0,-1-3 0 0 0,-14 6 0 0 0,-14 12 0 0 0,-10 20 0 0 0,-7 22 0 0 0,0 20 0 0 0,0 14 0 0 0,-2 5 0 0 0,-5-2 0 0 0,-4-3 0 0 0,-4-4 0 0 0,-6-9 0 0 0,-11-10-16383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3"/>
    </inkml:context>
    <inkml:brush xml:id="br0">
      <inkml:brushProperty name="width" value="0.1" units="cm"/>
      <inkml:brushProperty name="height" value="0.1" units="cm"/>
      <inkml:brushProperty name="color" value="#E71224"/>
    </inkml:brush>
  </inkml:definitions>
  <inkml:trace contextRef="#ctx0" brushRef="#br0">6068 5583 16383 0 0,'-5'0'0'0'0,"-6"0"0"0"0,-12 0 0 0 0,-6 0 0 0 0,-4 5 0 0 0,-1 11 0 0 0,1 8 0 0 0,0 5 0 0 0,2-2 0 0 0,-4-2 0 0 0,-7 1 0 0 0,0 6 0 0 0,-3-4 0 0 0,1 5 0 0 0,-2 0 0 0 0,-3 6 0 0 0,7 0 0 0 0,16-11 0 0 0,22-15 0 0 0,16-20 0 0 0,16-14 0 0 0,19-17 0 0 0,15-8 0 0 0,13-6 0 0 0,2 1 0 0 0,-5 5 0 0 0,-7 4 0 0 0,-8 10 0 0 0,-10 11 0 0 0,-12 13 0 0 0,-18 13 0 0 0,-21 16 0 0 0,-14 9 0 0 0,-15 9 0 0 0,-7 8 0 0 0,-6 1 0 0 0,-5 2 0 0 0,2-7 0 0 0,3-7 0 0 0,10-3 0 0 0,11-4 0 0 0,10-11 0 0 0,32-18 0 0 0,32-19 0 0 0,34-12 0 0 0,16-10 0 0 0,2-8 0 0 0,-6 0 0 0 0,-20 2 0 0 0,-27 30 0 0 0,-37 32 0 0 0,-35 44 0 0 0,-33 35 0 0 0,-12 13 0 0 0,-4-8 0 0 0,6-5 0 0 0,4-15 0 0 0,3-9 0 0 0,6-13 0 0 0,14-11 0 0 0,12-8 0 0 0,12-6 0 0 0,8-3 0 0 0,5-2 0 0 0,4-1 0 0 0,1 1 0 0 0,-4 0 0 0 0,-2 1 0 0 0,4-14 0 0 0,8-15 0 0 0,12-17 0 0 0,12-10 0 0 0,6-6 0 0 0,2-1 0 0 0,-7 0 0 0 0,-3 5 0 0 0,-8 19 0 0 0,-6 20 0 0 0,-12 24 0 0 0,-11 31 0 0 0,-5 19 0 0 0,-4 11 0 0 0,-6-7 0 0 0,-3-7 0 0 0,3-8 0 0 0,4-11 0 0 0,6-11 0 0 0,5-9 0 0 0,3-7 0 0 0,13-14 0 0 0,14-15 0 0 0,23-18 0 0 0,9-13 0 0 0,0-5 0 0 0,0-4 0 0 0,-4 5 0 0 0,-6 7 0 0 0,-10 18 0 0 0,-12 14 0 0 0,-9 11 0 0 0,-7 11 0 0 0,-15 11 0 0 0,-6 3 0 0 0,-10 4 0 0 0,-6-2 0 0 0,1-3 0 0 0,7-1 0 0 0,1 4 0 0 0,5-2 0 0 0,5-4 0 0 0,4-3 0 0 0,4-4 0 0 0,-3-7 0 0 0,-6-14 0 0 0,0-18 0 0 0,2-14 0 0 0,2-13 0 0 0,3-6 0 0 0,2-2 0 0 0,2 1 0 0 0,1 13 0 0 0,-10 29 0 0 0,-8 25 0 0 0,-15 23 0 0 0,-17 26 0 0 0,-10 11 0 0 0,0 4 0 0 0,1-2 0 0 0,5-8 0 0 0,2-7 0 0 0,0-12 0 0 0,9-12 0 0 0,11-9 0 0 0,7-12 0 0 0,3-21 0 0 0,4-31 0 0 0,11-28 0 0 0,11-19 0 0 0,20-23 0 0 0,16-11 0 0 0,16-2 0 0 0,22-3 0 0 0,9 12 0 0 0,-1 12 0 0 0,-10 15 0 0 0,-14 15 0 0 0,-16 12 0 0 0,-22 27 0 0 0,-24 47 0 0 0,-18 31 0 0 0,-15 31 0 0 0,-16 14 0 0 0,-6 8 0 0 0,-3-11 0 0 0,9-13 0 0 0,12-12 0 0 0,12-16 0 0 0,6-17 0 0 0,7-33 0 0 0,4-33 0 0 0,4-28 0 0 0,8-25 0 0 0,7-17 0 0 0,8-1 0 0 0,10-6 0 0 0,10 3 0 0 0,3 13 0 0 0,-5 15 0 0 0,-9 14 0 0 0,-5 15 0 0 0,-6 19 0 0 0,-5 17 0 0 0,-6 14 0 0 0,-3 19 0 0 0,-3 14 0 0 0,0 3 0 0 0,-1-1 0 0 0,-1-4 0 0 0,1 5 0 0 0,1 9 0 0 0,-1 8 0 0 0,-4 14 0 0 0,-7-3 0 0 0,-1-9 0 0 0,-8-7 0 0 0,-5-14 0 0 0,-4-14 0 0 0,-1-15 0 0 0,-1-14 0 0 0,1-13 0 0 0,0-10 0 0 0,-4-22 0 0 0,-1-14 0 0 0,0-3 0 0 0,2-1 0 0 0,1-1 0 0 0,2 0 0 0 0,6 5 0 0 0,7 6 0 0 0,7 3 0 0 0,5 2 0 0 0,4-9 0 0 0,2-8 0 0 0,1-2 0 0 0,5-5 0 0 0,7-2 0 0 0,1 6 0 0 0,3 14 0 0 0,-1 10 0 0 0,1 12 0 0 0,3 16 0 0 0,3 9 0 0 0,-3 10 0 0 0,6 9 0 0 0,3 6 0 0 0,1 9 0 0 0,1 4 0 0 0,5 6 0 0 0,1 6 0 0 0,-5 4 0 0 0,-4-2 0 0 0,-6 1 0 0 0,-8 2 0 0 0,-5-4 0 0 0,-4 0 0 0 0,-9 1 0 0 0,-8-2 0 0 0,-7-5 0 0 0,-5-5 0 0 0,-3-4 0 0 0,-3-7 0 0 0,0-9 0 0 0,-1-7 0 0 0,-4-11 0 0 0,3-10 0 0 0,-2-13 0 0 0,4-12 0 0 0,7-6 0 0 0,8-6 0 0 0,6-4 0 0 0,5 2 0 0 0,3-2 0 0 0,7-1 0 0 0,12 3 0 0 0,7 5 0 0 0,11 0 0 0 0,3 3 0 0 0,5-2 0 0 0,0 7 0 0 0,-3 9 0 0 0,-3 9 0 0 0,2 13 0 0 0,-6 17 0 0 0,-4 12 0 0 0,-7 6 0 0 0,-8 3 0 0 0,-5 11 0 0 0,-6 2 0 0 0,-2-1 0 0 0,-8 2 0 0 0,-7-3 0 0 0,-6-3 0 0 0,-15 5 0 0 0,-6 1 0 0 0,-2-4 0 0 0,2-8 0 0 0,2-10 0 0 0,3-15 0 0 0,-2-19 0 0 0,-5-17 0 0 0,0-10 0 0 0,1-8 0 0 0,9-2 0 0 0,9 2 0 0 0,9-1 0 0 0,7-3 0 0 0,4 2 0 0 0,3 3 0 0 0,6 0 0 0 0,8-3 0 0 0,15 2 0 0 0,8-2 0 0 0,3 2 0 0 0,4 3 0 0 0,0 9 0 0 0,-3 11 0 0 0,2 7 0 0 0,-2 7 0 0 0,-3 5 0 0 0,-3 7 0 0 0,-2 3 0 0 0,3 10 0 0 0,5 12 0 0 0,0 10 0 0 0,-6 4 0 0 0,1-1 0 0 0,-7 3 0 0 0,-2-3 0 0 0,-6 2 0 0 0,-7-2 0 0 0,-11 2 0 0 0,-10-2 0 0 0,-9 1 0 0 0,-8 4 0 0 0,-3-2 0 0 0,-8-4 0 0 0,3-4 0 0 0,1-8 0 0 0,1-15 0 0 0,6-19 0 0 0,7-19 0 0 0,11-11 0 0 0,17-9 0 0 0,16-2 0 0 0,8-8 0 0 0,9-1 0 0 0,6 5 0 0 0,9 5 0 0 0,5 10 0 0 0,-3 12 0 0 0,-8 8 0 0 0,-8 8 0 0 0,-6 9 0 0 0,-5 9 0 0 0,-4 12 0 0 0,-6 8 0 0 0,-3 2 0 0 0,-5 1 0 0 0,-4 0 0 0 0,-6-2 0 0 0,-3-1 0 0 0,-2-2 0 0 0,-1 0 0 0 0,-6-6 0 0 0,-6-6 0 0 0,-2-12 0 0 0,2-17 0 0 0,3-11 0 0 0,3-6 0 0 0,2-10 0 0 0,17-2 0 0 0,12-4 0 0 0,5 0 0 0 0,8 2 0 0 0,3 10 0 0 0,-1 4 0 0 0,-3 7 0 0 0,3 7 0 0 0,0 6 0 0 0,2 5 0 0 0,-1 2 0 0 0,-2 2 0 0 0,-3 0 0 0 0,-3 0 0 0 0,-2-9 0 0 0,4-9 0 0 0,0-12 0 0 0,5-5 0 0 0,5-2 0 0 0,0 0 0 0 0,-3 7 0 0 0,-3 7 0 0 0,-4 13 0 0 0,2 8 0 0 0,0 14 0 0 0,-2 10 0 0 0,-1 1 0 0 0,-2-4 0 0 0,-2-10 0 0 0,-5-2 0 0 0,-12-2 0 0 0,-14 2 0 0 0,-16 6 0 0 0,-15 0 0 0 0,-7-3 0 0 0,-2-3 0 0 0,7 3 0 0 0,3-2 0 0 0,2-1 0 0 0,2 2 0 0 0,0 5 0 0 0,-1-1 0 0 0,1 8 0 0 0,-1-1 0 0 0,-1-3 0 0 0,-5 0 0 0 0,4 2 0 0 0,1-2 0 0 0,-4-5 0 0 0,4 1 0 0 0,2 3 0 0 0,-5-2 0 0 0,-1-3 0 0 0,-1 1 0 0 0,1-1 0 0 0,2-4 0 0 0,0-2 0 0 0,1-2 0 0 0,0-2 0 0 0,1-2 0 0 0,-5 0 0 0 0,-1-1 0 0 0,-5 1 0 0 0,0-1 0 0 0,1 1 0 0 0,3 0 0 0 0,2-1 0 0 0,-3 1 0 0 0,1 0 0 0 0,0 0 0 0 0,7 5 0 0 0,4 2 0 0 0,0 4 0 0 0,1 1 0 0 0,3 2 0 0 0,1 0 0 0 0,-1-3 0 0 0,-2 2 0 0 0,-7 3 0 0 0,-4 4 0 0 0,0 4 0 0 0,0 2 0 0 0,1-2 0 0 0,2-7 0 0 0,5 0 0 0 0,3-3 0 0 0,5 0 0 0 0,1 4 0 0 0,2 3 0 0 0,1 3 0 0 0,1 2 0 0 0,-2-3 0 0 0,2 0 0 0 0,3 0 0 0 0,-1 6 0 0 0,0 4 0 0 0,3 1 0 0 0,2 4 0 0 0,3 5 0 0 0,1 2 0 0 0,2-4 0 0 0,0-2 0 0 0,0-4 0 0 0,1-3 0 0 0,-1-1 0 0 0,1-2 0 0 0,-1 0 0 0 0,0-1 0 0 0,0 0 0 0 0,0 1 0 0 0,0-1 0 0 0,0 1 0 0 0,0 0 0 0 0,0 0 0 0 0,0 0 0 0 0,0 0 0 0 0,0 0 0 0 0,0 0 0 0 0,0 0 0 0 0,0 0 0 0 0,0 0 0 0 0,0 0 0 0 0,0 0 0 0 0,0 0 0 0 0,0 0 0 0 0,0 0 0 0 0,0 0 0 0 0,0 0 0 0 0,0 0 0 0 0,5 0 0 0 0,6 0 0 0 0,2 0 0 0 0,3 0 0 0 0,5-5 0 0 0,2-7 0 0 0,3 0 0 0 0,2-5 0 0 0,1-3 0 0 0,1-3 0 0 0,0 1 0 0 0,-1 1 0 0 0,1-2 0 0 0,-1-1 0 0 0,6 2 0 0 0,0 6 0 0 0,1 1 0 0 0,2-3 0 0 0,2-2 0 0 0,2-4 0 0 0,0-2 0 0 0,-3-2 0 0 0,-3 0 0 0 0,-2-2 0 0 0,-3 1 0 0 0,-1-1 0 0 0,-1 1 0 0 0,5-1 0 0 0,1 1 0 0 0,-1 0 0 0 0,0 0 0 0 0,3 0 0 0 0,6 0 0 0 0,-1 0 0 0 0,-1 0 0 0 0,-3 0 0 0 0,-4 0 0 0 0,-1-10 0 0 0,-3-3 0 0 0,-1 1 0 0 0,0-3 0 0 0,-1 1 0 0 0,6-2 0 0 0,6-3 0 0 0,1 2 0 0 0,-1 3 0 0 0,-2 5 0 0 0,-4 3 0 0 0,-1 3 0 0 0,2 2 0 0 0,1 2 0 0 0,-1-1 0 0 0,-1 1 0 0 0,-2 0 0 0 0,-1-1 0 0 0,-1 1 0 0 0,4-1 0 0 0,1 0 0 0 0,-5 5 0 0 0,-8 7 0 0 0,-12 5 0 0 0,-8 6 0 0 0,-10 3 0 0 0,-12 3 0 0 0,-4 1 0 0 0,-2-5 0 0 0,-2-1 0 0 0,-1-5 0 0 0,-1-6 0 0 0,-4-5 0 0 0,-2-4 0 0 0,5 3 0 0 0,3-1 0 0 0,1 0 0 0 0,1-2 0 0 0,-1-2 0 0 0,-5 0 0 0 0,-2-2 0 0 0,4-5 0 0 0,3-1 0 0 0,1-1 0 0 0,0 2 0 0 0,-1 1 0 0 0,-5 2 0 0 0,-8 0 0 0 0,-1 2 0 0 0,-4 0 0 0 0,1 0 0 0 0,3 0 0 0 0,3 1 0 0 0,-1-1 0 0 0,1 0 0 0 0,1 0 0 0 0,-2 0 0 0 0,-4 0 0 0 0,-1 0 0 0 0,4 0 0 0 0,2 0 0 0 0,4 0 0 0 0,-3 0 0 0 0,-5 0 0 0 0,0 0 0 0 0,2 0 0 0 0,3 0 0 0 0,3 0 0 0 0,2 0 0 0 0,-3-5 0 0 0,-1-1 0 0 0,6-6 0 0 0,3 1 0 0 0,1 1 0 0 0,6-2 0 0 0,0 0 0 0 0,-1 4 0 0 0,-1-9 0 0 0,-3 0 0 0 0,-2 3 0 0 0,0 3 0 0 0,3-1 0 0 0,1 2 0 0 0,5-3 0 0 0,-4 0 0 0 0,0-1 0 0 0,1 1 0 0 0,-3-2 0 0 0,0 1 0 0 0,2-1 0 0 0,1 1 0 0 0,3-7 0 0 0,1 1 0 0 0,-2-2 0 0 0,1-1 0 0 0,0 2 0 0 0,-2-4 0 0 0,2-4 0 0 0,4-1 0 0 0,5-5 0 0 0,4-3 0 0 0,2 2 0 0 0,-3 6 0 0 0,0 3 0 0 0,0 1 0 0 0,2 1 0 0 0,1-1 0 0 0,2 0 0 0 0,0-2 0 0 0,1 0 0 0 0,0-1 0 0 0,0 0 0 0 0,0 0 0 0 0,1 0 0 0 0,-1 0 0 0 0,0 0 0 0 0,-5 5 0 0 0,-1 1 0 0 0,-1 0 0 0 0,2-1 0 0 0,2-1 0 0 0,-4-7 0 0 0,-1-2 0 0 0,1-1 0 0 0,2 1 0 0 0,-3 6 0 0 0,-1 3 0 0 0,2 1 0 0 0,-3-1 0 0 0,-5 0 0 0 0,0-2 0 0 0,3 0 0 0 0,-2-2 0 0 0,-3 1 0 0 0,-4-1 0 0 0,2-1 0 0 0,-1-4 0 0 0,3-6 0 0 0,0 3 0 0 0,2 3 0 0 0,4 2 0 0 0,-1 2 0 0 0,1 2 0 0 0,-2-1 0 0 0,-4-4 0 0 0,1-2 0 0 0,-6 0 0 0 0,0 2 0 0 0,-1-10 0 0 0,-2-1 0 0 0,4 2 0 0 0,0 7 0 0 0,4 5 0 0 0,5 3 0 0 0,-1 6 0 0 0,-3 2 0 0 0,2-7 0 0 0,-3 3 0 0 0,3-1 0 0 0,-2-1 0 0 0,-3-2 0 0 0,2 0 0 0 0,-2 4 0 0 0,-2 1 0 0 0,-2 0 0 0 0,2-3 0 0 0,1 5 0 0 0,2-1 0 0 0,1 4 0 0 0,-3 0 0 0 0,-2 3 0 0 0,-3 4 0 0 0,-1 3 0 0 0,3-2 0 0 0,0 1 0 0 0,0 1 0 0 0,-1 3 0 0 0,3 6 0 0 0,5 8 0 0 0,11 2 0 0 0,5 4 0 0 0,9 0 0 0 0,2 1 0 0 0,-1 3 0 0 0,3-1 0 0 0,0 0 0 0 0,6-3 0 0 0,11-9 0 0 0,10-5 0 0 0,3-9 0 0 0,-1-2 0 0 0,-3-1 0 0 0,-2 2 0 0 0,-9 8 0 0 0,-3 3 0 0 0,-1 6 0 0 0,-5 2-16383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4"/>
    </inkml:context>
    <inkml:brush xml:id="br0">
      <inkml:brushProperty name="width" value="0.1" units="cm"/>
      <inkml:brushProperty name="height" value="0.1" units="cm"/>
      <inkml:brushProperty name="color" value="#F6630D"/>
    </inkml:brush>
  </inkml:definitions>
  <inkml:trace contextRef="#ctx0" brushRef="#br0">23506 8792 16383 0 0,'0'5'0'0'0,"-10"16"0"0"0,-13 25 0 0 0,-13 14 0 0 0,-4 6 0 0 0,-6 3 0 0 0,5-6 0 0 0,4-4 0 0 0,4-2 0 0 0,3-6 0 0 0,1-6 0 0 0,5-6 0 0 0,8-6 0 0 0,6-2 0 0 0,-1 3 0 0 0,3 1 0 0 0,1-1 0 0 0,3-2 0 0 0,-3-5 0 0 0,-1-3 0 0 0,2-10 0 0 0,16-18 0 0 0,31-27 0 0 0,34-24 0 0 0,33-17 0 0 0,13-6 0 0 0,-4 5 0 0 0,-12 0 0 0 0,-19 13 0 0 0,-20 11 0 0 0,-20 10 0 0 0,-8 6 0 0 0,-2 3 0 0 0,4-2 0 0 0,5-6 0 0 0,4-6 0 0 0,0-1 0 0 0,-5 7 0 0 0,-9 6 0 0 0,-16 27 0 0 0,-21 40 0 0 0,-14 43 0 0 0,-16 43 0 0 0,-21 45 0 0 0,-11 29 0 0 0,-6 16 0 0 0,-4 1 0 0 0,-1 0 0 0 0,-2-12 0 0 0,8-10 0 0 0,5-13 0 0 0,4-22 0 0 0,7-32 0 0 0,12-27 0 0 0,14-26 0 0 0,16-33 0 0 0,29-54 0 0 0,37-47 0 0 0,44-49 0 0 0,38-39 0 0 0,32-28 0 0 0,21-13 0 0 0,17-13 0 0 0,-6 4 0 0 0,-23 16 0 0 0,-26 25 0 0 0,-30 35 0 0 0,-31 29 0 0 0,-20 27 0 0 0,-18 14 0 0 0,-8 13 0 0 0,-1 3 0 0 0,1 3 0 0 0,-2 9 0 0 0,-9 4 0 0 0,-14 25 0 0 0,-21 48 0 0 0,-30 49 0 0 0,-24 58 0 0 0,-23 52 0 0 0,-27 39 0 0 0,-16 17 0 0 0,-17 14 0 0 0,-5 8 0 0 0,3-10 0 0 0,10-17 0 0 0,-3-8 0 0 0,7-18 0 0 0,10-13 0 0 0,20-25 0 0 0,21-31 0 0 0,13-33 0 0 0,23-39 0 0 0,22-35 0 0 0,20-27 0 0 0,13-19 0 0 0,25-31 0 0 0,24-42 0 0 0,31-44 0 0 0,44-49 0 0 0,32-43 0 0 0,31-36 0 0 0,26-28 0 0 0,9-14 0 0 0,-3 0 0 0 0,-16 9 0 0 0,-20 19 0 0 0,-35 17 0 0 0,-35 19 0 0 0,-34 26 0 0 0,-29 29 0 0 0,-16 32 0 0 0,-6 32 0 0 0,-11 27 0 0 0,-15 44 0 0 0,-22 61 0 0 0,-24 63 0 0 0,-27 63 0 0 0,-29 53 0 0 0,-30 44 0 0 0,-25 12 0 0 0,-23 3 0 0 0,-14 4 0 0 0,-7-10 0 0 0,-1-14 0 0 0,20-29 0 0 0,33-44 0 0 0,35-44 0 0 0,37-45 0 0 0,65-73 0 0 0,59-81 0 0 0,59-68 0 0 0,48-59 0 0 0,34-45 0 0 0,31-34 0 0 0,30-25 0 0 0,8-14 0 0 0,-2-13 0 0 0,-24-3 0 0 0,-43 19 0 0 0,-43 26 0 0 0,-39 40 0 0 0,-31 41 0 0 0,-31 37 0 0 0,-21 42 0 0 0,-17 35 0 0 0,-14 25 0 0 0,-17 63 0 0 0,-28 69 0 0 0,-42 75 0 0 0,-33 77 0 0 0,-42 82 0 0 0,-50 68 0 0 0,-29 58 0 0 0,-25 33 0 0 0,-4 2 0 0 0,19-36 0 0 0,34-62 0 0 0,43-71 0 0 0,50-80 0 0 0,83-115 0 0 0,116-152 0 0 0,137-174 0 0 0,105-143 0 0 0,51-79 0 0 0,-4-24 0 0 0,-46 37 0 0 0,-69 72 0 0 0,-74 91 0 0 0,-67 86 0 0 0,-65 102 0 0 0,-61 109 0 0 0,-63 102 0 0 0,-54 84 0 0 0,-36 57 0 0 0,-19 33 0 0 0,0-3 0 0 0,17-24 0 0 0,25-44 0 0 0,37-54 0 0 0,41-57 0 0 0,34-51 0 0 0,28-38 0 0 0,23-26 0 0 0,31-34 0 0 0,47-48 0 0 0,39-42 0 0 0,26-31 0 0 0,9-16 0 0 0,-12 14 0 0 0,-33 26 0 0 0,-39 39 0 0 0,-45 43 0 0 0,-31 33 0 0 0,-23 21 0 0 0,-11 13 0 0 0,-7 7 0 0 0,-5-3 0 0 0,3-8-16383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5"/>
    </inkml:context>
    <inkml:brush xml:id="br0">
      <inkml:brushProperty name="width" value="0.1" units="cm"/>
      <inkml:brushProperty name="height" value="0.1" units="cm"/>
      <inkml:brushProperty name="color" value="#F6630D"/>
    </inkml:brush>
  </inkml:definitions>
  <inkml:trace contextRef="#ctx0" brushRef="#br0">21728 7567 16383 0 0,'0'5'0'0'0,"-5"31"0"0"0,-12 34 0 0 0,-12 40 0 0 0,-17 31 0 0 0,-9 25 0 0 0,-6 20 0 0 0,-3 12 0 0 0,1 8 0 0 0,0-8 0 0 0,-4-2 0 0 0,6-25 0 0 0,11-31 0 0 0,11-35 0 0 0,11-30 0 0 0,11-29-16383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6"/>
    </inkml:context>
    <inkml:brush xml:id="br0">
      <inkml:brushProperty name="width" value="0.1" units="cm"/>
      <inkml:brushProperty name="height" value="0.1" units="cm"/>
      <inkml:brushProperty name="color" value="#F6630D"/>
    </inkml:brush>
  </inkml:definitions>
  <inkml:trace contextRef="#ctx0" brushRef="#br0">21808 8652 16383 0 0,'0'10'0'0'0,"0"8"0"0"0,0 6 0 0 0,0 9 0 0 0,0 8 0 0 0,-5 8 0 0 0,-7-1 0 0 0,-6 3 0 0 0,1 1 0 0 0,2-7-16383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78"/>
    </inkml:context>
    <inkml:brush xml:id="br0">
      <inkml:brushProperty name="width" value="0.1" units="cm"/>
      <inkml:brushProperty name="height" value="0.1" units="cm"/>
      <inkml:brushProperty name="color" value="#5B2D90"/>
    </inkml:brush>
  </inkml:definitions>
  <inkml:trace contextRef="#ctx0" brushRef="#br0">4180 5054 16383 0 0,'5'0'0'0'0,"7"0"0"0"0,6 0 0 0 0,4 0 0 0 0,5 0 0 0 0,1 0 0 0 0,2 0 0 0 0,5 4 0 0 0,2 8 0 0 0,-1 1 0 0 0,-1 3 0 0 0,-2-1 0 0 0,-6 2 0 0 0,-3 3 0 0 0,-1 3 0 0 0,1-2 0 0 0,-4-1 0 0 0,0-2 0 0 0,1-1 0 0 0,-3 3 0 0 0,-4-7 0 0 0,0-7 0 0 0,3-8 0 0 0,3-19 0 0 0,8-11 0 0 0,5-5 0 0 0,-4-1 0 0 0,-2 6 0 0 0,-5 4 0 0 0,-6 6-16383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7"/>
    </inkml:context>
    <inkml:brush xml:id="br0">
      <inkml:brushProperty name="width" value="0.1" units="cm"/>
      <inkml:brushProperty name="height" value="0.1" units="cm"/>
      <inkml:brushProperty name="color" value="#F6630D"/>
    </inkml:brush>
  </inkml:definitions>
  <inkml:trace contextRef="#ctx0" brushRef="#br0">22864 8705 16383 0 0,'-5'0'0'0'0,"-7"20"0"0"0,-10 21 0 0 0,-13 33 0 0 0,-9 14 0 0 0,-7 2 0 0 0,0-5 0 0 0,8-11 0 0 0,13-14 0 0 0,5-12 0 0 0,7-9 0 0 0,8-12-16383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8"/>
    </inkml:context>
    <inkml:brush xml:id="br0">
      <inkml:brushProperty name="width" value="0.1" units="cm"/>
      <inkml:brushProperty name="height" value="0.1" units="cm"/>
      <inkml:brushProperty name="color" value="#F6630D"/>
    </inkml:brush>
  </inkml:definitions>
  <inkml:trace contextRef="#ctx0" brushRef="#br0">24035 5715 16383 0 0,'-5'5'0'0'0,"-11"21"0"0"0,-13 36 0 0 0,-31 37 0 0 0,-21 31 0 0 0,-10 29 0 0 0,-5 10 0 0 0,-2-2 0 0 0,8-15 0 0 0,17-29 0 0 0,18-36 0 0 0,17-31-16383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69"/>
    </inkml:context>
    <inkml:brush xml:id="br0">
      <inkml:brushProperty name="width" value="0.1" units="cm"/>
      <inkml:brushProperty name="height" value="0.1" units="cm"/>
      <inkml:brushProperty name="color" value="#F6630D"/>
    </inkml:brush>
  </inkml:definitions>
  <inkml:trace contextRef="#ctx0" brushRef="#br0">24421 5980 16383 0 0,'-10'19'0'0'0,"-18"27"0"0"0,-19 35 0 0 0,-11 38 0 0 0,-6 29 0 0 0,3 18 0 0 0,-3-4 0 0 0,0-20 0 0 0,11-19 0 0 0,9-25 0 0 0,7-25 0 0 0,10-20 0 0 0,10-14 0 0 0,2-8 0 0 0,5-5 0 0 0,3-7-16383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0"/>
    </inkml:context>
    <inkml:brush xml:id="br0">
      <inkml:brushProperty name="width" value="0.1" units="cm"/>
      <inkml:brushProperty name="height" value="0.1" units="cm"/>
      <inkml:brushProperty name="color" value="#F6630D"/>
    </inkml:brush>
  </inkml:definitions>
  <inkml:trace contextRef="#ctx0" brushRef="#br0">25019 6244 16383 0 0,'0'5'0'0'0,"0"12"0"0"0,-10 7 0 0 0,-8 10 0 0 0,-11 14 0 0 0,-11 18 0 0 0,-2 18 0 0 0,-5 14 0 0 0,-4 6 0 0 0,-4 4 0 0 0,-1-1 0 0 0,3-14 0 0 0,1-8 0 0 0,4-8 0 0 0,11-13 0 0 0,11-12 0 0 0,5-5 0 0 0,2-6 0 0 0,3 5 0 0 0,0 5 0 0 0,-7 8 0 0 0,0 0 0 0 0,0-2 0 0 0,2-4 0 0 0,1-7 0 0 0,4-6 0 0 0,4-5 0 0 0,5-9-16383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1"/>
    </inkml:context>
    <inkml:brush xml:id="br0">
      <inkml:brushProperty name="width" value="0.1" units="cm"/>
      <inkml:brushProperty name="height" value="0.1" units="cm"/>
      <inkml:brushProperty name="color" value="#F6630D"/>
    </inkml:brush>
  </inkml:definitions>
  <inkml:trace contextRef="#ctx0" brushRef="#br0">27554 8123 16383 0 0,'-5'0'0'0'0,"-11"0"0"0"0,-9 10 0 0 0,-4 8 0 0 0,-12 15 0 0 0,-9 8 0 0 0,-6 7 0 0 0,-3-1 0 0 0,-2 3 0 0 0,0 1 0 0 0,0-2 0 0 0,6 1 0 0 0,8-10 0 0 0,6-5 0 0 0,5-4 0 0 0,-1-3 0 0 0,-8 5 0 0 0,-13 5 0 0 0,-15 7 0 0 0,-15 6 0 0 0,-3-7 0 0 0,5-5 0 0 0,2-9 0 0 0,10-10 0 0 0,13-9 0 0 0,12-5 0 0 0,9-5 0 0 0,7-1 0 0 0,-2-2 0 0 0,2 0 0 0 0,-5 0 0 0 0,0-4 0 0 0,-4-6 0 0 0,1-7 0 0 0,-3-4 0 0 0,-4-8 0 0 0,1-4 0 0 0,5 4 0 0 0,-2 2 0 0 0,8 2 0 0 0,-1 4 0 0 0,-3 3 0 0 0,4-2 0 0 0,4-1 0 0 0,3-7 0 0 0,-4-8 0 0 0,-7-2 0 0 0,0 0 0 0 0,1 7 0 0 0,7 5 0 0 0,4 6 0 0 0,7 3 0 0 0,2 4 0 0 0,-1 5 0 0 0,4-6 0 0 0,-1-1 0 0 0,2-1 0 0 0,-1 2 0 0 0,-2 3 0 0 0,1 0 0 0 0,4-4 0 0 0,-1 2 0 0 0,2-2 0 0 0,3 2-16383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2"/>
    </inkml:context>
    <inkml:brush xml:id="br0">
      <inkml:brushProperty name="width" value="0.1" units="cm"/>
      <inkml:brushProperty name="height" value="0.1" units="cm"/>
      <inkml:brushProperty name="color" value="#F6630D"/>
    </inkml:brush>
  </inkml:definitions>
  <inkml:trace contextRef="#ctx0" brushRef="#br0">28230 8546 16383 0 0,'0'5'0'0'0,"0"11"0"0"0,-5 9 0 0 0,-2 9 0 0 0,-4 9 0 0 0,-5 6 0 0 0,-6 16 0 0 0,2 11 0 0 0,-1 2 0 0 0,-1-2 0 0 0,2-8 0 0 0,-10-7 0 0 0,0-9 0 0 0,1-3 0 0 0,-1-5 0 0 0,6 0 0 0 0,2-3 0 0 0,-6 7 0 0 0,2 0 0 0 0,-9 2 0 0 0,2 1 0 0 0,-4-1 0 0 0,4-1 0 0 0,-2-3 0 0 0,1-5 0 0 0,0 11 0 0 0,1 6 0 0 0,-3-2 0 0 0,-6 0 0 0 0,0 9 0 0 0,-3 0 0 0 0,1-3 0 0 0,3-6 0 0 0,-1-8 0 0 0,1-2 0 0 0,3-4 0 0 0,3 1 0 0 0,8-2 0 0 0,-2-4 0 0 0,-1 3 0 0 0,-5-1 0 0 0,-6 2 0 0 0,-2 10 0 0 0,-8 6 0 0 0,0-2 0 0 0,-6 4 0 0 0,-4-3 0 0 0,5 5 0 0 0,0-5 0 0 0,6-5 0 0 0,-3 2 0 0 0,2-2 0 0 0,4 0 0 0 0,2-5 0 0 0,2-4 0 0 0,-1 1 0 0 0,-2 2 0 0 0,-5 4 0 0 0,-2 3 0 0 0,-2 2 0 0 0,-7 13 0 0 0,-8-1 0 0 0,-11 3 0 0 0,-22 10 0 0 0,-17 11 0 0 0,-9 0 0 0 0,-2-5 0 0 0,12-13 0 0 0,20-8 0 0 0,13-5 0 0 0,16-3 0 0 0,11-6 0 0 0,9-7 0 0 0,9 0 0 0 0,1 2 0 0 0,-2 3 0 0 0,-4-1 0 0 0,1-5 0 0 0,3-3 0 0 0,4-4 0 0 0,4-8 0 0 0,2-9 0 0 0,2-2 0 0 0,1 1 0 0 0,-5 3 0 0 0,-1 2 0 0 0,1 3 0 0 0,-10 2 0 0 0,-1 2 0 0 0,2-5 0 0 0,3-6 0 0 0,3 3 0 0 0,4 4 0 0 0,-4 2 0 0 0,1-3 0 0 0,1-1 0 0 0,7 0 0 0 0,7 2 0 0 0,18-4 0 0 0,14-10 0 0 0,16-12 0 0 0,7-11 0 0 0,3-3 0 0 0,-4-10 0 0 0,-4-4 0 0 0,-6 2-16383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3"/>
    </inkml:context>
    <inkml:brush xml:id="br0">
      <inkml:brushProperty name="width" value="0.1" units="cm"/>
      <inkml:brushProperty name="height" value="0.1" units="cm"/>
      <inkml:brushProperty name="color" value="#F6630D"/>
    </inkml:brush>
  </inkml:definitions>
  <inkml:trace contextRef="#ctx0" brushRef="#br0">27705 13553 16383 0 0,'-9'10'0'0'0,"-14"8"0"0"0,-13 16 0 0 0,-9 7 0 0 0,-13 6 0 0 0,-6-4 0 0 0,3 0 0 0 0,7-3 0 0 0,-2-2 0 0 0,-2-4 0 0 0,5-2 0 0 0,1-6 0 0 0,9-4 0 0 0,8-4 0 0 0,4-6 0 0 0,-7-5 0 0 0,-7-9 0 0 0,-6-8 0 0 0,-4-8 0 0 0,-2-6 0 0 0,3 2 0 0 0,6 3 0 0 0,6 2 0 0 0,6 2 0 0 0,3 5 0 0 0,3-2 0 0 0,2-3 0 0 0,0 1 0 0 0,0-3 0 0 0,0-7 0 0 0,0-6 0 0 0,0-6 0 0 0,-6-3 0 0 0,4 0 0 0 0,1-2 0 0 0,1 0 0 0 0,1 2 0 0 0,-1 4 0 0 0,5 1 0 0 0,1-2 0 0 0,0 0 0 0 0,3-4 0 0 0,0-6 0 0 0,-1 2 0 0 0,2 2 0 0 0,4-2 0 0 0,0 3 0 0 0,-3 2 0 0 0,2-1 0 0 0,-2 1 0 0 0,2 2 0 0 0,-1 2 0 0 0,2 3 0 0 0,3-4 0 0 0,4 0 0 0 0,3 1 0 0 0,-3 1 0 0 0,0 2 0 0 0,1 1 0 0 0,-3 2 0 0 0,-1-1 0 0 0,2 1 0 0 0,3 1 0 0 0,1 4-16383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4"/>
    </inkml:context>
    <inkml:brush xml:id="br0">
      <inkml:brushProperty name="width" value="0.1" units="cm"/>
      <inkml:brushProperty name="height" value="0.1" units="cm"/>
      <inkml:brushProperty name="color" value="#F6630D"/>
    </inkml:brush>
  </inkml:definitions>
  <inkml:trace contextRef="#ctx0" brushRef="#br0">25241 12805 16383 0 0,'5'0'0'0'0,"7"-4"0"0"0,15-13 0 0 0,14-7 0 0 0,5-5 0 0 0,3-8 0 0 0,10-6 0 0 0,-2-2 0 0 0,-4 2 0 0 0,-7 9 0 0 0,-7 9 0 0 0,-9 5 0 0 0,-5 1 0 0 0,-2-2 0 0 0,5-7 0 0 0,3-4 0 0 0,0 5 0 0 0,1 0 0 0 0,-5 1 0 0 0,-3 5 0 0 0,0 0 0 0 0,-5 0 0 0 0,1 3 0 0 0,0 4 0 0 0,8 10 0 0 0,3 6 0 0 0,7 11 0 0 0,6 10 0 0 0,21 5 0 0 0,24 13 0 0 0,31 4 0 0 0,20-5 0 0 0,15-10 0 0 0,-8-5 0 0 0,-24-6 0 0 0,-34-8-16383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5"/>
    </inkml:context>
    <inkml:brush xml:id="br0">
      <inkml:brushProperty name="width" value="0.1" units="cm"/>
      <inkml:brushProperty name="height" value="0.1" units="cm"/>
      <inkml:brushProperty name="color" value="#004F8B"/>
    </inkml:brush>
  </inkml:definitions>
  <inkml:trace contextRef="#ctx0" brushRef="#br0">20479 6959 16383 0 0,'5'0'0'0'0,"6"0"0"0"0,12 4 0 0 0,6 3 0 0 0,9-1 0 0 0,7-1 0 0 0,1-1 0 0 0,-2 3 0 0 0,-4 1 0 0 0,-4-1 0 0 0,2 3 0 0 0,0-1 0 0 0,-2 5 0 0 0,-3-2 0 0 0,-1-2 0 0 0,-1-3 0 0 0,-2-2 0 0 0,0-3 0 0 0,0-1 0 0 0,-1-1 0 0 0,1 5 0 0 0,0 1 0 0 0,-1 4 0 0 0,11 1 0 0 0,3-1 0 0 0,0-3 0 0 0,-3-2 0 0 0,-3-3 0 0 0,2-1 0 0 0,5 0 0 0 0,0-2 0 0 0,-3 1 0 0 0,2 0 0 0 0,-1-1 0 0 0,-3 1 0 0 0,3 0 0 0 0,-2-1 0 0 0,-2 1 0 0 0,-2 0 0 0 0,-3 0 0 0 0,4 0 0 0 0,0 0 0 0 0,-1 0 0 0 0,-6 5 0 0 0,-4 2 0 0 0,-5-1-16383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6"/>
    </inkml:context>
    <inkml:brush xml:id="br0">
      <inkml:brushProperty name="width" value="0.1" units="cm"/>
      <inkml:brushProperty name="height" value="0.1" units="cm"/>
      <inkml:brushProperty name="color" value="#004F8B"/>
    </inkml:brush>
  </inkml:definitions>
  <inkml:trace contextRef="#ctx0" brushRef="#br0">21669 6853 16383 0 0,'5'0'0'0'0,"7"5"0"0"0,10 1 0 0 0,3 5 0 0 0,1 1 0 0 0,-4 3 0 0 0,0-1 0 0 0,6 6 0 0 0,-2 6 0 0 0,-1 3 0 0 0,1-4 0 0 0,0 0 0 0 0,2-6 0 0 0,-5 0 0 0 0,-1-4 0 0 0,1-4 0 0 0,-4 1 0 0 0,-10 3 0 0 0,-12 9 0 0 0,-14 6 0 0 0,-10 2 0 0 0,-5 6 0 0 0,-12 1 0 0 0,-4 4 0 0 0,2-1 0 0 0,9-7-16383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79"/>
    </inkml:context>
    <inkml:brush xml:id="br0">
      <inkml:brushProperty name="width" value="0.1" units="cm"/>
      <inkml:brushProperty name="height" value="0.1" units="cm"/>
    </inkml:brush>
  </inkml:definitions>
  <inkml:trace contextRef="#ctx0" brushRef="#br0">4233 10961 16383 0 0,'0'-9'0'0'0,"0"-14"0"0"0,0-8 0 0 0,0-8 0 0 0,5-7 0 0 0,2-2 0 0 0,4-1 0 0 0,1-3 0 0 0,2 3 0 0 0,5 4 0 0 0,4 1 0 0 0,2 2 0 0 0,-2-1 0 0 0,-6 1 0 0 0,-5 4 0 0 0,-5 2 0 0 0,1 8 0 0 0,0 4 0 0 0,-2 1 0 0 0,-2-1 0 0 0,-2-1 0 0 0,-1-1 0 0 0,0-1 0 0 0,-1-1 0 0 0,0-1 0 0 0,4 0 0 0 0,2-5 0 0 0,0-7 0 0 0,-1-1 0 0 0,-1 2 0 0 0,3-3 0 0 0,0 1 0 0 0,0-1 0 0 0,-2 1 0 0 0,-1 2 0 0 0,-2 4 0 0 0,-1 3 0 0 0,-1 2 0 0 0,0-9 0 0 0,4 3 0 0 0,3 3 0 0 0,-2 2 0 0 0,5 6 0 0 0,0 3 0 0 0,-1 1 0 0 0,-3 3-16383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7"/>
    </inkml:context>
    <inkml:brush xml:id="br0">
      <inkml:brushProperty name="width" value="0.1" units="cm"/>
      <inkml:brushProperty name="height" value="0.1" units="cm"/>
      <inkml:brushProperty name="color" value="#5B2D90"/>
    </inkml:brush>
  </inkml:definitions>
  <inkml:trace contextRef="#ctx0" brushRef="#br0">28222 6536 16383 0 0,'0'-5'0'0'0,"-10"8"0"0"0,-8 9 0 0 0,-31 12 0 0 0,-21 6 0 0 0,-34 9 0 0 0,-19 8 0 0 0,-18 4 0 0 0,6 0 0 0 0,15-4 0 0 0,23-11 0 0 0,23-11 0 0 0,20-4 0 0 0,9-2 0 0 0,-3 6 0 0 0,2 4 0 0 0,3 2 0 0 0,5-4 0 0 0,9-2 0 0 0,4-6 0 0 0,1-5 0 0 0,1-5 0 0 0,-2-5 0 0 0,-1-2 0 0 0,4 3 0 0 0,5 0-16383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8"/>
    </inkml:context>
    <inkml:brush xml:id="br0">
      <inkml:brushProperty name="width" value="0.1" units="cm"/>
      <inkml:brushProperty name="height" value="0.1" units="cm"/>
      <inkml:brushProperty name="color" value="#5B2D90"/>
    </inkml:brush>
  </inkml:definitions>
  <inkml:trace contextRef="#ctx0" brushRef="#br0">27131 6641 16383 0 0,'-5'0'0'0'0,"-1"5"0"0"0,-6 6 0 0 0,-4 7 0 0 0,-10 10 0 0 0,-11 10 0 0 0,-3 3 0 0 0,-5 5 0 0 0,0 0 0 0 0,7-4 0 0 0,6-9 0 0 0,9 1 0 0 0,-3 3 0 0 0,-1 1 0 0 0,4-1 0 0 0,1-7 0 0 0,13-4 0 0 0,15-6 0 0 0,10 4 0 0 0,12-3 0 0 0,7-5 0 0 0,2 0 0 0 0,-5 2 0 0 0,1-1 0 0 0,1 0 0 0 0,-1-2 0 0 0,4-4 0 0 0,1-3 0 0 0,3-4 0 0 0,0-2 0 0 0,-7-2-16383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79"/>
    </inkml:context>
    <inkml:brush xml:id="br0">
      <inkml:brushProperty name="width" value="0.1" units="cm"/>
      <inkml:brushProperty name="height" value="0.1" units="cm"/>
      <inkml:brushProperty name="color" value="#FF0066"/>
    </inkml:brush>
  </inkml:definitions>
  <inkml:trace contextRef="#ctx0" brushRef="#br0">25321 5054 16383 0 0,'9'0'0'0'0,"10"0"0"0"0,5 0 0 0 0,-2 4 0 0 0,-3 13 0 0 0,-1 12 0 0 0,-3 7 0 0 0,-5 1 0 0 0,2-4 0 0 0,-2-4 0 0 0,-2-2 0 0 0,-3 0 0 0 0,-7 5 0 0 0,-3-3-16383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80"/>
    </inkml:context>
    <inkml:brush xml:id="br0">
      <inkml:brushProperty name="width" value="0.1" units="cm"/>
      <inkml:brushProperty name="height" value="0.1" units="cm"/>
      <inkml:brushProperty name="color" value="#FF0066"/>
    </inkml:brush>
  </inkml:definitions>
  <inkml:trace contextRef="#ctx0" brushRef="#br0">25215 5239 16383 0 0,'5'5'0'0'0,"6"6"0"0"0,12 7 0 0 0,6 0 0 0 0,-1 2 0 0 0,-1 2 0 0 0,0 3 0 0 0,1-4 0 0 0,-1 1 0 0 0,2 0 0 0 0,-1 3 0 0 0,1 1 0 0 0,0-4 0 0 0,0-5 0 0 0,0-11 0 0 0,0-11 0 0 0,-5-10 0 0 0,-1-2 0 0 0,-5-8 0 0 0,-6-5 0 0 0,1 2 0 0 0,2 7 0 0 0,0 2 0 0 0,1-2 0 0 0,-2 4-16383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81"/>
    </inkml:context>
    <inkml:brush xml:id="br0">
      <inkml:brushProperty name="width" value="0.1" units="cm"/>
      <inkml:brushProperty name="height" value="0.1" units="cm"/>
    </inkml:brush>
  </inkml:definitions>
  <inkml:trace contextRef="#ctx0" brushRef="#br0">20981 13189 16383 0 0,'5'-10'0'0'0,"7"-8"0"0"0,6-11 0 0 0,19-10 0 0 0,9-9 0 0 0,11-15 0 0 0,6-8 0 0 0,2-1 0 0 0,0-3 0 0 0,-6 6 0 0 0,-4 10 0 0 0,-10 6 0 0 0,-9 1 0 0 0,0 4 0 0 0,-2 2 0 0 0,-1 2 0 0 0,4 0 0 0 0,-1-3 0 0 0,0 2 0 0 0,-2 3 0 0 0,-1 0 0 0 0,-7 6-16383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7:38:05.882"/>
    </inkml:context>
    <inkml:brush xml:id="br0">
      <inkml:brushProperty name="width" value="0.1" units="cm"/>
      <inkml:brushProperty name="height" value="0.1" units="cm"/>
    </inkml:brush>
  </inkml:definitions>
  <inkml:trace contextRef="#ctx0" brushRef="#br0">21405 12065 16383 0 0,'5'0'0'0'0,"6"0"0"0"0,7 0 0 0 0,5-5 0 0 0,13-7 0 0 0,20-6 0 0 0,16-9 0 0 0,20-6 0 0 0,14-7 0 0 0,-6-6 0 0 0,-10 4 0 0 0,-15 0 0 0 0,-21 17 0 0 0,-20 17 0 0 0,-20 10 0 0 0,-12 15 0 0 0,-12 9 0 0 0,-4 16 0 0 0,0 4 0 0 0,-2-4 0 0 0,2-1 0 0 0,2-1 0 0 0,4-3 0 0 0,4-3 0 0 0,-4-8 0 0 0,1 3 0 0 0,1 1 0 0 0,-3 4 0 0 0,-6 3 0 0 0,1-1 0 0 0,-3 8 0 0 0,2 2 0 0 0,3-2 0 0 0,4-3 0 0 0,3-5 0 0 0,-3-7 0 0 0,1-5 0 0 0,1-5-16383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596"/>
    </inkml:context>
    <inkml:brush xml:id="br0">
      <inkml:brushProperty name="width" value="0.1" units="cm"/>
      <inkml:brushProperty name="height" value="0.1" units="cm"/>
    </inkml:brush>
  </inkml:definitions>
  <inkml:trace contextRef="#ctx0" brushRef="#br0">10054 9237 16383 0 0,'0'-5'0'0'0,"5"-2"0"0"0,12 1 0 0 0,12 1 0 0 0,6 1 0 0 0,3 2 0 0 0,4 1 0 0 0,5 0 0 0 0,0 1 0 0 0,1 1 0 0 0,-2-1 0 0 0,-5 0 0 0 0,-3 0 0 0 0,1 0 0 0 0,-2 1 0 0 0,-1-1 0 0 0,-2 0 0 0 0,-2 0 0 0 0,-2 0 0 0 0,-5 5 0 0 0,2 1 0 0 0,2 0 0 0 0,1-1 0 0 0,0-1 0 0 0,0-2 0 0 0,5-1 0 0 0,6 0 0 0 0,1-1 0 0 0,-2 0 0 0 0,-2-1 0 0 0,-3 1 0 0 0,-3 0 0 0 0,4 0 0 0 0,0 0 0 0 0,4 0 0 0 0,0 0 0 0 0,3 0 0 0 0,-1 0 0 0 0,3 0 0 0 0,-2 0 0 0 0,-3 5 0 0 0,1 1 0 0 0,4 0 0 0 0,-1-1 0 0 0,-3-1 0 0 0,-3-2 0 0 0,-4-1 0 0 0,-2 0 0 0 0,-2-1 0 0 0,4 0 0 0 0,1-1 0 0 0,-1 1 0 0 0,4 0 0 0 0,1 0 0 0 0,-2 0 0 0 0,3 0 0 0 0,0 0 0 0 0,-3 0 0 0 0,-2 0 0 0 0,3 0 0 0 0,-1 0 0 0 0,-1 0 0 0 0,-2 0 0 0 0,-1 0 0 0 0,-3-5 0 0 0,0-2 0 0 0,-1 1 0 0 0,0 1 0 0 0,5 1 0 0 0,1 2 0 0 0,5-4 0 0 0,0-1 0 0 0,-1 1 0 0 0,-3 1 0 0 0,2 1 0 0 0,1 3 0 0 0,-3 0 0 0 0,-2 0 0 0 0,-1 1 0 0 0,-2 1 0 0 0,3-1 0 0 0,2 0 0 0 0,-1 0 0 0 0,-2 1 0 0 0,0-1 0 0 0,-3 0 0 0 0,5 0 0 0 0,1 0 0 0 0,-1 0 0 0 0,-1 0 0 0 0,-2 0 0 0 0,-1 0 0 0 0,4 0 0 0 0,1 0 0 0 0,-1 0 0 0 0,-1 0 0 0 0,-2 0 0 0 0,-1 5 0 0 0,-1 1 0 0 0,0 0 0 0 0,-6-1-16383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597"/>
    </inkml:context>
    <inkml:brush xml:id="br0">
      <inkml:brushProperty name="width" value="0.1" units="cm"/>
      <inkml:brushProperty name="height" value="0.1" units="cm"/>
    </inkml:brush>
  </inkml:definitions>
  <inkml:trace contextRef="#ctx0" brushRef="#br0">15901 9472 16383 0 0,'5'0'0'0'0,"7"0"0"0"0,6 0 0 0 0,9 5 0 0 0,11 2 0 0 0,4-1 0 0 0,-1-1 0 0 0,2-2 0 0 0,0 0 0 0 0,-3-2 0 0 0,-4-1 0 0 0,-2 0 0 0 0,-3 5 0 0 0,-1 1 0 0 0,-1 0 0 0 0,9 4 0 0 0,9 0 0 0 0,0-2 0 0 0,-2-1 0 0 0,1-3 0 0 0,2-2 0 0 0,-2-1 0 0 0,-3-1 0 0 0,-5 0 0 0 0,-4-1 0 0 0,-2 1 0 0 0,3 0 0 0 0,0-1 0 0 0,5 1 0 0 0,-1 0 0 0 0,4 0 0 0 0,0 0 0 0 0,-4 0 0 0 0,-2 0 0 0 0,-4 0 0 0 0,-1 0 0 0 0,-2 0 0 0 0,-1 0 0 0 0,4 0 0 0 0,7 0 0 0 0,6 0 0 0 0,15 5 0 0 0,32 2 0 0 0,20-1 0 0 0,10 4 0 0 0,-1 0 0 0 0,-2-2 0 0 0,-10 4 0 0 0,-16-2 0 0 0,-17-1 0 0 0,-23 2 0 0 0,-15-1 0 0 0,-10-2 0 0 0,-4-2 0 0 0,8 2 0 0 0,23 1 0 0 0,37 3 0 0 0,31-1 0 0 0,26-1 0 0 0,5-3 0 0 0,12-3 0 0 0,-8 3 0 0 0,-21 1 0 0 0,-29-2 0 0 0,-18-1 0 0 0,-5-2 0 0 0,2-1 0 0 0,-3-2 0 0 0,-7 1 0 0 0,-11-2 0 0 0,-18 1-16383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598"/>
    </inkml:context>
    <inkml:brush xml:id="br0">
      <inkml:brushProperty name="width" value="0.1" units="cm"/>
      <inkml:brushProperty name="height" value="0.1" units="cm"/>
    </inkml:brush>
  </inkml:definitions>
  <inkml:trace contextRef="#ctx0" brushRef="#br0">19420 9340 16383 0 0,'5'0'0'0'0,"7"0"0"0"0,6 5 0 0 0,4 6 0 0 0,5 2 0 0 0,6 3 0 0 0,4 4 0 0 0,-1 4 0 0 0,-6 2 0 0 0,-2-3 0 0 0,-8 0 0 0 0,-1-5 0 0 0,1-5 0 0 0,-3 1 0 0 0,1-3 0 0 0,-3 2 0 0 0,0-1 0 0 0,-1 2 0 0 0,1-2 0 0 0,-1 3 0 0 0,1 9 0 0 0,-2 4 0 0 0,-2 3 0 0 0,-4 2 0 0 0,-3-1 0 0 0,-2-1 0 0 0,-12 5 0 0 0,-3 1 0 0 0,-5-2 0 0 0,-4 0 0 0 0,-4-3 0 0 0,-1 0 0 0 0,-2-2 0 0 0,-11 9 0 0 0,-3 3 0 0 0,-4 4 0 0 0,5-1 0 0 0,1-3 0 0 0,7-8-16383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599"/>
    </inkml:context>
    <inkml:brush xml:id="br0">
      <inkml:brushProperty name="width" value="0.1" units="cm"/>
      <inkml:brushProperty name="height" value="0.1" units="cm"/>
      <inkml:brushProperty name="color" value="#E71224"/>
    </inkml:brush>
  </inkml:definitions>
  <inkml:trace contextRef="#ctx0" brushRef="#br0">10213 10663 16383 0 0,'5'0'0'0'0,"6"0"0"0"0,7 0 0 0 0,5 0 0 0 0,8 0 0 0 0,9 0 0 0 0,3 0 0 0 0,-2 0 0 0 0,-2 0 0 0 0,7 0 0 0 0,0 0 0 0 0,-2 0 0 0 0,-4 0 0 0 0,1 0 0 0 0,3 0 0 0 0,0 0 0 0 0,-4 0 0 0 0,3 0 0 0 0,-3 0 0 0 0,-2 0 0 0 0,2 0 0 0 0,4 0 0 0 0,0 0 0 0 0,-3 0 0 0 0,-4 5 0 0 0,-3 1 0 0 0,3 0 0 0 0,0-1 0 0 0,-2-1 0 0 0,4-2 0 0 0,-1-1 0 0 0,-1 0 0 0 0,3-1 0 0 0,4 10 0 0 0,0 2 0 0 0,-3 1 0 0 0,1-3 0 0 0,4-3 0 0 0,-1 2 0 0 0,2 0 0 0 0,-3-2 0 0 0,-3-2 0 0 0,-5-2 0 0 0,3-1 0 0 0,-1-2 0 0 0,-2 0 0 0 0,-3 0 0 0 0,-1 0 0 0 0,-1-1 0 0 0,-2 1 0 0 0,5 0 0 0 0,1 0 0 0 0,5 0 0 0 0,0 0 0 0 0,-1 0 0 0 0,-3 0 0 0 0,-3 0 0 0 0,4 0 0 0 0,0 0 0 0 0,-2 0 0 0 0,-1 0 0 0 0,3 0 0 0 0,0 0 0 0 0,-1 0 0 0 0,-1 0 0 0 0,-3 0 0 0 0,-1 0 0 0 0,-1 0 0 0 0,-1 0 0 0 0,0 0 0 0 0,-1 0 0 0 0,1 0 0 0 0,0 0 0 0 0,-1 0 0 0 0,1 0 0 0 0,0 0 0 0 0,0 0 0 0 0,0 0 0 0 0,0 0 0 0 0,0 0 0 0 0,0-5 0 0 0,0-2 0 0 0,0 1 0 0 0,0 1 0 0 0,0 1 0 0 0,-5 2-16383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0"/>
    </inkml:context>
    <inkml:brush xml:id="br0">
      <inkml:brushProperty name="width" value="0.1" units="cm"/>
      <inkml:brushProperty name="height" value="0.1" units="cm"/>
    </inkml:brush>
  </inkml:definitions>
  <inkml:trace contextRef="#ctx0" brushRef="#br0">4233 9263 16383 0 0,'0'-5'0'0'0,"5"-1"0"0"0,7-1 0 0 0,10 2 0 0 0,13 2 0 0 0,4 0 0 0 0,1 2 0 0 0,-2 1 0 0 0,-7 5 0 0 0,6 11 0 0 0,2 9 0 0 0,-1 9 0 0 0,-3 4 0 0 0,-1 1 0 0 0,-7 3 0 0 0,-8-5-16383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0"/>
    </inkml:context>
    <inkml:brush xml:id="br0">
      <inkml:brushProperty name="width" value="0.1" units="cm"/>
      <inkml:brushProperty name="height" value="0.1" units="cm"/>
      <inkml:brushProperty name="color" value="#E71224"/>
    </inkml:brush>
  </inkml:definitions>
  <inkml:trace contextRef="#ctx0" brushRef="#br0">17727 10927 16383 0 0,'10'0'0'0'0,"8"0"0"0"0,16 5 0 0 0,17 2 0 0 0,29-1 0 0 0,21-1 0 0 0,28-1 0 0 0,6-2 0 0 0,-9 4 0 0 0,-17 1 0 0 0,-22-1 0 0 0,-20-1 0 0 0,-17-2 0 0 0,-12-1 0 0 0,-3-1 0 0 0,-2 0 0 0 0,3-1 0 0 0,0-1 0 0 0,4 1 0 0 0,1 0 0 0 0,2 0 0 0 0,-1-1 0 0 0,3 1 0 0 0,3 0 0 0 0,3 0 0 0 0,18 0 0 0 0,22 0 0 0 0,20 0 0 0 0,0 0 0 0 0,-12 0 0 0 0,-15 0 0 0 0,-15 0 0 0 0,-11 0 0 0 0,-9 0 0 0 0,-9 0 0 0 0,-11 0-16383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1"/>
    </inkml:context>
    <inkml:brush xml:id="br0">
      <inkml:brushProperty name="width" value="0.1" units="cm"/>
      <inkml:brushProperty name="height" value="0.1" units="cm"/>
      <inkml:brushProperty name="color" value="#E71224"/>
    </inkml:brush>
  </inkml:definitions>
  <inkml:trace contextRef="#ctx0" brushRef="#br0">19420 10795 16383 0 0,'5'0'0'0'0,"7"0"0"0"0,6 0 0 0 0,9 0 0 0 0,6 0 0 0 0,2 5 0 0 0,0 6 0 0 0,4 7 0 0 0,-5 5 0 0 0,-3-2 0 0 0,3 1 0 0 0,0-3 0 0 0,0 0 0 0 0,-1 1 0 0 0,-6 3 0 0 0,-8 2 0 0 0,-12 2 0 0 0,-7 11 0 0 0,-9 4 0 0 0,-7-1 0 0 0,-7 4 0 0 0,-3-2 0 0 0,-3-3 0 0 0,4 2 0 0 0,6-2 0 0 0,6-7-16383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2"/>
    </inkml:context>
    <inkml:brush xml:id="br0">
      <inkml:brushProperty name="width" value="0.1" units="cm"/>
      <inkml:brushProperty name="height" value="0.1" units="cm"/>
      <inkml:brushProperty name="color" value="#FF0066"/>
    </inkml:brush>
  </inkml:definitions>
  <inkml:trace contextRef="#ctx0" brushRef="#br0">20848 12383 16383 0 0,'-10'0'0'0'0,"-8"0"0"0"0,-16 0 0 0 0,-11 0 0 0 0,-14 4 0 0 0,-7 3 0 0 0,-1-1 0 0 0,6 4 0 0 0,2 0 0 0 0,8-1 0 0 0,6-3 0 0 0,7-2 0 0 0,5-2 0 0 0,-3-1 0 0 0,-4 0 0 0 0,0-2 0 0 0,1 1 0 0 0,2 4 0 0 0,-1 3 0 0 0,-1-2 0 0 0,-2 0 0 0 0,0-1 0 0 0,2-2 0 0 0,4-1 0 0 0,1 0 0 0 0,-2-1 0 0 0,-5 0 0 0 0,-6-1 0 0 0,1 1 0 0 0,-8 0 0 0 0,-13 0 0 0 0,-5 0 0 0 0,-1-1 0 0 0,7 1 0 0 0,5 0 0 0 0,9 0 0 0 0,7 0 0 0 0,7 0 0 0 0,5 0 0 0 0,3 0 0 0 0,-4 0 0 0 0,0 0 0 0 0,-4 0 0 0 0,-2 0 0 0 0,3 0 0 0 0,-4 0 0 0 0,1 0 0 0 0,2 0 0 0 0,3 0 0 0 0,2 0 0 0 0,2 0 0 0 0,2 0 0 0 0,0 0 0 0 0,-5 5 0 0 0,-1 2 0 0 0,0-1 0 0 0,-3-1 0 0 0,-1-1 0 0 0,-3-2 0 0 0,0-1 0 0 0,3 0 0 0 0,2-1 0 0 0,4 0 0 0 0,1-1 0 0 0,2 1 0 0 0,-4 0 0 0 0,-1 0 0 0 0,-4 0 0 0 0,-1-1 0 0 0,1 1 0 0 0,3 0 0 0 0,3 0 0 0 0,1 0 0 0 0,2 0 0 0 0,-4 0 0 0 0,-2 0 0 0 0,2 0 0 0 0,0 0 0 0 0,2 0 0 0 0,1 0 0 0 0,1 0 0 0 0,6-4 0 0 0,1-3 0 0 0,6 1-16383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3"/>
    </inkml:context>
    <inkml:brush xml:id="br0">
      <inkml:brushProperty name="width" value="0.1" units="cm"/>
      <inkml:brushProperty name="height" value="0.1" units="cm"/>
      <inkml:brushProperty name="color" value="#FF0066"/>
    </inkml:brush>
  </inkml:definitions>
  <inkml:trace contextRef="#ctx0" brushRef="#br0">13133 12513 16383 0 0,'-5'0'0'0'0,"-6"0"0"0"0,-7 0 0 0 0,-5 0 0 0 0,-3 0 0 0 0,-2 0 0 0 0,-2 0 0 0 0,0-5 0 0 0,-1-2 0 0 0,1-4 0 0 0,-4-1 0 0 0,-3 3 0 0 0,2 1 0 0 0,1-1 0 0 0,-4-6 0 0 0,0 1 0 0 0,-3-2 0 0 0,0 1 0 0 0,7-1 0 0 0,5 1 0 0 0,2 4 0 0 0,0-1 0 0 0,1 1 0 0 0,-1 2 0 0 0,0-1 0 0 0,-1 0 0 0 0,-1 2 0 0 0,0-2 0 0 0,0 0 0 0 0,0 2 0 0 0,5-3 0 0 0,-3 1 0 0 0,-8 2 0 0 0,-2 2 0 0 0,1-3 0 0 0,-5-4 0 0 0,1-5 0 0 0,-3 0 0 0 0,1 3 0 0 0,2 5 0 0 0,4 3 0 0 0,2-1 0 0 0,-2 0 0 0 0,-5 1 0 0 0,4-2 0 0 0,-1 0 0 0 0,5-4 0 0 0,4 1 0 0 0,2 2 0 0 0,1 3 0 0 0,-1-2 0 0 0,-5 0 0 0 0,-2 2 0 0 0,-1 2 0 0 0,2 1 0 0 0,0 3 0 0 0,2 0 0 0 0,1 1 0 0 0,5-5 0 0 0,2-1 0 0 0,1 0 0 0 0,-2 2 0 0 0,-1 0 0 0 0,-2-3 0 0 0,0 0 0 0 0,-2 0 0 0 0,-5 2 0 0 0,-1 1 0 0 0,-1 2 0 0 0,2 2 0 0 0,1-1 0 0 0,-3-3 0 0 0,-6-3 0 0 0,0 1 0 0 0,1 2 0 0 0,4 0 0 0 0,-8 2 0 0 0,0 1 0 0 0,2 1 0 0 0,4 0 0 0 0,-2 0 0 0 0,2 0 0 0 0,2 0 0 0 0,2 1 0 0 0,3-1 0 0 0,1 0 0 0 0,-3 0 0 0 0,-1 0 0 0 0,-5 0 0 0 0,0 0 0 0 0,-4 0 0 0 0,2 0 0 0 0,2 0 0 0 0,-1 0 0 0 0,5 0-16383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4"/>
    </inkml:context>
    <inkml:brush xml:id="br0">
      <inkml:brushProperty name="width" value="0.1" units="cm"/>
      <inkml:brushProperty name="height" value="0.1" units="cm"/>
      <inkml:brushProperty name="color" value="#FF0066"/>
    </inkml:brush>
  </inkml:definitions>
  <inkml:trace contextRef="#ctx0" brushRef="#br0">10272 11562 16383 0 0,'-5'5'0'0'0,"-16"7"0"0"0,-10 10 0 0 0,-4 13 0 0 0,-2-1 0 0 0,1-1 0 0 0,7-1 0 0 0,8-1 0 0 0,3-5 0 0 0,4-4 0 0 0,-1-4 0 0 0,-1-5 0 0 0,-5 9 0 0 0,3 6 0 0 0,-2-1 0 0 0,-1-1 0 0 0,7 0 0 0 0,21 6 0 0 0,9 2 0 0 0,12 6 0 0 0,6 5 0 0 0,7 0 0 0 0,-3-3 0 0 0,-4 2 0 0 0,-2-7 0 0 0,-1 1 0 0 0,-7-8-16383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5"/>
    </inkml:context>
    <inkml:brush xml:id="br0">
      <inkml:brushProperty name="width" value="0.1" units="cm"/>
      <inkml:brushProperty name="height" value="0.1" units="cm"/>
      <inkml:brushProperty name="color" value="#00A0D7"/>
    </inkml:brush>
  </inkml:definitions>
  <inkml:trace contextRef="#ctx0" brushRef="#br0">20574 13705 16383 0 0,'-10'0'0'0'0,"-23"0"0"0"0,-35 0 0 0 0,-46 0 0 0 0,-42 0 0 0 0,-30 0 0 0 0,-18 0 0 0 0,2 0 0 0 0,15 0 0 0 0,29 0 0 0 0,37 0 0 0 0,34 0 0 0 0,22 0 0 0 0,12 0 0 0 0,6 0 0 0 0,-5 0 0 0 0,2 0 0 0 0,-10 0 0 0 0,0 0 0 0 0,0 0 0 0 0,-4 0 0 0 0,-1 0 0 0 0,5 0 0 0 0,8 0 0 0 0,8 0 0 0 0,2 0 0 0 0,3 0 0 0 0,-2 0 0 0 0,1 0 0 0 0,3 0 0 0 0,2 0 0 0 0,3 0 0 0 0,-9 0 0 0 0,-1 0 0 0 0,0 0 0 0 0,4 0 0 0 0,-3 0 0 0 0,1 0 0 0 0,-2 0 0 0 0,1 0 0 0 0,-3 0 0 0 0,2 0 0 0 0,-2 0 0 0 0,-4 0 0 0 0,-3 0 0 0 0,2 0 0 0 0,4 0 0 0 0,1 0 0 0 0,1 0 0 0 0,5 0 0 0 0,3 0 0 0 0,2 0 0 0 0,3 0 0 0 0,-4 0 0 0 0,-6 0 0 0 0,-1 0 0 0 0,1 0 0 0 0,-2 0 0 0 0,1 0 0 0 0,-2 0 0 0 0,1 0 0 0 0,3 0 0 0 0,2 0 0 0 0,-1 0 0 0 0,-4 0 0 0 0,-11 5 0 0 0,-5 2 0 0 0,2-1 0 0 0,5-1 0 0 0,-3-1 0 0 0,3-2 0 0 0,5-1 0 0 0,5 0 0 0 0,5-1 0 0 0,-2-1 0 0 0,-3 1 0 0 0,-1 0 0 0 0,3 5 0 0 0,-3 1 0 0 0,2 0 0 0 0,-3-1 0 0 0,2-1 0 0 0,2-2 0 0 0,8-1-16383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6"/>
    </inkml:context>
    <inkml:brush xml:id="br0">
      <inkml:brushProperty name="width" value="0.1" units="cm"/>
      <inkml:brushProperty name="height" value="0.1" units="cm"/>
      <inkml:brushProperty name="color" value="#00A0D7"/>
    </inkml:brush>
  </inkml:definitions>
  <inkml:trace contextRef="#ctx0" brushRef="#br0">14128 13898 16383 0 0,'-10'0'0'0'0,"-18"0"0"0"0,-24 0 0 0 0,-32 0 0 0 0,-18 0 0 0 0,-10 0 0 0 0,8 0 0 0 0,18 0 0 0 0,18 0 0 0 0,15 0 0 0 0,13 0 0 0 0,-3 5 0 0 0,2 1 0 0 0,3 1 0 0 0,2-2 0 0 0,3-2 0 0 0,2 0 0 0 0,2-2 0 0 0,-5 4 0 0 0,-1 2 0 0 0,0-1 0 0 0,2-1 0 0 0,-4-2 0 0 0,-6-1 0 0 0,0-1 0 0 0,3-1 0 0 0,-3 0 0 0 0,2 0 0 0 0,3 0 0 0 0,-3-1 0 0 0,2 1 0 0 0,2 0 0 0 0,2 0 0 0 0,3 0 0 0 0,-4 0 0 0 0,-5 0 0 0 0,-1 10 0 0 0,2 3 0 0 0,-2-1 0 0 0,1-1 0 0 0,-2-4 0 0 0,1-3 0 0 0,3-1 0 0 0,3-3 0 0 0,3 1 0 0 0,2-7 0 0 0,1-1 0 0 0,-4 0 0 0 0,-1 2 0 0 0,-5 1 0 0 0,0 1 0 0 0,2 2 0 0 0,2 1 0 0 0,-2-5 0 0 0,-1-2 0 0 0,3 1 0 0 0,2 2 0 0 0,1-5 0 0 0,3 1 0 0 0,-10 0 0 0 0,-2 3 0 0 0,-4 1 0 0 0,-9 2 0 0 0,-10 1 0 0 0,-9-4 0 0 0,-1-1 0 0 0,1 0 0 0 0,5 1 0 0 0,8 2 0 0 0,10 1 0 0 0,8-4 0 0 0,3-1 0 0 0,-3 1 0 0 0,1 1 0 0 0,4 2 0 0 0,-3 1 0 0 0,1 1 0 0 0,-2 1 0 0 0,-4 0 0 0 0,1 0 0 0 0,-7 0 0 0 0,-9 1 0 0 0,-5-1 0 0 0,5 0 0 0 0,8 0 0 0 0,2 0 0 0 0,6 0 0 0 0,5 0 0 0 0,4 0 0 0 0,4 0 0 0 0,2 0 0 0 0,1 0 0 0 0,-3 0 0 0 0,-8 0 0 0 0,-1 0 0 0 0,2 0 0 0 0,2 0 0 0 0,2 0 0 0 0,3 0 0 0 0,-4 0 0 0 0,-5 0 0 0 0,0 0 0 0 0,-4 0 0 0 0,-4 0 0 0 0,-3 0 0 0 0,-3 0 0 0 0,3 0 0 0 0,1-5 0 0 0,4-1 0 0 0,0-1 0 0 0,-2 2 0 0 0,2 2 0 0 0,5 0 0 0 0,4 2 0 0 0,4 1 0 0 0,3 0 0 0 0,1 0 0 0 0,2 0 0 0 0,-1 1 0 0 0,-4-6 0 0 0,-2-2 0 0 0,-4 1 0 0 0,-1 1 0 0 0,6 2-16383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7"/>
    </inkml:context>
    <inkml:brush xml:id="br0">
      <inkml:brushProperty name="width" value="0.1" units="cm"/>
      <inkml:brushProperty name="height" value="0.1" units="cm"/>
      <inkml:brushProperty name="color" value="#00A0D7"/>
    </inkml:brush>
  </inkml:definitions>
  <inkml:trace contextRef="#ctx0" brushRef="#br0">9016 13309 16383 0 0,'-5'4'0'0'0,"-2"8"0"0"0,-9 6 0 0 0,-12 4 0 0 0,-1 10 0 0 0,-1-2 0 0 0,0-1 0 0 0,5 0 0 0 0,2-5 0 0 0,5-1 0 0 0,5-1 0 0 0,1-3 0 0 0,-4-5 0 0 0,-3 4 0 0 0,-9 10 0 0 0,1 5 0 0 0,-5 1 0 0 0,-2 11 0 0 0,5 1 0 0 0,2-6 0 0 0,-4-5 0 0 0,3-4 0 0 0,12-7 0 0 0,8-3 0 0 0,15 0 0 0 0,12 7 0 0 0,7 8 0 0 0,10 2 0 0 0,2 6 0 0 0,11-1 0 0 0,1 3 0 0 0,-2-2 0 0 0,-10-3 0 0 0,-11-9-16383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8"/>
    </inkml:context>
    <inkml:brush xml:id="br0">
      <inkml:brushProperty name="width" value="0.1" units="cm"/>
      <inkml:brushProperty name="height" value="0.1" units="cm"/>
      <inkml:brushProperty name="color" value="#FFC114"/>
    </inkml:brush>
  </inkml:definitions>
  <inkml:trace contextRef="#ctx0" brushRef="#br0">28443 11959 16383 0 0,'0'5'0'0'0,"0"12"0"0"0,0 12 0 0 0,0 6 0 0 0,0 8 0 0 0,5 1 0 0 0,6 7 0 0 0,12 6 0 0 0,11-2 0 0 0,5-6 0 0 0,6-1 0 0 0,0 1 0 0 0,2 2 0 0 0,3-3 0 0 0,-1-4 0 0 0,-1 0 0 0 0,-7-3 0 0 0,-1 7 0 0 0,2 0 0 0 0,4-3 0 0 0,-1 0 0 0 0,-2-7 0 0 0,-10 0 0 0 0,-10-2 0 0 0,-4-2 0 0 0,-5-2 0 0 0,-5 4 0 0 0,-4 0 0 0 0,-3-1 0 0 0,-2 4 0 0 0,0 5 0 0 0,-1 4 0 0 0,0 0 0 0 0,-5-4 0 0 0,-1 6 0 0 0,0-2 0 0 0,2-3 0 0 0,1 1 0 0 0,-3 2 0 0 0,-1 2 0 0 0,1-1 0 0 0,2-1 0 0 0,2 3 0 0 0,1 2 0 0 0,1 2 0 0 0,1 1 0 0 0,5-4 0 0 0,7 0 0 0 0,1-5 0 0 0,9 0 0 0 0,9 1 0 0 0,11 3 0 0 0,2 3 0 0 0,4 6 0 0 0,-2 4 0 0 0,2-5 0 0 0,2-2 0 0 0,-2-7 0 0 0,-10-1 0 0 0,-5 1 0 0 0,-5-3 0 0 0,-6-5 0 0 0,-7-5 0 0 0,-7-3 0 0 0,-3-8-16383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09"/>
    </inkml:context>
    <inkml:brush xml:id="br0">
      <inkml:brushProperty name="width" value="0.1" units="cm"/>
      <inkml:brushProperty name="height" value="0.1" units="cm"/>
      <inkml:brushProperty name="color" value="#FFC114"/>
    </inkml:brush>
  </inkml:definitions>
  <inkml:trace contextRef="#ctx0" brushRef="#br0">27831 12012 16383 0 0,'-5'5'0'0'0,"-2"6"0"0"0,-4 12 0 0 0,-10 7 0 0 0,-2 2 0 0 0,-2 2 0 0 0,-1 4 0 0 0,-2 1 0 0 0,0 4 0 0 0,4 4 0 0 0,6-1 0 0 0,1 2 0 0 0,4-3 0 0 0,4 6 0 0 0,3 5 0 0 0,4 1 0 0 0,0-2 0 0 0,3-2 0 0 0,4 0 0 0 0,12-4 0 0 0,13 5 0 0 0,6-3 0 0 0,7-4 0 0 0,1 5 0 0 0,3-3 0 0 0,4 1 0 0 0,-3-3 0 0 0,1-4 0 0 0,-3-1 0 0 0,-5-1 0 0 0,-9 1 0 0 0,-9-1 0 0 0,-5-3 0 0 0,-5-2 0 0 0,-5 2 0 0 0,-3 4 0 0 0,2 5 0 0 0,0 5 0 0 0,-2 3 0 0 0,-1 7 0 0 0,-1-2 0 0 0,-2-2 0 0 0,0-5 0 0 0,-1-7 0 0 0,0-2 0 0 0,0-2 0 0 0,-1 0 0 0 0,1-1 0 0 0,5-3 0 0 0,6 6 0 0 0,7 7 0 0 0,10 4 0 0 0,5-3 0 0 0,6 0 0 0 0,3 1 0 0 0,3-4 0 0 0,-6 5 0 0 0,-5 3 0 0 0,3 7 0 0 0,-7 2 0 0 0,-2 4 0 0 0,4 16 0 0 0,11 8 0 0 0,-2 2 0 0 0,-3 10 0 0 0,-3-9 0 0 0,-2-15 0 0 0,-2-17 0 0 0,-2-15 0 0 0,-5-10 0 0 0,-2-13 0 0 0,0-10 0 0 0,-3-9-16383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1"/>
    </inkml:context>
    <inkml:brush xml:id="br0">
      <inkml:brushProperty name="width" value="0.1" units="cm"/>
      <inkml:brushProperty name="height" value="0.1" units="cm"/>
      <inkml:brushProperty name="color" value="#008C3A"/>
    </inkml:brush>
  </inkml:definitions>
  <inkml:trace contextRef="#ctx0" brushRef="#br0">7482 3625 16383 0 0,'0'15'0'0'0,"-5"14"0"0"0,-7 37 0 0 0,-15 28 0 0 0,-9 31 0 0 0,-3 20 0 0 0,-5 19 0 0 0,1 7 0 0 0,-3 8 0 0 0,-8 4 0 0 0,5-9 0 0 0,6-21 0 0 0,5-30 0 0 0,9-31 0 0 0,10-27 0 0 0,8-20 0 0 0,6-11 0 0 0,3-8 0 0 0,3-3 0 0 0,1 0 0 0 0,-1 0 0 0 0,1 2 0 0 0,-1 6 0 0 0,0 8 0 0 0,-5-3 0 0 0,-3-2 0 0 0,1-3 0 0 0,1-1 0 0 0,2 0 0 0 0,-5-7 0 0 0,0-6-16383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0:31:34.610"/>
    </inkml:context>
    <inkml:brush xml:id="br0">
      <inkml:brushProperty name="width" value="0.1" units="cm"/>
      <inkml:brushProperty name="height" value="0.1" units="cm"/>
      <inkml:brushProperty name="color" value="#FFC114"/>
    </inkml:brush>
  </inkml:definitions>
  <inkml:trace contextRef="#ctx0" brushRef="#br0">29422 11880 16383 0 0,'5'0'0'0'0,"6"0"0"0"0,12 5 0 0 0,11 6 0 0 0,5 12 0 0 0,6 6 0 0 0,0-1 0 0 0,-3 4 0 0 0,7-3 0 0 0,-6-2 0 0 0,-4-6 0 0 0,-10 0 0 0 0,-9 0 0 0 0,-3-3 0 0 0,-5 0 0 0 0,1 2 0 0 0,-2 7 0 0 0,-3 5 0 0 0,2 6 0 0 0,0 2 0 0 0,2 3 0 0 0,0 0 0 0 0,-2 3 0 0 0,2-2 0 0 0,3 6 0 0 0,5 0 0 0 0,4 6 0 0 0,2 3 0 0 0,-2 2 0 0 0,-2-5 0 0 0,2-6 0 0 0,-4-3 0 0 0,-1 1 0 0 0,2-3 0 0 0,-2-4 0 0 0,4-4 0 0 0,9 2 0 0 0,9-2 0 0 0,12 9 0 0 0,26 0 0 0 0,30 4 0 0 0,31-3 0 0 0,16-9 0 0 0,16-11 0 0 0,-1-11 0 0 0,-11-7 0 0 0,-27-5 0 0 0,-31-4 0 0 0,-28-1 0 0 0,-27 3 0 0 0,-21 8 0 0 0,-10 1 0 0 0,-8 4 0 0 0,-6 9 0 0 0,8 6 0 0 0,1 2 0 0 0,4 6 0 0 0,5 1 0 0 0,3 5 0 0 0,3 3 0 0 0,2 0 0 0 0,-4-9-16383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2"/>
    </inkml:context>
    <inkml:brush xml:id="br0">
      <inkml:brushProperty name="width" value="0.1" units="cm"/>
      <inkml:brushProperty name="height" value="0.1" units="cm"/>
      <inkml:brushProperty name="color" value="#008C3A"/>
    </inkml:brush>
  </inkml:definitions>
  <inkml:trace contextRef="#ctx0" brushRef="#br0">6615 5450 16383 0 0,'5'10'0'0'0,"11"8"0"0"0,8 11 0 0 0,10 15 0 0 0,-1 6 0 0 0,-1-2 0 0 0,-6 2 0 0 0,-3-9 0 0 0,-4-5 0 0 0,3-14 0 0 0,23-16 0 0 0,39-19 0 0 0,34-17 0 0 0,32-13 0 0 0,-5-9 0 0 0,-17-6 0 0 0,-31 2 0 0 0,-31 11-16383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3"/>
    </inkml:context>
    <inkml:brush xml:id="br0">
      <inkml:brushProperty name="width" value="0.1" units="cm"/>
      <inkml:brushProperty name="height" value="0.1" units="cm"/>
      <inkml:brushProperty name="color" value="#66CC00"/>
    </inkml:brush>
  </inkml:definitions>
  <inkml:trace contextRef="#ctx0" brushRef="#br0">9629 5424 16383 0 0,'-5'0'0'0'0,"-7"0"0"0"0,-5 0 0 0 0,-6 10 0 0 0,-4 8 0 0 0,-6 11 0 0 0,-8 5 0 0 0,2 2 0 0 0,4-5 0 0 0,8-3 0 0 0,8-6-16383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4"/>
    </inkml:context>
    <inkml:brush xml:id="br0">
      <inkml:brushProperty name="width" value="0.1" units="cm"/>
      <inkml:brushProperty name="height" value="0.1" units="cm"/>
      <inkml:brushProperty name="color" value="#66CC00"/>
    </inkml:brush>
  </inkml:definitions>
  <inkml:trace contextRef="#ctx0" brushRef="#br0">9369 5292 16383 0 0,'5'5'0'0'0,"2"6"0"0"0,-1 7 0 0 0,-1 5 0 0 0,-1 3 0 0 0,-2 7 0 0 0,-1 9 0 0 0,-5 1 0 0 0,-3 3 0 0 0,1 0 0 0 0,-4-5 0 0 0,-1 2 0 0 0,2-2 0 0 0,3-3 0 0 0,-3-7 0 0 0,5-10 0 0 0,8-9 0 0 0,9-5 0 0 0,11-5 0 0 0,7-2 0 0 0,-2-6 0 0 0,0-2 0 0 0,-6-5 0 0 0,-7 0-16383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43:27.685"/>
    </inkml:context>
    <inkml:brush xml:id="br0">
      <inkml:brushProperty name="width" value="0.1" units="cm"/>
      <inkml:brushProperty name="height" value="0.1" units="cm"/>
      <inkml:brushProperty name="color" value="#FF0066"/>
    </inkml:brush>
  </inkml:definitions>
  <inkml:trace contextRef="#ctx0" brushRef="#br0">9894 6985 16383 0 0,'-5'5'0'0'0,"-11"6"0"0"0,-23 12 0 0 0,-15 11 0 0 0,-8 15 0 0 0,-3 4 0 0 0,-5 3 0 0 0,4-8 0 0 0,3 2 0 0 0,8-6 0 0 0,8-12 0 0 0,12-6 0 0 0,3-7 0 0 0,0 2 0 0 0,3-1 0 0 0,-1-5 0 0 0,-3 0 0 0 0,-2 3 0 0 0,-10 12 0 0 0,-12 7 0 0 0,-15 2 0 0 0,-21 3 0 0 0,-10 6 0 0 0,9-6 0 0 0,15-11 0 0 0,16-9 0 0 0,8-10 0 0 0,15-1 0 0 0,13-2-16383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689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854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793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491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653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207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636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966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880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834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05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3305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f_last@stu.chino.k12.c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customXml" Target="../ink/ink7.xml"/><Relationship Id="rId21" Type="http://schemas.openxmlformats.org/officeDocument/2006/relationships/image" Target="../media/image10.png"/><Relationship Id="rId42" Type="http://schemas.openxmlformats.org/officeDocument/2006/relationships/customXml" Target="../ink/ink14.xml"/><Relationship Id="rId47" Type="http://schemas.openxmlformats.org/officeDocument/2006/relationships/image" Target="../media/image23.png"/><Relationship Id="rId63" Type="http://schemas.openxmlformats.org/officeDocument/2006/relationships/customXml" Target="../ink/ink23.xml"/><Relationship Id="rId68" Type="http://schemas.openxmlformats.org/officeDocument/2006/relationships/image" Target="../media/image34.png"/><Relationship Id="rId84" Type="http://schemas.openxmlformats.org/officeDocument/2006/relationships/image" Target="../media/image42.png"/><Relationship Id="rId89" Type="http://schemas.openxmlformats.org/officeDocument/2006/relationships/comments" Target="../comments/comment1.xml"/><Relationship Id="rId16" Type="http://schemas.openxmlformats.org/officeDocument/2006/relationships/customXml" Target="../ink/ink2.xml"/><Relationship Id="rId11" Type="http://schemas.openxmlformats.org/officeDocument/2006/relationships/hyperlink" Target="http://commons.wikimedia.org/wiki/File:Circle_Chocolate_Solid.svg" TargetMode="External"/><Relationship Id="rId32" Type="http://schemas.openxmlformats.org/officeDocument/2006/relationships/customXml" Target="../ink/ink10.xml"/><Relationship Id="rId37" Type="http://schemas.openxmlformats.org/officeDocument/2006/relationships/image" Target="../media/image18.png"/><Relationship Id="rId53" Type="http://schemas.openxmlformats.org/officeDocument/2006/relationships/customXml" Target="../ink/ink18.xml"/><Relationship Id="rId58" Type="http://schemas.openxmlformats.org/officeDocument/2006/relationships/image" Target="../media/image29.png"/><Relationship Id="rId74" Type="http://schemas.openxmlformats.org/officeDocument/2006/relationships/image" Target="../media/image37.png"/><Relationship Id="rId79" Type="http://schemas.openxmlformats.org/officeDocument/2006/relationships/customXml" Target="../ink/ink31.xml"/><Relationship Id="rId5" Type="http://schemas.openxmlformats.org/officeDocument/2006/relationships/hyperlink" Target="http://sweetlyscrapped.deviantart.com/art/Pink-Frame-284145415" TargetMode="External"/><Relationship Id="rId14" Type="http://schemas.openxmlformats.org/officeDocument/2006/relationships/customXml" Target="../ink/ink1.xml"/><Relationship Id="rId22" Type="http://schemas.openxmlformats.org/officeDocument/2006/relationships/customXml" Target="../ink/ink5.xml"/><Relationship Id="rId27" Type="http://schemas.openxmlformats.org/officeDocument/2006/relationships/image" Target="../media/image13.png"/><Relationship Id="rId30" Type="http://schemas.openxmlformats.org/officeDocument/2006/relationships/customXml" Target="../ink/ink9.xml"/><Relationship Id="rId35" Type="http://schemas.openxmlformats.org/officeDocument/2006/relationships/image" Target="../media/image17.png"/><Relationship Id="rId43" Type="http://schemas.openxmlformats.org/officeDocument/2006/relationships/image" Target="../media/image21.png"/><Relationship Id="rId48" Type="http://schemas.openxmlformats.org/officeDocument/2006/relationships/hyperlink" Target="https://commons.wikimedia.org/wiki/File:Purple_circle_100%25.svg" TargetMode="External"/><Relationship Id="rId56" Type="http://schemas.openxmlformats.org/officeDocument/2006/relationships/image" Target="../media/image28.png"/><Relationship Id="rId64" Type="http://schemas.openxmlformats.org/officeDocument/2006/relationships/image" Target="../media/image32.png"/><Relationship Id="rId69" Type="http://schemas.openxmlformats.org/officeDocument/2006/relationships/customXml" Target="../ink/ink26.xml"/><Relationship Id="rId77" Type="http://schemas.openxmlformats.org/officeDocument/2006/relationships/customXml" Target="../ink/ink30.xml"/><Relationship Id="rId8" Type="http://schemas.openxmlformats.org/officeDocument/2006/relationships/image" Target="../media/image4.png"/><Relationship Id="rId51" Type="http://schemas.openxmlformats.org/officeDocument/2006/relationships/customXml" Target="../ink/ink17.xml"/><Relationship Id="rId72" Type="http://schemas.openxmlformats.org/officeDocument/2006/relationships/image" Target="../media/image36.png"/><Relationship Id="rId80" Type="http://schemas.openxmlformats.org/officeDocument/2006/relationships/image" Target="../media/image40.png"/><Relationship Id="rId85" Type="http://schemas.openxmlformats.org/officeDocument/2006/relationships/customXml" Target="../ink/ink34.xml"/><Relationship Id="rId3" Type="http://schemas.openxmlformats.org/officeDocument/2006/relationships/hyperlink" Target="http://commons.wikimedia.org/wiki/File:Green_thick_lined_square.svg" TargetMode="External"/><Relationship Id="rId12" Type="http://schemas.openxmlformats.org/officeDocument/2006/relationships/image" Target="../media/image6.png"/><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image" Target="../media/image19.png"/><Relationship Id="rId46" Type="http://schemas.openxmlformats.org/officeDocument/2006/relationships/customXml" Target="../ink/ink16.xml"/><Relationship Id="rId59" Type="http://schemas.openxmlformats.org/officeDocument/2006/relationships/customXml" Target="../ink/ink21.xml"/><Relationship Id="rId67" Type="http://schemas.openxmlformats.org/officeDocument/2006/relationships/customXml" Target="../ink/ink25.xml"/><Relationship Id="rId20" Type="http://schemas.openxmlformats.org/officeDocument/2006/relationships/customXml" Target="../ink/ink4.xml"/><Relationship Id="rId41" Type="http://schemas.openxmlformats.org/officeDocument/2006/relationships/image" Target="../media/image20.png"/><Relationship Id="rId54" Type="http://schemas.openxmlformats.org/officeDocument/2006/relationships/image" Target="../media/image27.png"/><Relationship Id="rId62" Type="http://schemas.openxmlformats.org/officeDocument/2006/relationships/image" Target="../media/image31.png"/><Relationship Id="rId70" Type="http://schemas.openxmlformats.org/officeDocument/2006/relationships/image" Target="../media/image35.png"/><Relationship Id="rId75" Type="http://schemas.openxmlformats.org/officeDocument/2006/relationships/customXml" Target="../ink/ink29.xml"/><Relationship Id="rId83" Type="http://schemas.openxmlformats.org/officeDocument/2006/relationships/customXml" Target="../ink/ink33.xml"/><Relationship Id="rId88"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image" Target="../media/image20.jpeg"/><Relationship Id="rId57" Type="http://schemas.openxmlformats.org/officeDocument/2006/relationships/customXml" Target="../ink/ink20.xml"/><Relationship Id="rId10" Type="http://schemas.openxmlformats.org/officeDocument/2006/relationships/image" Target="../media/image5.png"/><Relationship Id="rId31" Type="http://schemas.openxmlformats.org/officeDocument/2006/relationships/image" Target="../media/image15.png"/><Relationship Id="rId44" Type="http://schemas.openxmlformats.org/officeDocument/2006/relationships/customXml" Target="../ink/ink15.xml"/><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24.xml"/><Relationship Id="rId73" Type="http://schemas.openxmlformats.org/officeDocument/2006/relationships/customXml" Target="../ink/ink28.xml"/><Relationship Id="rId78" Type="http://schemas.openxmlformats.org/officeDocument/2006/relationships/image" Target="../media/image39.png"/><Relationship Id="rId81" Type="http://schemas.openxmlformats.org/officeDocument/2006/relationships/customXml" Target="../ink/ink32.xml"/><Relationship Id="rId86"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hyperlink" Target="https://commons.wikimedia.org/wiki/File:Green_circle_3_4.PNG" TargetMode="External"/><Relationship Id="rId13" Type="http://schemas.openxmlformats.org/officeDocument/2006/relationships/hyperlink" Target="http://stackoverflow.com/questions/20997901/creating-a-random-shape-blob-of-a-given-area-in-netlogo" TargetMode="External"/><Relationship Id="rId18" Type="http://schemas.openxmlformats.org/officeDocument/2006/relationships/customXml" Target="../ink/ink3.xml"/><Relationship Id="rId39" Type="http://schemas.openxmlformats.org/officeDocument/2006/relationships/hyperlink" Target="http://pngimg.com/download/87371" TargetMode="External"/><Relationship Id="rId34" Type="http://schemas.openxmlformats.org/officeDocument/2006/relationships/customXml" Target="../ink/ink11.xml"/><Relationship Id="rId50" Type="http://schemas.openxmlformats.org/officeDocument/2006/relationships/image" Target="../media/image21.jpeg"/><Relationship Id="rId55" Type="http://schemas.openxmlformats.org/officeDocument/2006/relationships/customXml" Target="../ink/ink19.xml"/><Relationship Id="rId76" Type="http://schemas.openxmlformats.org/officeDocument/2006/relationships/image" Target="../media/image38.png"/><Relationship Id="rId7" Type="http://schemas.openxmlformats.org/officeDocument/2006/relationships/hyperlink" Target="https://en.wikipedia.org/wiki/Gender-blind" TargetMode="External"/><Relationship Id="rId71" Type="http://schemas.openxmlformats.org/officeDocument/2006/relationships/customXml" Target="../ink/ink27.xml"/><Relationship Id="rId2" Type="http://schemas.openxmlformats.org/officeDocument/2006/relationships/image" Target="../media/image1.png"/><Relationship Id="rId29" Type="http://schemas.openxmlformats.org/officeDocument/2006/relationships/image" Target="../media/image14.png"/><Relationship Id="rId24" Type="http://schemas.openxmlformats.org/officeDocument/2006/relationships/customXml" Target="../ink/ink6.xml"/><Relationship Id="rId40" Type="http://schemas.openxmlformats.org/officeDocument/2006/relationships/customXml" Target="../ink/ink13.xml"/><Relationship Id="rId45" Type="http://schemas.openxmlformats.org/officeDocument/2006/relationships/image" Target="../media/image22.png"/><Relationship Id="rId66" Type="http://schemas.openxmlformats.org/officeDocument/2006/relationships/image" Target="../media/image33.png"/><Relationship Id="rId87" Type="http://schemas.openxmlformats.org/officeDocument/2006/relationships/customXml" Target="../ink/ink35.xml"/><Relationship Id="rId61" Type="http://schemas.openxmlformats.org/officeDocument/2006/relationships/customXml" Target="../ink/ink22.xml"/><Relationship Id="rId82" Type="http://schemas.openxmlformats.org/officeDocument/2006/relationships/image" Target="../media/image41.png"/><Relationship Id="rId1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ile:Cartoon_cloud.svg"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pngimg.com/download/50218" TargetMode="Externa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pngimg.com/download/50218"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en.wikipedia.org/wiki/File:Cartoon_cloud.svg" TargetMode="External"/></Relationships>
</file>

<file path=ppt/slides/_rels/slide7.xml.rels><?xml version="1.0" encoding="UTF-8" standalone="yes"?>
<Relationships xmlns="http://schemas.openxmlformats.org/package/2006/relationships"><Relationship Id="rId13" Type="http://schemas.openxmlformats.org/officeDocument/2006/relationships/customXml" Target="../ink/ink40.xml"/><Relationship Id="rId18" Type="http://schemas.openxmlformats.org/officeDocument/2006/relationships/image" Target="../media/image56.png"/><Relationship Id="rId26" Type="http://schemas.openxmlformats.org/officeDocument/2006/relationships/image" Target="../media/image60.png"/><Relationship Id="rId3" Type="http://schemas.openxmlformats.org/officeDocument/2006/relationships/image" Target="../media/image49.jpeg"/><Relationship Id="rId21" Type="http://schemas.openxmlformats.org/officeDocument/2006/relationships/customXml" Target="../ink/ink44.xml"/><Relationship Id="rId34" Type="http://schemas.openxmlformats.org/officeDocument/2006/relationships/image" Target="../media/image64.png"/><Relationship Id="rId7" Type="http://schemas.openxmlformats.org/officeDocument/2006/relationships/customXml" Target="../ink/ink37.xml"/><Relationship Id="rId12" Type="http://schemas.openxmlformats.org/officeDocument/2006/relationships/image" Target="../media/image53.png"/><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2" Type="http://schemas.openxmlformats.org/officeDocument/2006/relationships/image" Target="../media/image48.png"/><Relationship Id="rId16" Type="http://schemas.openxmlformats.org/officeDocument/2006/relationships/image" Target="../media/image55.png"/><Relationship Id="rId20" Type="http://schemas.openxmlformats.org/officeDocument/2006/relationships/image" Target="../media/image57.png"/><Relationship Id="rId29" Type="http://schemas.openxmlformats.org/officeDocument/2006/relationships/customXml" Target="../ink/ink48.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customXml" Target="../ink/ink39.xml"/><Relationship Id="rId24" Type="http://schemas.openxmlformats.org/officeDocument/2006/relationships/image" Target="../media/image59.png"/><Relationship Id="rId32" Type="http://schemas.openxmlformats.org/officeDocument/2006/relationships/image" Target="../media/image63.png"/><Relationship Id="rId5" Type="http://schemas.openxmlformats.org/officeDocument/2006/relationships/customXml" Target="../ink/ink36.xml"/><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61.png"/><Relationship Id="rId10" Type="http://schemas.openxmlformats.org/officeDocument/2006/relationships/image" Target="../media/image52.png"/><Relationship Id="rId19" Type="http://schemas.openxmlformats.org/officeDocument/2006/relationships/customXml" Target="../ink/ink43.xml"/><Relationship Id="rId31" Type="http://schemas.openxmlformats.org/officeDocument/2006/relationships/customXml" Target="../ink/ink49.xml"/><Relationship Id="rId4" Type="http://schemas.openxmlformats.org/officeDocument/2006/relationships/hyperlink" Target="https://www.flickr.com/photos/100852599@N08/13937910559" TargetMode="External"/><Relationship Id="rId9" Type="http://schemas.openxmlformats.org/officeDocument/2006/relationships/customXml" Target="../ink/ink38.xml"/><Relationship Id="rId14" Type="http://schemas.openxmlformats.org/officeDocument/2006/relationships/image" Target="../media/image54.png"/><Relationship Id="rId22" Type="http://schemas.openxmlformats.org/officeDocument/2006/relationships/image" Target="../media/image58.png"/><Relationship Id="rId27" Type="http://schemas.openxmlformats.org/officeDocument/2006/relationships/customXml" Target="../ink/ink47.xml"/><Relationship Id="rId30" Type="http://schemas.openxmlformats.org/officeDocument/2006/relationships/image" Target="../media/image62.png"/><Relationship Id="rId35" Type="http://schemas.openxmlformats.org/officeDocument/2006/relationships/image" Target="../media/image65.png"/><Relationship Id="rId8"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hyperlink" Target="https://commons.wikimedia.org/wiki/File:Shiny_red_apple.svg" TargetMode="External"/><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hyperlink" Target="https://pngimg.com/download/28064" TargetMode="External"/><Relationship Id="rId9" Type="http://schemas.openxmlformats.org/officeDocument/2006/relationships/hyperlink" Target="http://pngimg.com/download/6285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D161-5633-4C8C-A0B4-09972350903C}"/>
              </a:ext>
            </a:extLst>
          </p:cNvPr>
          <p:cNvSpPr>
            <a:spLocks noGrp="1"/>
          </p:cNvSpPr>
          <p:nvPr>
            <p:ph type="ctrTitle"/>
          </p:nvPr>
        </p:nvSpPr>
        <p:spPr/>
        <p:txBody>
          <a:bodyPr/>
          <a:lstStyle/>
          <a:p>
            <a:r>
              <a:rPr lang="en-US" dirty="0"/>
              <a:t>Ecology Notes Pages 1-7</a:t>
            </a:r>
          </a:p>
        </p:txBody>
      </p:sp>
      <p:sp>
        <p:nvSpPr>
          <p:cNvPr id="3" name="Subtitle 2">
            <a:extLst>
              <a:ext uri="{FF2B5EF4-FFF2-40B4-BE49-F238E27FC236}">
                <a16:creationId xmlns:a16="http://schemas.microsoft.com/office/drawing/2014/main" id="{22F5C389-1A93-4A5A-8C56-69B1BB168D95}"/>
              </a:ext>
            </a:extLst>
          </p:cNvPr>
          <p:cNvSpPr>
            <a:spLocks noGrp="1"/>
          </p:cNvSpPr>
          <p:nvPr>
            <p:ph type="subTitle" idx="1"/>
          </p:nvPr>
        </p:nvSpPr>
        <p:spPr/>
        <p:txBody>
          <a:bodyPr vert="horz" lIns="91440" tIns="45720" rIns="91440" bIns="45720" rtlCol="0" anchor="t">
            <a:normAutofit/>
          </a:bodyPr>
          <a:lstStyle/>
          <a:p>
            <a:r>
              <a:rPr lang="en-US" dirty="0"/>
              <a:t>By Lillian Li</a:t>
            </a:r>
            <a:endParaRPr lang="en-US" dirty="0">
              <a:cs typeface="Calibri" panose="020F0502020204030204"/>
            </a:endParaRPr>
          </a:p>
          <a:p>
            <a:r>
              <a:rPr lang="en-US" dirty="0">
                <a:cs typeface="Calibri" panose="020F0502020204030204"/>
              </a:rPr>
              <a:t>Period 1</a:t>
            </a:r>
          </a:p>
        </p:txBody>
      </p:sp>
    </p:spTree>
    <p:extLst>
      <p:ext uri="{BB962C8B-B14F-4D97-AF65-F5344CB8AC3E}">
        <p14:creationId xmlns:p14="http://schemas.microsoft.com/office/powerpoint/2010/main" val="5351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EC1A-D57F-4260-918B-865A25455233}"/>
              </a:ext>
            </a:extLst>
          </p:cNvPr>
          <p:cNvSpPr>
            <a:spLocks noGrp="1"/>
          </p:cNvSpPr>
          <p:nvPr>
            <p:ph type="title"/>
          </p:nvPr>
        </p:nvSpPr>
        <p:spPr/>
        <p:txBody>
          <a:bodyPr/>
          <a:lstStyle/>
          <a:p>
            <a:r>
              <a:rPr lang="en-US" dirty="0">
                <a:cs typeface="Calibri Light"/>
              </a:rPr>
              <a:t>                                 ~Science~</a:t>
            </a:r>
            <a:endParaRPr lang="en-US" dirty="0"/>
          </a:p>
        </p:txBody>
      </p:sp>
      <p:sp>
        <p:nvSpPr>
          <p:cNvPr id="3" name="Content Placeholder 2">
            <a:extLst>
              <a:ext uri="{FF2B5EF4-FFF2-40B4-BE49-F238E27FC236}">
                <a16:creationId xmlns:a16="http://schemas.microsoft.com/office/drawing/2014/main" id="{EC508669-CA01-484A-AD73-01AFBE2EF74F}"/>
              </a:ext>
            </a:extLst>
          </p:cNvPr>
          <p:cNvSpPr>
            <a:spLocks noGrp="1"/>
          </p:cNvSpPr>
          <p:nvPr>
            <p:ph idx="1"/>
          </p:nvPr>
        </p:nvSpPr>
        <p:spPr>
          <a:xfrm>
            <a:off x="410227" y="1428967"/>
            <a:ext cx="9210806" cy="4351338"/>
          </a:xfrm>
        </p:spPr>
        <p:txBody>
          <a:bodyPr vert="horz" lIns="91440" tIns="45720" rIns="91440" bIns="45720" rtlCol="0" anchor="t">
            <a:normAutofit fontScale="92500" lnSpcReduction="20000"/>
          </a:bodyPr>
          <a:lstStyle/>
          <a:p>
            <a:pPr marL="0" indent="0">
              <a:buNone/>
            </a:pPr>
            <a:r>
              <a:rPr lang="en-US" dirty="0">
                <a:cs typeface="Calibri" panose="020F0502020204030204"/>
              </a:rPr>
              <a:t>To: </a:t>
            </a:r>
            <a:r>
              <a:rPr lang="en-US" dirty="0">
                <a:cs typeface="Calibri" panose="020F0502020204030204"/>
                <a:hlinkClick r:id="rId2"/>
              </a:rPr>
              <a:t>f_last@stu.chino.k12.ca.us</a:t>
            </a:r>
            <a:r>
              <a:rPr lang="en-US" dirty="0">
                <a:cs typeface="Calibri" panose="020F0502020204030204"/>
              </a:rPr>
              <a:t> = School Email</a:t>
            </a:r>
          </a:p>
          <a:p>
            <a:pPr marL="0" indent="0">
              <a:buNone/>
            </a:pPr>
            <a:r>
              <a:rPr lang="en-US" dirty="0">
                <a:cs typeface="Calibri" panose="020F0502020204030204"/>
              </a:rPr>
              <a:t>CC:</a:t>
            </a:r>
          </a:p>
          <a:p>
            <a:pPr marL="0" indent="0">
              <a:buNone/>
            </a:pPr>
            <a:r>
              <a:rPr lang="en-US" dirty="0">
                <a:cs typeface="Calibri" panose="020F0502020204030204"/>
              </a:rPr>
              <a:t>Subject: Class Expectations = Short Subject</a:t>
            </a:r>
          </a:p>
          <a:p>
            <a:pPr marL="0" indent="0">
              <a:buNone/>
            </a:pPr>
            <a:endParaRPr lang="en-US" dirty="0">
              <a:cs typeface="Calibri" panose="020F0502020204030204"/>
            </a:endParaRPr>
          </a:p>
          <a:p>
            <a:pPr marL="0" indent="0">
              <a:buNone/>
            </a:pPr>
            <a:r>
              <a:rPr lang="en-US" dirty="0">
                <a:cs typeface="Calibri" panose="020F0502020204030204"/>
              </a:rPr>
              <a:t>Dear Student, = Polite Greeting</a:t>
            </a:r>
          </a:p>
          <a:p>
            <a:pPr marL="0" indent="0">
              <a:buNone/>
            </a:pPr>
            <a:r>
              <a:rPr lang="en-US" dirty="0">
                <a:cs typeface="Calibri" panose="020F0502020204030204"/>
              </a:rPr>
              <a:t> Please log on early, be visible, engage, and</a:t>
            </a:r>
          </a:p>
          <a:p>
            <a:pPr marL="0" indent="0">
              <a:buNone/>
            </a:pPr>
            <a:r>
              <a:rPr lang="en-US" dirty="0">
                <a:cs typeface="Calibri" panose="020F0502020204030204"/>
              </a:rPr>
              <a:t> respond, THINK, and ask for help.    = Message here not in subject</a:t>
            </a:r>
          </a:p>
          <a:p>
            <a:pPr marL="0" indent="0">
              <a:buNone/>
            </a:pPr>
            <a:r>
              <a:rPr lang="en-US" dirty="0">
                <a:cs typeface="Calibri" panose="020F0502020204030204"/>
              </a:rPr>
              <a:t>Thank you</a:t>
            </a:r>
          </a:p>
          <a:p>
            <a:pPr marL="0" indent="0">
              <a:buNone/>
            </a:pPr>
            <a:r>
              <a:rPr lang="en-US" dirty="0">
                <a:cs typeface="Calibri" panose="020F0502020204030204"/>
              </a:rPr>
              <a:t>Student = Complete name </a:t>
            </a:r>
          </a:p>
          <a:p>
            <a:pPr marL="0" indent="0">
              <a:buNone/>
            </a:pPr>
            <a:r>
              <a:rPr lang="en-US" dirty="0">
                <a:cs typeface="Calibri" panose="020F0502020204030204"/>
              </a:rPr>
              <a:t>Period = and period</a:t>
            </a:r>
          </a:p>
        </p:txBody>
      </p:sp>
      <p:sp>
        <p:nvSpPr>
          <p:cNvPr id="4" name="TextBox 3">
            <a:extLst>
              <a:ext uri="{FF2B5EF4-FFF2-40B4-BE49-F238E27FC236}">
                <a16:creationId xmlns:a16="http://schemas.microsoft.com/office/drawing/2014/main" id="{27319646-6CB3-4639-9BEA-F12B8B221716}"/>
              </a:ext>
            </a:extLst>
          </p:cNvPr>
          <p:cNvSpPr txBox="1"/>
          <p:nvPr/>
        </p:nvSpPr>
        <p:spPr>
          <a:xfrm>
            <a:off x="8628345" y="5329824"/>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/20= not graded</a:t>
            </a:r>
          </a:p>
          <a:p>
            <a:r>
              <a:rPr lang="en-US" dirty="0">
                <a:cs typeface="Calibri"/>
              </a:rPr>
              <a:t>18/20= your grade </a:t>
            </a:r>
          </a:p>
          <a:p>
            <a:r>
              <a:rPr lang="en-US" dirty="0">
                <a:cs typeface="Calibri"/>
              </a:rPr>
              <a:t>0/20= not turned in</a:t>
            </a:r>
          </a:p>
        </p:txBody>
      </p:sp>
      <p:sp>
        <p:nvSpPr>
          <p:cNvPr id="5" name="TextBox 4">
            <a:extLst>
              <a:ext uri="{FF2B5EF4-FFF2-40B4-BE49-F238E27FC236}">
                <a16:creationId xmlns:a16="http://schemas.microsoft.com/office/drawing/2014/main" id="{C538DA9A-35E3-43F6-B1B5-B5B64158EBFD}"/>
              </a:ext>
            </a:extLst>
          </p:cNvPr>
          <p:cNvSpPr txBox="1"/>
          <p:nvPr/>
        </p:nvSpPr>
        <p:spPr>
          <a:xfrm>
            <a:off x="6881878" y="5044727"/>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92D050"/>
                </a:solidFill>
                <a:cs typeface="Calibri"/>
              </a:rPr>
              <a:t>True</a:t>
            </a:r>
          </a:p>
          <a:p>
            <a:r>
              <a:rPr lang="en-US" dirty="0">
                <a:solidFill>
                  <a:srgbClr val="00B050"/>
                </a:solidFill>
                <a:cs typeface="Calibri"/>
              </a:rPr>
              <a:t>Helpful</a:t>
            </a:r>
          </a:p>
          <a:p>
            <a:r>
              <a:rPr lang="en-US" dirty="0">
                <a:solidFill>
                  <a:srgbClr val="00B0F0"/>
                </a:solidFill>
                <a:cs typeface="Calibri"/>
              </a:rPr>
              <a:t>Inspiring</a:t>
            </a:r>
          </a:p>
          <a:p>
            <a:r>
              <a:rPr lang="en-US" dirty="0">
                <a:solidFill>
                  <a:srgbClr val="FF00F7"/>
                </a:solidFill>
                <a:cs typeface="Calibri"/>
              </a:rPr>
              <a:t>Necessary</a:t>
            </a:r>
          </a:p>
          <a:p>
            <a:r>
              <a:rPr lang="en-US" dirty="0">
                <a:solidFill>
                  <a:srgbClr val="7030A0"/>
                </a:solidFill>
                <a:cs typeface="Calibri"/>
              </a:rPr>
              <a:t>Kind</a:t>
            </a:r>
          </a:p>
        </p:txBody>
      </p:sp>
    </p:spTree>
    <p:extLst>
      <p:ext uri="{BB962C8B-B14F-4D97-AF65-F5344CB8AC3E}">
        <p14:creationId xmlns:p14="http://schemas.microsoft.com/office/powerpoint/2010/main" val="109117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F8C3-088B-4360-972A-0FD13F40FDC8}"/>
              </a:ext>
            </a:extLst>
          </p:cNvPr>
          <p:cNvSpPr>
            <a:spLocks noGrp="1"/>
          </p:cNvSpPr>
          <p:nvPr>
            <p:ph type="title"/>
          </p:nvPr>
        </p:nvSpPr>
        <p:spPr/>
        <p:txBody>
          <a:bodyPr/>
          <a:lstStyle/>
          <a:p>
            <a:r>
              <a:rPr lang="en-US" dirty="0">
                <a:cs typeface="Calibri Light"/>
              </a:rPr>
              <a:t>                              ~Cell Theory~</a:t>
            </a:r>
            <a:endParaRPr lang="en-US" dirty="0"/>
          </a:p>
        </p:txBody>
      </p:sp>
      <p:sp>
        <p:nvSpPr>
          <p:cNvPr id="3" name="Content Placeholder 2">
            <a:extLst>
              <a:ext uri="{FF2B5EF4-FFF2-40B4-BE49-F238E27FC236}">
                <a16:creationId xmlns:a16="http://schemas.microsoft.com/office/drawing/2014/main" id="{784BAA21-EF75-419F-9B8D-E3FCE9228017}"/>
              </a:ext>
            </a:extLst>
          </p:cNvPr>
          <p:cNvSpPr>
            <a:spLocks noGrp="1"/>
          </p:cNvSpPr>
          <p:nvPr>
            <p:ph idx="1"/>
          </p:nvPr>
        </p:nvSpPr>
        <p:spPr/>
        <p:txBody>
          <a:bodyPr vert="horz" lIns="91440" tIns="45720" rIns="91440" bIns="45720" rtlCol="0" anchor="t">
            <a:normAutofit/>
          </a:bodyPr>
          <a:lstStyle/>
          <a:p>
            <a:r>
              <a:rPr lang="en-US" sz="3600" dirty="0">
                <a:cs typeface="Calibri"/>
              </a:rPr>
              <a:t>All living things are composed of cells.</a:t>
            </a:r>
          </a:p>
          <a:p>
            <a:r>
              <a:rPr lang="en-US" sz="3600" dirty="0">
                <a:cs typeface="Calibri"/>
              </a:rPr>
              <a:t>Cells are the basic units of structure and function in living things.</a:t>
            </a:r>
          </a:p>
          <a:p>
            <a:r>
              <a:rPr lang="en-US" sz="3600" dirty="0">
                <a:cs typeface="Calibri"/>
              </a:rPr>
              <a:t>All cells are produced from other cells.</a:t>
            </a:r>
          </a:p>
        </p:txBody>
      </p:sp>
    </p:spTree>
    <p:extLst>
      <p:ext uri="{BB962C8B-B14F-4D97-AF65-F5344CB8AC3E}">
        <p14:creationId xmlns:p14="http://schemas.microsoft.com/office/powerpoint/2010/main" val="267743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D107-1AC1-4416-BC1B-ACA3FF6D3872}"/>
              </a:ext>
            </a:extLst>
          </p:cNvPr>
          <p:cNvSpPr>
            <a:spLocks noGrp="1"/>
          </p:cNvSpPr>
          <p:nvPr>
            <p:ph type="title"/>
          </p:nvPr>
        </p:nvSpPr>
        <p:spPr/>
        <p:txBody>
          <a:bodyPr/>
          <a:lstStyle/>
          <a:p>
            <a:r>
              <a:rPr lang="en-US" dirty="0">
                <a:cs typeface="Calibri Light"/>
              </a:rPr>
              <a:t>                                    ~Cells~</a:t>
            </a:r>
            <a:endParaRPr lang="en-US" dirty="0"/>
          </a:p>
        </p:txBody>
      </p:sp>
      <p:sp>
        <p:nvSpPr>
          <p:cNvPr id="6" name="TextBox 5">
            <a:extLst>
              <a:ext uri="{FF2B5EF4-FFF2-40B4-BE49-F238E27FC236}">
                <a16:creationId xmlns:a16="http://schemas.microsoft.com/office/drawing/2014/main" id="{9358C859-CB65-453B-8100-D7CCC18F17BF}"/>
              </a:ext>
            </a:extLst>
          </p:cNvPr>
          <p:cNvSpPr txBox="1"/>
          <p:nvPr/>
        </p:nvSpPr>
        <p:spPr>
          <a:xfrm>
            <a:off x="2949879" y="177034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cs typeface="Calibri"/>
              </a:rPr>
              <a:t>Cell wall</a:t>
            </a:r>
            <a:endParaRPr lang="en-US" dirty="0">
              <a:cs typeface="Calibri"/>
            </a:endParaRPr>
          </a:p>
        </p:txBody>
      </p:sp>
      <p:pic>
        <p:nvPicPr>
          <p:cNvPr id="11" name="Picture 11">
            <a:extLst>
              <a:ext uri="{FF2B5EF4-FFF2-40B4-BE49-F238E27FC236}">
                <a16:creationId xmlns:a16="http://schemas.microsoft.com/office/drawing/2014/main" id="{37570339-B8C7-41EF-BF82-B33EF00A72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5030" y="1399784"/>
            <a:ext cx="2743200" cy="2743200"/>
          </a:xfrm>
          <a:prstGeom prst="rect">
            <a:avLst/>
          </a:prstGeom>
        </p:spPr>
      </p:pic>
      <p:sp>
        <p:nvSpPr>
          <p:cNvPr id="12" name="TextBox 11">
            <a:extLst>
              <a:ext uri="{FF2B5EF4-FFF2-40B4-BE49-F238E27FC236}">
                <a16:creationId xmlns:a16="http://schemas.microsoft.com/office/drawing/2014/main" id="{9E7F3ACD-3DBA-407F-BAEA-D729E83DCCA0}"/>
              </a:ext>
            </a:extLst>
          </p:cNvPr>
          <p:cNvSpPr txBox="1"/>
          <p:nvPr/>
        </p:nvSpPr>
        <p:spPr>
          <a:xfrm>
            <a:off x="215030" y="4142984"/>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4" name="Picture 14">
            <a:extLst>
              <a:ext uri="{FF2B5EF4-FFF2-40B4-BE49-F238E27FC236}">
                <a16:creationId xmlns:a16="http://schemas.microsoft.com/office/drawing/2014/main" id="{CF236446-E5CB-40E3-A875-812DBA81A71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2563" y="1801713"/>
            <a:ext cx="1918569" cy="1970654"/>
          </a:xfrm>
          <a:prstGeom prst="rect">
            <a:avLst/>
          </a:prstGeom>
        </p:spPr>
      </p:pic>
      <p:sp>
        <p:nvSpPr>
          <p:cNvPr id="15" name="TextBox 14">
            <a:extLst>
              <a:ext uri="{FF2B5EF4-FFF2-40B4-BE49-F238E27FC236}">
                <a16:creationId xmlns:a16="http://schemas.microsoft.com/office/drawing/2014/main" id="{84840363-04DC-460B-BD51-F19967B4AB41}"/>
              </a:ext>
            </a:extLst>
          </p:cNvPr>
          <p:cNvSpPr txBox="1"/>
          <p:nvPr/>
        </p:nvSpPr>
        <p:spPr>
          <a:xfrm>
            <a:off x="820454" y="3741585"/>
            <a:ext cx="1668049" cy="181801"/>
          </a:xfrm>
          <a:prstGeom prst="rect">
            <a:avLst/>
          </a:prstGeom>
        </p:spPr>
        <p:txBody>
          <a:bodyPr lIns="91440" tIns="45720" rIns="91440" bIns="45720" anchor="t">
            <a:normAutofit fontScale="40000" lnSpcReduction="20000"/>
          </a:bodyPr>
          <a:lstStyle/>
          <a:p>
            <a:endParaRPr lang="en-US" dirty="0">
              <a:cs typeface="Calibri"/>
            </a:endParaRPr>
          </a:p>
        </p:txBody>
      </p:sp>
      <p:sp>
        <p:nvSpPr>
          <p:cNvPr id="17" name="TextBox 16">
            <a:extLst>
              <a:ext uri="{FF2B5EF4-FFF2-40B4-BE49-F238E27FC236}">
                <a16:creationId xmlns:a16="http://schemas.microsoft.com/office/drawing/2014/main" id="{E526FDD0-1218-4CE0-B65B-F2918400EC80}"/>
              </a:ext>
            </a:extLst>
          </p:cNvPr>
          <p:cNvSpPr txBox="1"/>
          <p:nvPr/>
        </p:nvSpPr>
        <p:spPr>
          <a:xfrm>
            <a:off x="2936179" y="22890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F7"/>
                </a:solidFill>
                <a:cs typeface="Calibri"/>
              </a:rPr>
              <a:t>Cell Membrane</a:t>
            </a:r>
            <a:endParaRPr lang="en-US" dirty="0">
              <a:cs typeface="Calibri"/>
            </a:endParaRPr>
          </a:p>
        </p:txBody>
      </p:sp>
      <p:sp>
        <p:nvSpPr>
          <p:cNvPr id="21" name="TextBox 20">
            <a:extLst>
              <a:ext uri="{FF2B5EF4-FFF2-40B4-BE49-F238E27FC236}">
                <a16:creationId xmlns:a16="http://schemas.microsoft.com/office/drawing/2014/main" id="{95EA2F5F-E4E1-4A26-9D79-7E3C6AAEDF79}"/>
              </a:ext>
            </a:extLst>
          </p:cNvPr>
          <p:cNvSpPr txBox="1"/>
          <p:nvPr/>
        </p:nvSpPr>
        <p:spPr>
          <a:xfrm>
            <a:off x="636479" y="89743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7030A0"/>
                </a:solidFill>
                <a:cs typeface="Calibri"/>
              </a:rPr>
              <a:t>Nucleus</a:t>
            </a:r>
            <a:endParaRPr lang="en-US" dirty="0">
              <a:cs typeface="Calibri"/>
            </a:endParaRPr>
          </a:p>
        </p:txBody>
      </p:sp>
      <p:pic>
        <p:nvPicPr>
          <p:cNvPr id="22" name="Picture 22">
            <a:extLst>
              <a:ext uri="{FF2B5EF4-FFF2-40B4-BE49-F238E27FC236}">
                <a16:creationId xmlns:a16="http://schemas.microsoft.com/office/drawing/2014/main" id="{3D704BAF-3375-4548-9822-4A49CE9418C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24838" y="2036523"/>
            <a:ext cx="519831" cy="498954"/>
          </a:xfrm>
          <a:prstGeom prst="rect">
            <a:avLst/>
          </a:prstGeom>
        </p:spPr>
      </p:pic>
      <p:sp>
        <p:nvSpPr>
          <p:cNvPr id="23" name="TextBox 22">
            <a:extLst>
              <a:ext uri="{FF2B5EF4-FFF2-40B4-BE49-F238E27FC236}">
                <a16:creationId xmlns:a16="http://schemas.microsoft.com/office/drawing/2014/main" id="{9FA40709-DB31-447D-9621-1FD10E6E7C96}"/>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25" name="Picture 25">
            <a:extLst>
              <a:ext uri="{FF2B5EF4-FFF2-40B4-BE49-F238E27FC236}">
                <a16:creationId xmlns:a16="http://schemas.microsoft.com/office/drawing/2014/main" id="{CD741813-27EF-4E90-8FC4-6E62E5BFE99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582453" y="2143255"/>
            <a:ext cx="686846" cy="515134"/>
          </a:xfrm>
          <a:prstGeom prst="rect">
            <a:avLst/>
          </a:prstGeom>
        </p:spPr>
      </p:pic>
      <p:sp>
        <p:nvSpPr>
          <p:cNvPr id="26" name="TextBox 25">
            <a:extLst>
              <a:ext uri="{FF2B5EF4-FFF2-40B4-BE49-F238E27FC236}">
                <a16:creationId xmlns:a16="http://schemas.microsoft.com/office/drawing/2014/main" id="{C50B739B-DE94-4255-87C5-E58B8F7062C4}"/>
              </a:ext>
            </a:extLst>
          </p:cNvPr>
          <p:cNvSpPr txBox="1"/>
          <p:nvPr/>
        </p:nvSpPr>
        <p:spPr>
          <a:xfrm>
            <a:off x="5486400" y="4038600"/>
            <a:ext cx="15875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28" name="TextBox 27">
            <a:extLst>
              <a:ext uri="{FF2B5EF4-FFF2-40B4-BE49-F238E27FC236}">
                <a16:creationId xmlns:a16="http://schemas.microsoft.com/office/drawing/2014/main" id="{F1EC1B05-3C18-469E-8EA4-80BEB4874AD5}"/>
              </a:ext>
            </a:extLst>
          </p:cNvPr>
          <p:cNvSpPr txBox="1"/>
          <p:nvPr/>
        </p:nvSpPr>
        <p:spPr>
          <a:xfrm>
            <a:off x="257023" y="4223729"/>
            <a:ext cx="1587500" cy="317500"/>
          </a:xfrm>
          <a:prstGeom prst="rect">
            <a:avLst/>
          </a:prstGeom>
        </p:spPr>
        <p:txBody>
          <a:bodyPr lIns="91440" tIns="45720" rIns="91440" bIns="45720" anchor="t">
            <a:normAutofit fontScale="92500" lnSpcReduction="20000"/>
          </a:bodyPr>
          <a:lstStyle/>
          <a:p>
            <a:r>
              <a:rPr lang="en-US" dirty="0">
                <a:solidFill>
                  <a:schemeClr val="accent4">
                    <a:lumMod val="50000"/>
                  </a:schemeClr>
                </a:solidFill>
                <a:cs typeface="Calibri"/>
              </a:rPr>
              <a:t>Mitochondria</a:t>
            </a:r>
            <a:endParaRPr lang="en-US" dirty="0">
              <a:cs typeface="Calibri"/>
            </a:endParaRPr>
          </a:p>
        </p:txBody>
      </p:sp>
      <p:sp>
        <p:nvSpPr>
          <p:cNvPr id="30" name="TextBox 29">
            <a:extLst>
              <a:ext uri="{FF2B5EF4-FFF2-40B4-BE49-F238E27FC236}">
                <a16:creationId xmlns:a16="http://schemas.microsoft.com/office/drawing/2014/main" id="{5D3DF945-3F6C-4EE3-B4B7-5DB85A035235}"/>
              </a:ext>
            </a:extLst>
          </p:cNvPr>
          <p:cNvSpPr txBox="1"/>
          <p:nvPr/>
        </p:nvSpPr>
        <p:spPr>
          <a:xfrm>
            <a:off x="1875381" y="9568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6">
                    <a:lumMod val="75000"/>
                  </a:schemeClr>
                </a:solidFill>
                <a:cs typeface="Calibri"/>
              </a:rPr>
              <a:t>Chloroplast</a:t>
            </a:r>
          </a:p>
        </p:txBody>
      </p:sp>
      <p:pic>
        <p:nvPicPr>
          <p:cNvPr id="31" name="Picture 31">
            <a:extLst>
              <a:ext uri="{FF2B5EF4-FFF2-40B4-BE49-F238E27FC236}">
                <a16:creationId xmlns:a16="http://schemas.microsoft.com/office/drawing/2014/main" id="{53530BCC-B044-4EBF-AA8F-B7A350D4187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rot="-1080000">
            <a:off x="924837" y="2777646"/>
            <a:ext cx="394571" cy="801666"/>
          </a:xfrm>
          <a:prstGeom prst="rect">
            <a:avLst/>
          </a:prstGeom>
        </p:spPr>
      </p:pic>
      <p:sp>
        <p:nvSpPr>
          <p:cNvPr id="32" name="TextBox 31">
            <a:extLst>
              <a:ext uri="{FF2B5EF4-FFF2-40B4-BE49-F238E27FC236}">
                <a16:creationId xmlns:a16="http://schemas.microsoft.com/office/drawing/2014/main" id="{D5D60E42-35C5-4B49-BE3F-27F9C1F7CF4C}"/>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34" name="Picture 34">
            <a:extLst>
              <a:ext uri="{FF2B5EF4-FFF2-40B4-BE49-F238E27FC236}">
                <a16:creationId xmlns:a16="http://schemas.microsoft.com/office/drawing/2014/main" id="{A4CDADED-DC88-4CC5-B615-3880FE40221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551140" y="2784180"/>
            <a:ext cx="749473" cy="663337"/>
          </a:xfrm>
          <a:prstGeom prst="rect">
            <a:avLst/>
          </a:prstGeom>
        </p:spPr>
      </p:pic>
      <p:sp>
        <p:nvSpPr>
          <p:cNvPr id="35" name="TextBox 34">
            <a:extLst>
              <a:ext uri="{FF2B5EF4-FFF2-40B4-BE49-F238E27FC236}">
                <a16:creationId xmlns:a16="http://schemas.microsoft.com/office/drawing/2014/main" id="{ECA1AD8D-A4DF-4787-A207-57F886781D84}"/>
              </a:ext>
            </a:extLst>
          </p:cNvPr>
          <p:cNvSpPr txBox="1"/>
          <p:nvPr/>
        </p:nvSpPr>
        <p:spPr>
          <a:xfrm>
            <a:off x="4724400" y="461645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37" name="TextBox 36">
            <a:extLst>
              <a:ext uri="{FF2B5EF4-FFF2-40B4-BE49-F238E27FC236}">
                <a16:creationId xmlns:a16="http://schemas.microsoft.com/office/drawing/2014/main" id="{D74E837D-7E25-4AE3-8BC4-C26CC8931FF2}"/>
              </a:ext>
            </a:extLst>
          </p:cNvPr>
          <p:cNvSpPr txBox="1"/>
          <p:nvPr/>
        </p:nvSpPr>
        <p:spPr>
          <a:xfrm>
            <a:off x="2989023" y="345874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70C0"/>
                </a:solidFill>
                <a:cs typeface="Calibri"/>
              </a:rPr>
              <a:t>Vacuole</a:t>
            </a:r>
            <a:endParaRPr lang="en-US" dirty="0">
              <a:cs typeface="Calibri"/>
            </a:endParaRPr>
          </a:p>
        </p:txBody>
      </p:sp>
      <mc:AlternateContent xmlns:mc="http://schemas.openxmlformats.org/markup-compatibility/2006" xmlns:p14="http://schemas.microsoft.com/office/powerpoint/2010/main">
        <mc:Choice Requires="p14">
          <p:contentPart p14:bwMode="auto" r:id="rId14">
            <p14:nvContentPartPr>
              <p14:cNvPr id="38" name="Ink 37">
                <a:extLst>
                  <a:ext uri="{FF2B5EF4-FFF2-40B4-BE49-F238E27FC236}">
                    <a16:creationId xmlns:a16="http://schemas.microsoft.com/office/drawing/2014/main" id="{3848154C-C4C6-496E-9A35-885C86E202CB}"/>
                  </a:ext>
                </a:extLst>
              </p14:cNvPr>
              <p14:cNvContentPartPr/>
              <p14:nvPr/>
            </p14:nvContentPartPr>
            <p14:xfrm>
              <a:off x="1070732" y="1229951"/>
              <a:ext cx="76200" cy="742949"/>
            </p14:xfrm>
          </p:contentPart>
        </mc:Choice>
        <mc:Fallback xmlns="">
          <p:pic>
            <p:nvPicPr>
              <p:cNvPr id="38" name="Ink 37">
                <a:extLst>
                  <a:ext uri="{FF2B5EF4-FFF2-40B4-BE49-F238E27FC236}">
                    <a16:creationId xmlns:a16="http://schemas.microsoft.com/office/drawing/2014/main" id="{3848154C-C4C6-496E-9A35-885C86E202CB}"/>
                  </a:ext>
                </a:extLst>
              </p:cNvPr>
              <p:cNvPicPr/>
              <p:nvPr/>
            </p:nvPicPr>
            <p:blipFill>
              <a:blip r:embed="rId15"/>
              <a:stretch>
                <a:fillRect/>
              </a:stretch>
            </p:blipFill>
            <p:spPr>
              <a:xfrm>
                <a:off x="1053093" y="1212398"/>
                <a:ext cx="111125" cy="77841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65E4C920-FFDE-4ED2-A7ED-18847E13CAF0}"/>
                  </a:ext>
                </a:extLst>
              </p14:cNvPr>
              <p14:cNvContentPartPr/>
              <p14:nvPr/>
            </p14:nvContentPartPr>
            <p14:xfrm>
              <a:off x="939451" y="1899780"/>
              <a:ext cx="257175" cy="85725"/>
            </p14:xfrm>
          </p:contentPart>
        </mc:Choice>
        <mc:Fallback xmlns="">
          <p:pic>
            <p:nvPicPr>
              <p:cNvPr id="39" name="Ink 38">
                <a:extLst>
                  <a:ext uri="{FF2B5EF4-FFF2-40B4-BE49-F238E27FC236}">
                    <a16:creationId xmlns:a16="http://schemas.microsoft.com/office/drawing/2014/main" id="{65E4C920-FFDE-4ED2-A7ED-18847E13CAF0}"/>
                  </a:ext>
                </a:extLst>
              </p:cNvPr>
              <p:cNvPicPr/>
              <p:nvPr/>
            </p:nvPicPr>
            <p:blipFill>
              <a:blip r:embed="rId17"/>
              <a:stretch>
                <a:fillRect/>
              </a:stretch>
            </p:blipFill>
            <p:spPr>
              <a:xfrm>
                <a:off x="921467" y="1882056"/>
                <a:ext cx="292784" cy="12153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Ink 39">
                <a:extLst>
                  <a:ext uri="{FF2B5EF4-FFF2-40B4-BE49-F238E27FC236}">
                    <a16:creationId xmlns:a16="http://schemas.microsoft.com/office/drawing/2014/main" id="{3216D627-36F6-489C-BB53-6CE9431EE30E}"/>
                  </a:ext>
                </a:extLst>
              </p14:cNvPr>
              <p14:cNvContentPartPr/>
              <p14:nvPr/>
            </p14:nvContentPartPr>
            <p14:xfrm>
              <a:off x="960328" y="3599539"/>
              <a:ext cx="114300" cy="571500"/>
            </p14:xfrm>
          </p:contentPart>
        </mc:Choice>
        <mc:Fallback xmlns="">
          <p:pic>
            <p:nvPicPr>
              <p:cNvPr id="40" name="Ink 39">
                <a:extLst>
                  <a:ext uri="{FF2B5EF4-FFF2-40B4-BE49-F238E27FC236}">
                    <a16:creationId xmlns:a16="http://schemas.microsoft.com/office/drawing/2014/main" id="{3216D627-36F6-489C-BB53-6CE9431EE30E}"/>
                  </a:ext>
                </a:extLst>
              </p:cNvPr>
              <p:cNvPicPr/>
              <p:nvPr/>
            </p:nvPicPr>
            <p:blipFill>
              <a:blip r:embed="rId19"/>
              <a:stretch>
                <a:fillRect/>
              </a:stretch>
            </p:blipFill>
            <p:spPr>
              <a:xfrm>
                <a:off x="942127" y="3582037"/>
                <a:ext cx="150337" cy="60686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a:extLst>
                  <a:ext uri="{FF2B5EF4-FFF2-40B4-BE49-F238E27FC236}">
                    <a16:creationId xmlns:a16="http://schemas.microsoft.com/office/drawing/2014/main" id="{17983316-DF4E-458F-9F7C-BDF42A42C017}"/>
                  </a:ext>
                </a:extLst>
              </p14:cNvPr>
              <p14:cNvContentPartPr/>
              <p14:nvPr/>
            </p14:nvContentPartPr>
            <p14:xfrm>
              <a:off x="960328" y="3548592"/>
              <a:ext cx="161925" cy="85725"/>
            </p14:xfrm>
          </p:contentPart>
        </mc:Choice>
        <mc:Fallback xmlns="">
          <p:pic>
            <p:nvPicPr>
              <p:cNvPr id="41" name="Ink 40">
                <a:extLst>
                  <a:ext uri="{FF2B5EF4-FFF2-40B4-BE49-F238E27FC236}">
                    <a16:creationId xmlns:a16="http://schemas.microsoft.com/office/drawing/2014/main" id="{17983316-DF4E-458F-9F7C-BDF42A42C017}"/>
                  </a:ext>
                </a:extLst>
              </p:cNvPr>
              <p:cNvPicPr/>
              <p:nvPr/>
            </p:nvPicPr>
            <p:blipFill>
              <a:blip r:embed="rId21"/>
              <a:stretch>
                <a:fillRect/>
              </a:stretch>
            </p:blipFill>
            <p:spPr>
              <a:xfrm>
                <a:off x="942416" y="3530868"/>
                <a:ext cx="197391" cy="12153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2" name="Ink 41">
                <a:extLst>
                  <a:ext uri="{FF2B5EF4-FFF2-40B4-BE49-F238E27FC236}">
                    <a16:creationId xmlns:a16="http://schemas.microsoft.com/office/drawing/2014/main" id="{D240E888-08D4-4C0A-83B5-3A7D28B29859}"/>
                  </a:ext>
                </a:extLst>
              </p14:cNvPr>
              <p14:cNvContentPartPr/>
              <p14:nvPr/>
            </p14:nvContentPartPr>
            <p14:xfrm>
              <a:off x="2031103" y="1336109"/>
              <a:ext cx="190500" cy="809625"/>
            </p14:xfrm>
          </p:contentPart>
        </mc:Choice>
        <mc:Fallback xmlns="">
          <p:pic>
            <p:nvPicPr>
              <p:cNvPr id="42" name="Ink 41">
                <a:extLst>
                  <a:ext uri="{FF2B5EF4-FFF2-40B4-BE49-F238E27FC236}">
                    <a16:creationId xmlns:a16="http://schemas.microsoft.com/office/drawing/2014/main" id="{D240E888-08D4-4C0A-83B5-3A7D28B29859}"/>
                  </a:ext>
                </a:extLst>
              </p:cNvPr>
              <p:cNvPicPr/>
              <p:nvPr/>
            </p:nvPicPr>
            <p:blipFill>
              <a:blip r:embed="rId23"/>
              <a:stretch>
                <a:fillRect/>
              </a:stretch>
            </p:blipFill>
            <p:spPr>
              <a:xfrm>
                <a:off x="2013299" y="1318469"/>
                <a:ext cx="225751" cy="84526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3" name="Ink 42">
                <a:extLst>
                  <a:ext uri="{FF2B5EF4-FFF2-40B4-BE49-F238E27FC236}">
                    <a16:creationId xmlns:a16="http://schemas.microsoft.com/office/drawing/2014/main" id="{8D6A2380-6431-40F8-AB47-84FFB5378DB8}"/>
                  </a:ext>
                </a:extLst>
              </p14:cNvPr>
              <p14:cNvContentPartPr/>
              <p14:nvPr/>
            </p14:nvContentPartPr>
            <p14:xfrm>
              <a:off x="1899780" y="2056355"/>
              <a:ext cx="381000" cy="123825"/>
            </p14:xfrm>
          </p:contentPart>
        </mc:Choice>
        <mc:Fallback xmlns="">
          <p:pic>
            <p:nvPicPr>
              <p:cNvPr id="43" name="Ink 42">
                <a:extLst>
                  <a:ext uri="{FF2B5EF4-FFF2-40B4-BE49-F238E27FC236}">
                    <a16:creationId xmlns:a16="http://schemas.microsoft.com/office/drawing/2014/main" id="{8D6A2380-6431-40F8-AB47-84FFB5378DB8}"/>
                  </a:ext>
                </a:extLst>
              </p:cNvPr>
              <p:cNvPicPr/>
              <p:nvPr/>
            </p:nvPicPr>
            <p:blipFill>
              <a:blip r:embed="rId25"/>
              <a:stretch>
                <a:fillRect/>
              </a:stretch>
            </p:blipFill>
            <p:spPr>
              <a:xfrm>
                <a:off x="1882300" y="2038866"/>
                <a:ext cx="416317" cy="15845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4" name="Ink 43">
                <a:extLst>
                  <a:ext uri="{FF2B5EF4-FFF2-40B4-BE49-F238E27FC236}">
                    <a16:creationId xmlns:a16="http://schemas.microsoft.com/office/drawing/2014/main" id="{E69BACE1-8B71-4F78-9286-47EEB040EB80}"/>
                  </a:ext>
                </a:extLst>
              </p14:cNvPr>
              <p14:cNvContentPartPr/>
              <p14:nvPr/>
            </p14:nvContentPartPr>
            <p14:xfrm>
              <a:off x="2979325" y="2045917"/>
              <a:ext cx="95250" cy="76200"/>
            </p14:xfrm>
          </p:contentPart>
        </mc:Choice>
        <mc:Fallback xmlns="">
          <p:pic>
            <p:nvPicPr>
              <p:cNvPr id="44" name="Ink 43">
                <a:extLst>
                  <a:ext uri="{FF2B5EF4-FFF2-40B4-BE49-F238E27FC236}">
                    <a16:creationId xmlns:a16="http://schemas.microsoft.com/office/drawing/2014/main" id="{E69BACE1-8B71-4F78-9286-47EEB040EB80}"/>
                  </a:ext>
                </a:extLst>
              </p:cNvPr>
              <p:cNvPicPr/>
              <p:nvPr/>
            </p:nvPicPr>
            <p:blipFill>
              <a:blip r:embed="rId27"/>
              <a:stretch>
                <a:fillRect/>
              </a:stretch>
            </p:blipFill>
            <p:spPr>
              <a:xfrm>
                <a:off x="2962597" y="2028052"/>
                <a:ext cx="129048" cy="11229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5" name="Ink 44">
                <a:extLst>
                  <a:ext uri="{FF2B5EF4-FFF2-40B4-BE49-F238E27FC236}">
                    <a16:creationId xmlns:a16="http://schemas.microsoft.com/office/drawing/2014/main" id="{C8B0C5D7-C56B-4504-AE32-C8C33D652ADF}"/>
                  </a:ext>
                </a:extLst>
              </p14:cNvPr>
              <p14:cNvContentPartPr/>
              <p14:nvPr/>
            </p14:nvContentPartPr>
            <p14:xfrm>
              <a:off x="2972249" y="1993726"/>
              <a:ext cx="57150" cy="190500"/>
            </p14:xfrm>
          </p:contentPart>
        </mc:Choice>
        <mc:Fallback xmlns="">
          <p:pic>
            <p:nvPicPr>
              <p:cNvPr id="45" name="Ink 44">
                <a:extLst>
                  <a:ext uri="{FF2B5EF4-FFF2-40B4-BE49-F238E27FC236}">
                    <a16:creationId xmlns:a16="http://schemas.microsoft.com/office/drawing/2014/main" id="{C8B0C5D7-C56B-4504-AE32-C8C33D652ADF}"/>
                  </a:ext>
                </a:extLst>
              </p:cNvPr>
              <p:cNvPicPr/>
              <p:nvPr/>
            </p:nvPicPr>
            <p:blipFill>
              <a:blip r:embed="rId29"/>
              <a:stretch>
                <a:fillRect/>
              </a:stretch>
            </p:blipFill>
            <p:spPr>
              <a:xfrm>
                <a:off x="2955776" y="1976147"/>
                <a:ext cx="90431" cy="2260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E004E3D6-40C4-466C-8E00-FBC1476E96A7}"/>
                  </a:ext>
                </a:extLst>
              </p14:cNvPr>
              <p14:cNvContentPartPr/>
              <p14:nvPr/>
            </p14:nvContentPartPr>
            <p14:xfrm>
              <a:off x="2603360" y="2661780"/>
              <a:ext cx="542925" cy="314325"/>
            </p14:xfrm>
          </p:contentPart>
        </mc:Choice>
        <mc:Fallback xmlns="">
          <p:pic>
            <p:nvPicPr>
              <p:cNvPr id="48" name="Ink 47">
                <a:extLst>
                  <a:ext uri="{FF2B5EF4-FFF2-40B4-BE49-F238E27FC236}">
                    <a16:creationId xmlns:a16="http://schemas.microsoft.com/office/drawing/2014/main" id="{E004E3D6-40C4-466C-8E00-FBC1476E96A7}"/>
                  </a:ext>
                </a:extLst>
              </p:cNvPr>
              <p:cNvPicPr/>
              <p:nvPr/>
            </p:nvPicPr>
            <p:blipFill>
              <a:blip r:embed="rId31"/>
              <a:stretch>
                <a:fillRect/>
              </a:stretch>
            </p:blipFill>
            <p:spPr>
              <a:xfrm>
                <a:off x="2585589" y="2643569"/>
                <a:ext cx="578830" cy="35038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Ink 48">
                <a:extLst>
                  <a:ext uri="{FF2B5EF4-FFF2-40B4-BE49-F238E27FC236}">
                    <a16:creationId xmlns:a16="http://schemas.microsoft.com/office/drawing/2014/main" id="{C45F86F6-187A-4B8A-B2A3-1C1FD1F9B467}"/>
                  </a:ext>
                </a:extLst>
              </p14:cNvPr>
              <p14:cNvContentPartPr/>
              <p14:nvPr/>
            </p14:nvContentPartPr>
            <p14:xfrm>
              <a:off x="2580362" y="2776602"/>
              <a:ext cx="123825" cy="342900"/>
            </p14:xfrm>
          </p:contentPart>
        </mc:Choice>
        <mc:Fallback xmlns="">
          <p:pic>
            <p:nvPicPr>
              <p:cNvPr id="49" name="Ink 48">
                <a:extLst>
                  <a:ext uri="{FF2B5EF4-FFF2-40B4-BE49-F238E27FC236}">
                    <a16:creationId xmlns:a16="http://schemas.microsoft.com/office/drawing/2014/main" id="{C45F86F6-187A-4B8A-B2A3-1C1FD1F9B467}"/>
                  </a:ext>
                </a:extLst>
              </p:cNvPr>
              <p:cNvPicPr/>
              <p:nvPr/>
            </p:nvPicPr>
            <p:blipFill>
              <a:blip r:embed="rId33"/>
              <a:stretch>
                <a:fillRect/>
              </a:stretch>
            </p:blipFill>
            <p:spPr>
              <a:xfrm>
                <a:off x="2562196" y="2758649"/>
                <a:ext cx="160528" cy="37844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 name="Ink 49">
                <a:extLst>
                  <a:ext uri="{FF2B5EF4-FFF2-40B4-BE49-F238E27FC236}">
                    <a16:creationId xmlns:a16="http://schemas.microsoft.com/office/drawing/2014/main" id="{4C366B60-F551-4907-B73C-70363F11F477}"/>
                  </a:ext>
                </a:extLst>
              </p14:cNvPr>
              <p14:cNvContentPartPr/>
              <p14:nvPr/>
            </p14:nvContentPartPr>
            <p14:xfrm>
              <a:off x="2225225" y="3246468"/>
              <a:ext cx="790575" cy="428625"/>
            </p14:xfrm>
          </p:contentPart>
        </mc:Choice>
        <mc:Fallback xmlns="">
          <p:pic>
            <p:nvPicPr>
              <p:cNvPr id="50" name="Ink 49">
                <a:extLst>
                  <a:ext uri="{FF2B5EF4-FFF2-40B4-BE49-F238E27FC236}">
                    <a16:creationId xmlns:a16="http://schemas.microsoft.com/office/drawing/2014/main" id="{4C366B60-F551-4907-B73C-70363F11F477}"/>
                  </a:ext>
                </a:extLst>
              </p:cNvPr>
              <p:cNvPicPr/>
              <p:nvPr/>
            </p:nvPicPr>
            <p:blipFill>
              <a:blip r:embed="rId35"/>
              <a:stretch>
                <a:fillRect/>
              </a:stretch>
            </p:blipFill>
            <p:spPr>
              <a:xfrm>
                <a:off x="2207249" y="3228443"/>
                <a:ext cx="826167" cy="46431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 name="Ink 50">
                <a:extLst>
                  <a:ext uri="{FF2B5EF4-FFF2-40B4-BE49-F238E27FC236}">
                    <a16:creationId xmlns:a16="http://schemas.microsoft.com/office/drawing/2014/main" id="{7A4CD828-16D1-4A94-95DC-24C7CA25E44E}"/>
                  </a:ext>
                </a:extLst>
              </p14:cNvPr>
              <p14:cNvContentPartPr/>
              <p14:nvPr/>
            </p14:nvContentPartPr>
            <p14:xfrm>
              <a:off x="2163307" y="3162821"/>
              <a:ext cx="114300" cy="219075"/>
            </p14:xfrm>
          </p:contentPart>
        </mc:Choice>
        <mc:Fallback xmlns="">
          <p:pic>
            <p:nvPicPr>
              <p:cNvPr id="51" name="Ink 50">
                <a:extLst>
                  <a:ext uri="{FF2B5EF4-FFF2-40B4-BE49-F238E27FC236}">
                    <a16:creationId xmlns:a16="http://schemas.microsoft.com/office/drawing/2014/main" id="{7A4CD828-16D1-4A94-95DC-24C7CA25E44E}"/>
                  </a:ext>
                </a:extLst>
              </p:cNvPr>
              <p:cNvPicPr/>
              <p:nvPr/>
            </p:nvPicPr>
            <p:blipFill>
              <a:blip r:embed="rId37"/>
              <a:stretch>
                <a:fillRect/>
              </a:stretch>
            </p:blipFill>
            <p:spPr>
              <a:xfrm>
                <a:off x="2145413" y="3144893"/>
                <a:ext cx="150452" cy="254572"/>
              </a:xfrm>
              <a:prstGeom prst="rect">
                <a:avLst/>
              </a:prstGeom>
            </p:spPr>
          </p:pic>
        </mc:Fallback>
      </mc:AlternateContent>
      <p:pic>
        <p:nvPicPr>
          <p:cNvPr id="52" name="Picture 52">
            <a:extLst>
              <a:ext uri="{FF2B5EF4-FFF2-40B4-BE49-F238E27FC236}">
                <a16:creationId xmlns:a16="http://schemas.microsoft.com/office/drawing/2014/main" id="{D666E451-50D1-4E98-B1DD-0DDBC9E0D526}"/>
              </a:ext>
            </a:extLst>
          </p:cNvPr>
          <p:cNvPicPr>
            <a:picLocks noChangeAspect="1"/>
          </p:cNvPicPr>
          <p:nvPr/>
        </p:nvPicPr>
        <p:blipFill>
          <a:blip r:embed="rId38">
            <a:extLst>
              <a:ext uri="{837473B0-CC2E-450A-ABE3-18F120FF3D39}">
                <a1611:picAttrSrcUrl xmlns:a1611="http://schemas.microsoft.com/office/drawing/2016/11/main" r:id="rId39"/>
              </a:ext>
            </a:extLst>
          </a:blip>
          <a:stretch>
            <a:fillRect/>
          </a:stretch>
        </p:blipFill>
        <p:spPr>
          <a:xfrm>
            <a:off x="7386181" y="2036523"/>
            <a:ext cx="3108542" cy="3077228"/>
          </a:xfrm>
          <a:prstGeom prst="rect">
            <a:avLst/>
          </a:prstGeom>
        </p:spPr>
      </p:pic>
      <p:sp>
        <p:nvSpPr>
          <p:cNvPr id="53" name="TextBox 52">
            <a:extLst>
              <a:ext uri="{FF2B5EF4-FFF2-40B4-BE49-F238E27FC236}">
                <a16:creationId xmlns:a16="http://schemas.microsoft.com/office/drawing/2014/main" id="{2AE22F11-36B3-427F-825B-EC654FFA7666}"/>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mc:AlternateContent xmlns:mc="http://schemas.openxmlformats.org/markup-compatibility/2006" xmlns:p14="http://schemas.microsoft.com/office/powerpoint/2010/main">
        <mc:Choice Requires="p14">
          <p:contentPart p14:bwMode="auto" r:id="rId40">
            <p14:nvContentPartPr>
              <p14:cNvPr id="56" name="Ink 55">
                <a:extLst>
                  <a:ext uri="{FF2B5EF4-FFF2-40B4-BE49-F238E27FC236}">
                    <a16:creationId xmlns:a16="http://schemas.microsoft.com/office/drawing/2014/main" id="{CF489663-A5B6-4160-B0EC-D0F38A06E7D0}"/>
                  </a:ext>
                </a:extLst>
              </p14:cNvPr>
              <p14:cNvContentPartPr/>
              <p14:nvPr/>
            </p14:nvContentPartPr>
            <p14:xfrm>
              <a:off x="990740" y="2140448"/>
              <a:ext cx="809625" cy="1304925"/>
            </p14:xfrm>
          </p:contentPart>
        </mc:Choice>
        <mc:Fallback xmlns="">
          <p:pic>
            <p:nvPicPr>
              <p:cNvPr id="56" name="Ink 55">
                <a:extLst>
                  <a:ext uri="{FF2B5EF4-FFF2-40B4-BE49-F238E27FC236}">
                    <a16:creationId xmlns:a16="http://schemas.microsoft.com/office/drawing/2014/main" id="{CF489663-A5B6-4160-B0EC-D0F38A06E7D0}"/>
                  </a:ext>
                </a:extLst>
              </p:cNvPr>
              <p:cNvPicPr/>
              <p:nvPr/>
            </p:nvPicPr>
            <p:blipFill>
              <a:blip r:embed="rId41"/>
              <a:stretch>
                <a:fillRect/>
              </a:stretch>
            </p:blipFill>
            <p:spPr>
              <a:xfrm>
                <a:off x="972844" y="2122814"/>
                <a:ext cx="845060" cy="134055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Ink 56">
                <a:extLst>
                  <a:ext uri="{FF2B5EF4-FFF2-40B4-BE49-F238E27FC236}">
                    <a16:creationId xmlns:a16="http://schemas.microsoft.com/office/drawing/2014/main" id="{97D4FD5B-3530-4C97-96A9-17784662416A}"/>
                  </a:ext>
                </a:extLst>
              </p14:cNvPr>
              <p14:cNvContentPartPr/>
              <p14:nvPr/>
            </p14:nvContentPartPr>
            <p14:xfrm>
              <a:off x="1696697" y="3504569"/>
              <a:ext cx="514350" cy="933450"/>
            </p14:xfrm>
          </p:contentPart>
        </mc:Choice>
        <mc:Fallback xmlns="">
          <p:pic>
            <p:nvPicPr>
              <p:cNvPr id="57" name="Ink 56">
                <a:extLst>
                  <a:ext uri="{FF2B5EF4-FFF2-40B4-BE49-F238E27FC236}">
                    <a16:creationId xmlns:a16="http://schemas.microsoft.com/office/drawing/2014/main" id="{97D4FD5B-3530-4C97-96A9-17784662416A}"/>
                  </a:ext>
                </a:extLst>
              </p:cNvPr>
              <p:cNvPicPr/>
              <p:nvPr/>
            </p:nvPicPr>
            <p:blipFill>
              <a:blip r:embed="rId43"/>
              <a:stretch>
                <a:fillRect/>
              </a:stretch>
            </p:blipFill>
            <p:spPr>
              <a:xfrm>
                <a:off x="1679219" y="3486542"/>
                <a:ext cx="549663" cy="969144"/>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Ink 57">
                <a:extLst>
                  <a:ext uri="{FF2B5EF4-FFF2-40B4-BE49-F238E27FC236}">
                    <a16:creationId xmlns:a16="http://schemas.microsoft.com/office/drawing/2014/main" id="{E946B417-2C0C-44D8-AEBD-9327A132DA48}"/>
                  </a:ext>
                </a:extLst>
              </p14:cNvPr>
              <p14:cNvContentPartPr/>
              <p14:nvPr/>
            </p14:nvContentPartPr>
            <p14:xfrm>
              <a:off x="1534437" y="3483077"/>
              <a:ext cx="409575" cy="114300"/>
            </p14:xfrm>
          </p:contentPart>
        </mc:Choice>
        <mc:Fallback xmlns="">
          <p:pic>
            <p:nvPicPr>
              <p:cNvPr id="58" name="Ink 57">
                <a:extLst>
                  <a:ext uri="{FF2B5EF4-FFF2-40B4-BE49-F238E27FC236}">
                    <a16:creationId xmlns:a16="http://schemas.microsoft.com/office/drawing/2014/main" id="{E946B417-2C0C-44D8-AEBD-9327A132DA48}"/>
                  </a:ext>
                </a:extLst>
              </p:cNvPr>
              <p:cNvPicPr/>
              <p:nvPr/>
            </p:nvPicPr>
            <p:blipFill>
              <a:blip r:embed="rId45"/>
              <a:stretch>
                <a:fillRect/>
              </a:stretch>
            </p:blipFill>
            <p:spPr>
              <a:xfrm>
                <a:off x="1516661" y="3465409"/>
                <a:ext cx="445490" cy="149996"/>
              </a:xfrm>
              <a:prstGeom prst="rect">
                <a:avLst/>
              </a:prstGeom>
            </p:spPr>
          </p:pic>
        </mc:Fallback>
      </mc:AlternateContent>
      <p:sp>
        <p:nvSpPr>
          <p:cNvPr id="59" name="TextBox 58">
            <a:extLst>
              <a:ext uri="{FF2B5EF4-FFF2-40B4-BE49-F238E27FC236}">
                <a16:creationId xmlns:a16="http://schemas.microsoft.com/office/drawing/2014/main" id="{BDA9DE13-8C3D-4A59-81F4-6C9F053D1003}"/>
              </a:ext>
            </a:extLst>
          </p:cNvPr>
          <p:cNvSpPr txBox="1"/>
          <p:nvPr/>
        </p:nvSpPr>
        <p:spPr>
          <a:xfrm>
            <a:off x="1843414" y="443212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cs typeface="Calibri"/>
              </a:rPr>
              <a:t>Cytoplasm</a:t>
            </a:r>
            <a:endParaRPr lang="en-US" dirty="0">
              <a:cs typeface="Calibri"/>
            </a:endParaRPr>
          </a:p>
        </p:txBody>
      </p:sp>
      <mc:AlternateContent xmlns:mc="http://schemas.openxmlformats.org/markup-compatibility/2006" xmlns:p14="http://schemas.microsoft.com/office/powerpoint/2010/main">
        <mc:Choice Requires="p14">
          <p:contentPart p14:bwMode="auto" r:id="rId46">
            <p14:nvContentPartPr>
              <p14:cNvPr id="3" name="Ink 2">
                <a:extLst>
                  <a:ext uri="{FF2B5EF4-FFF2-40B4-BE49-F238E27FC236}">
                    <a16:creationId xmlns:a16="http://schemas.microsoft.com/office/drawing/2014/main" id="{E9283798-A595-4B06-9090-5D33203F03E4}"/>
                  </a:ext>
                </a:extLst>
              </p14:cNvPr>
              <p14:cNvContentPartPr/>
              <p14:nvPr/>
            </p14:nvContentPartPr>
            <p14:xfrm>
              <a:off x="1047224" y="2108547"/>
              <a:ext cx="1152525" cy="1428750"/>
            </p14:xfrm>
          </p:contentPart>
        </mc:Choice>
        <mc:Fallback xmlns="">
          <p:pic>
            <p:nvPicPr>
              <p:cNvPr id="3" name="Ink 2">
                <a:extLst>
                  <a:ext uri="{FF2B5EF4-FFF2-40B4-BE49-F238E27FC236}">
                    <a16:creationId xmlns:a16="http://schemas.microsoft.com/office/drawing/2014/main" id="{E9283798-A595-4B06-9090-5D33203F03E4}"/>
                  </a:ext>
                </a:extLst>
              </p:cNvPr>
              <p:cNvPicPr/>
              <p:nvPr/>
            </p:nvPicPr>
            <p:blipFill>
              <a:blip r:embed="rId47"/>
              <a:stretch>
                <a:fillRect/>
              </a:stretch>
            </p:blipFill>
            <p:spPr>
              <a:xfrm>
                <a:off x="1029581" y="2090935"/>
                <a:ext cx="1188170" cy="1464334"/>
              </a:xfrm>
              <a:prstGeom prst="rect">
                <a:avLst/>
              </a:prstGeom>
            </p:spPr>
          </p:pic>
        </mc:Fallback>
      </mc:AlternateContent>
      <p:pic>
        <p:nvPicPr>
          <p:cNvPr id="4" name="Picture 4">
            <a:extLst>
              <a:ext uri="{FF2B5EF4-FFF2-40B4-BE49-F238E27FC236}">
                <a16:creationId xmlns:a16="http://schemas.microsoft.com/office/drawing/2014/main" id="{8822FAF1-32CE-40C7-BDCF-777BD6F366EA}"/>
              </a:ext>
            </a:extLst>
          </p:cNvPr>
          <p:cNvPicPr>
            <a:picLocks noChangeAspect="1"/>
          </p:cNvPicPr>
          <p:nvPr/>
        </p:nvPicPr>
        <p:blipFill>
          <a:blip r:embed="rId6">
            <a:extLst>
              <a:ext uri="{837473B0-CC2E-450A-ABE3-18F120FF3D39}">
                <a1611:picAttrSrcUrl xmlns:a1611="http://schemas.microsoft.com/office/drawing/2016/11/main" r:id="rId48"/>
              </a:ext>
            </a:extLst>
          </a:blip>
          <a:stretch>
            <a:fillRect/>
          </a:stretch>
        </p:blipFill>
        <p:spPr>
          <a:xfrm>
            <a:off x="9202455" y="2495811"/>
            <a:ext cx="655529" cy="655529"/>
          </a:xfrm>
          <a:prstGeom prst="rect">
            <a:avLst/>
          </a:prstGeom>
        </p:spPr>
      </p:pic>
      <p:sp>
        <p:nvSpPr>
          <p:cNvPr id="5" name="TextBox 4">
            <a:extLst>
              <a:ext uri="{FF2B5EF4-FFF2-40B4-BE49-F238E27FC236}">
                <a16:creationId xmlns:a16="http://schemas.microsoft.com/office/drawing/2014/main" id="{98A96975-6441-4E51-94F3-3010DEE8716D}"/>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8" name="TextBox 7">
            <a:extLst>
              <a:ext uri="{FF2B5EF4-FFF2-40B4-BE49-F238E27FC236}">
                <a16:creationId xmlns:a16="http://schemas.microsoft.com/office/drawing/2014/main" id="{D3C6F1C5-2DB4-4EF8-9E72-8BEFE1788BA4}"/>
              </a:ext>
            </a:extLst>
          </p:cNvPr>
          <p:cNvSpPr txBox="1"/>
          <p:nvPr/>
        </p:nvSpPr>
        <p:spPr>
          <a:xfrm>
            <a:off x="10141907" y="217744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7030A0"/>
                </a:solidFill>
                <a:cs typeface="Calibri"/>
              </a:rPr>
              <a:t>Nucleus</a:t>
            </a:r>
            <a:endParaRPr lang="en-US" dirty="0">
              <a:cs typeface="Calibri"/>
            </a:endParaRPr>
          </a:p>
        </p:txBody>
      </p:sp>
      <p:sp>
        <p:nvSpPr>
          <p:cNvPr id="9" name="TextBox 8">
            <a:extLst>
              <a:ext uri="{FF2B5EF4-FFF2-40B4-BE49-F238E27FC236}">
                <a16:creationId xmlns:a16="http://schemas.microsoft.com/office/drawing/2014/main" id="{2EBF1B32-6D01-4653-9C8E-4E587913661B}"/>
              </a:ext>
            </a:extLst>
          </p:cNvPr>
          <p:cNvSpPr txBox="1"/>
          <p:nvPr/>
        </p:nvSpPr>
        <p:spPr>
          <a:xfrm>
            <a:off x="7706508" y="16627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F7"/>
                </a:solidFill>
                <a:cs typeface="Calibri"/>
              </a:rPr>
              <a:t>Cell Membrane</a:t>
            </a:r>
            <a:endParaRPr lang="en-US" dirty="0">
              <a:cs typeface="Calibri"/>
            </a:endParaRPr>
          </a:p>
        </p:txBody>
      </p:sp>
      <p:pic>
        <p:nvPicPr>
          <p:cNvPr id="10" name="Picture 12">
            <a:extLst>
              <a:ext uri="{FF2B5EF4-FFF2-40B4-BE49-F238E27FC236}">
                <a16:creationId xmlns:a16="http://schemas.microsoft.com/office/drawing/2014/main" id="{C33BA94D-C190-49EC-A4CB-41169E3FF0D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rot="-1140000">
            <a:off x="7848627" y="3733699"/>
            <a:ext cx="498954" cy="979118"/>
          </a:xfrm>
          <a:prstGeom prst="rect">
            <a:avLst/>
          </a:prstGeom>
        </p:spPr>
      </p:pic>
      <p:sp>
        <p:nvSpPr>
          <p:cNvPr id="13" name="TextBox 12">
            <a:extLst>
              <a:ext uri="{FF2B5EF4-FFF2-40B4-BE49-F238E27FC236}">
                <a16:creationId xmlns:a16="http://schemas.microsoft.com/office/drawing/2014/main" id="{DCB1E052-A425-4218-B595-14B241E2EDE2}"/>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18" name="TextBox 17">
            <a:extLst>
              <a:ext uri="{FF2B5EF4-FFF2-40B4-BE49-F238E27FC236}">
                <a16:creationId xmlns:a16="http://schemas.microsoft.com/office/drawing/2014/main" id="{96D95927-E271-491A-81EA-0442E47373B9}"/>
              </a:ext>
            </a:extLst>
          </p:cNvPr>
          <p:cNvSpPr txBox="1"/>
          <p:nvPr/>
        </p:nvSpPr>
        <p:spPr>
          <a:xfrm>
            <a:off x="7191766" y="504146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833C0B"/>
                </a:solidFill>
              </a:rPr>
              <a:t>Mitochondria</a:t>
            </a:r>
          </a:p>
        </p:txBody>
      </p:sp>
      <p:pic>
        <p:nvPicPr>
          <p:cNvPr id="19" name="Picture 19">
            <a:extLst>
              <a:ext uri="{FF2B5EF4-FFF2-40B4-BE49-F238E27FC236}">
                <a16:creationId xmlns:a16="http://schemas.microsoft.com/office/drawing/2014/main" id="{04F7955C-3444-4F61-A9EA-6C975B015E6E}"/>
              </a:ext>
            </a:extLst>
          </p:cNvPr>
          <p:cNvPicPr>
            <a:picLocks noChangeAspect="1"/>
          </p:cNvPicPr>
          <p:nvPr/>
        </p:nvPicPr>
        <p:blipFill>
          <a:blip r:embed="rId49"/>
          <a:stretch>
            <a:fillRect/>
          </a:stretch>
        </p:blipFill>
        <p:spPr>
          <a:xfrm>
            <a:off x="8158097" y="2613627"/>
            <a:ext cx="258873" cy="325254"/>
          </a:xfrm>
          <a:prstGeom prst="rect">
            <a:avLst/>
          </a:prstGeom>
        </p:spPr>
      </p:pic>
      <p:pic>
        <p:nvPicPr>
          <p:cNvPr id="20" name="Picture 23" descr="Basic Blue Circle Free Stock Photo - Public Domain Pictures">
            <a:extLst>
              <a:ext uri="{FF2B5EF4-FFF2-40B4-BE49-F238E27FC236}">
                <a16:creationId xmlns:a16="http://schemas.microsoft.com/office/drawing/2014/main" id="{C3C605B3-ACE7-45A5-A5F7-C60B7FA9DA40}"/>
              </a:ext>
            </a:extLst>
          </p:cNvPr>
          <p:cNvPicPr>
            <a:picLocks noChangeAspect="1"/>
          </p:cNvPicPr>
          <p:nvPr/>
        </p:nvPicPr>
        <p:blipFill>
          <a:blip r:embed="rId50"/>
          <a:stretch>
            <a:fillRect/>
          </a:stretch>
        </p:blipFill>
        <p:spPr>
          <a:xfrm>
            <a:off x="8461332" y="2823393"/>
            <a:ext cx="321502" cy="407461"/>
          </a:xfrm>
          <a:prstGeom prst="rect">
            <a:avLst/>
          </a:prstGeom>
        </p:spPr>
      </p:pic>
      <p:pic>
        <p:nvPicPr>
          <p:cNvPr id="24" name="Picture 26" descr="Basic Blue Circle Free Stock Photo - Public Domain Pictures">
            <a:extLst>
              <a:ext uri="{FF2B5EF4-FFF2-40B4-BE49-F238E27FC236}">
                <a16:creationId xmlns:a16="http://schemas.microsoft.com/office/drawing/2014/main" id="{4F9502F1-D4F3-4E03-9BD0-62FDA6E91EAF}"/>
              </a:ext>
            </a:extLst>
          </p:cNvPr>
          <p:cNvPicPr>
            <a:picLocks noChangeAspect="1"/>
          </p:cNvPicPr>
          <p:nvPr/>
        </p:nvPicPr>
        <p:blipFill>
          <a:blip r:embed="rId50"/>
          <a:stretch>
            <a:fillRect/>
          </a:stretch>
        </p:blipFill>
        <p:spPr>
          <a:xfrm>
            <a:off x="8158618" y="2948652"/>
            <a:ext cx="258873" cy="313517"/>
          </a:xfrm>
          <a:prstGeom prst="rect">
            <a:avLst/>
          </a:prstGeom>
        </p:spPr>
      </p:pic>
      <p:sp>
        <p:nvSpPr>
          <p:cNvPr id="27" name="TextBox 26">
            <a:extLst>
              <a:ext uri="{FF2B5EF4-FFF2-40B4-BE49-F238E27FC236}">
                <a16:creationId xmlns:a16="http://schemas.microsoft.com/office/drawing/2014/main" id="{647AC7FF-B78B-42AB-B649-F979FD6549C9}"/>
              </a:ext>
            </a:extLst>
          </p:cNvPr>
          <p:cNvSpPr txBox="1"/>
          <p:nvPr/>
        </p:nvSpPr>
        <p:spPr>
          <a:xfrm>
            <a:off x="6468258" y="261650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4472C4"/>
                </a:solidFill>
              </a:rPr>
              <a:t>Vacuoles</a:t>
            </a:r>
          </a:p>
        </p:txBody>
      </p:sp>
      <p:sp>
        <p:nvSpPr>
          <p:cNvPr id="29" name="TextBox 28">
            <a:extLst>
              <a:ext uri="{FF2B5EF4-FFF2-40B4-BE49-F238E27FC236}">
                <a16:creationId xmlns:a16="http://schemas.microsoft.com/office/drawing/2014/main" id="{93909E8F-8F41-4F79-9D71-8CD9D5FE0373}"/>
              </a:ext>
            </a:extLst>
          </p:cNvPr>
          <p:cNvSpPr txBox="1"/>
          <p:nvPr/>
        </p:nvSpPr>
        <p:spPr>
          <a:xfrm>
            <a:off x="9815708" y="484705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ED7D31"/>
                </a:solidFill>
              </a:rPr>
              <a:t>Cytoplasm</a:t>
            </a:r>
          </a:p>
        </p:txBody>
      </p:sp>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C655EB62-760A-4A61-9C6A-04186A9699DB}"/>
                  </a:ext>
                </a:extLst>
              </p14:cNvPr>
              <p14:cNvContentPartPr/>
              <p14:nvPr/>
            </p14:nvContentPartPr>
            <p14:xfrm>
              <a:off x="8458372" y="3339757"/>
              <a:ext cx="1590675" cy="1428750"/>
            </p14:xfrm>
          </p:contentPart>
        </mc:Choice>
        <mc:Fallback xmlns="">
          <p:pic>
            <p:nvPicPr>
              <p:cNvPr id="33" name="Ink 32">
                <a:extLst>
                  <a:ext uri="{FF2B5EF4-FFF2-40B4-BE49-F238E27FC236}">
                    <a16:creationId xmlns:a16="http://schemas.microsoft.com/office/drawing/2014/main" id="{C655EB62-760A-4A61-9C6A-04186A9699DB}"/>
                  </a:ext>
                </a:extLst>
              </p:cNvPr>
              <p:cNvPicPr/>
              <p:nvPr/>
            </p:nvPicPr>
            <p:blipFill>
              <a:blip r:embed="rId52"/>
              <a:stretch>
                <a:fillRect/>
              </a:stretch>
            </p:blipFill>
            <p:spPr>
              <a:xfrm>
                <a:off x="8440402" y="3321808"/>
                <a:ext cx="1626255" cy="146428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9D554835-CE36-4AE2-B0C2-B80DE2C768D0}"/>
                  </a:ext>
                </a:extLst>
              </p14:cNvPr>
              <p14:cNvContentPartPr/>
              <p14:nvPr/>
            </p14:nvContentPartPr>
            <p14:xfrm>
              <a:off x="7662656" y="2891424"/>
              <a:ext cx="238125" cy="733425"/>
            </p14:xfrm>
          </p:contentPart>
        </mc:Choice>
        <mc:Fallback xmlns="">
          <p:pic>
            <p:nvPicPr>
              <p:cNvPr id="36" name="Ink 35">
                <a:extLst>
                  <a:ext uri="{FF2B5EF4-FFF2-40B4-BE49-F238E27FC236}">
                    <a16:creationId xmlns:a16="http://schemas.microsoft.com/office/drawing/2014/main" id="{9D554835-CE36-4AE2-B0C2-B80DE2C768D0}"/>
                  </a:ext>
                </a:extLst>
              </p:cNvPr>
              <p:cNvPicPr/>
              <p:nvPr/>
            </p:nvPicPr>
            <p:blipFill>
              <a:blip r:embed="rId54"/>
              <a:stretch>
                <a:fillRect/>
              </a:stretch>
            </p:blipFill>
            <p:spPr>
              <a:xfrm>
                <a:off x="7644752" y="2873536"/>
                <a:ext cx="273575" cy="76884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F0538BE7-B17C-4DD6-8948-C67CF162B44C}"/>
                  </a:ext>
                </a:extLst>
              </p14:cNvPr>
              <p14:cNvContentPartPr/>
              <p14:nvPr/>
            </p14:nvContentPartPr>
            <p14:xfrm>
              <a:off x="7929950" y="3319397"/>
              <a:ext cx="28575" cy="133350"/>
            </p14:xfrm>
          </p:contentPart>
        </mc:Choice>
        <mc:Fallback xmlns="">
          <p:pic>
            <p:nvPicPr>
              <p:cNvPr id="46" name="Ink 45">
                <a:extLst>
                  <a:ext uri="{FF2B5EF4-FFF2-40B4-BE49-F238E27FC236}">
                    <a16:creationId xmlns:a16="http://schemas.microsoft.com/office/drawing/2014/main" id="{F0538BE7-B17C-4DD6-8948-C67CF162B44C}"/>
                  </a:ext>
                </a:extLst>
              </p:cNvPr>
              <p:cNvPicPr/>
              <p:nvPr/>
            </p:nvPicPr>
            <p:blipFill>
              <a:blip r:embed="rId56"/>
              <a:stretch>
                <a:fillRect/>
              </a:stretch>
            </p:blipFill>
            <p:spPr>
              <a:xfrm>
                <a:off x="7909359" y="3301832"/>
                <a:ext cx="70177" cy="16883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0E8E364B-604E-4EB9-8281-4453FF810B53}"/>
                  </a:ext>
                </a:extLst>
              </p14:cNvPr>
              <p14:cNvContentPartPr/>
              <p14:nvPr/>
            </p14:nvContentPartPr>
            <p14:xfrm>
              <a:off x="8236465" y="3340273"/>
              <a:ext cx="123825" cy="228600"/>
            </p14:xfrm>
          </p:contentPart>
        </mc:Choice>
        <mc:Fallback xmlns="">
          <p:pic>
            <p:nvPicPr>
              <p:cNvPr id="47" name="Ink 46">
                <a:extLst>
                  <a:ext uri="{FF2B5EF4-FFF2-40B4-BE49-F238E27FC236}">
                    <a16:creationId xmlns:a16="http://schemas.microsoft.com/office/drawing/2014/main" id="{0E8E364B-604E-4EB9-8281-4453FF810B53}"/>
                  </a:ext>
                </a:extLst>
              </p:cNvPr>
              <p:cNvPicPr/>
              <p:nvPr/>
            </p:nvPicPr>
            <p:blipFill>
              <a:blip r:embed="rId58"/>
              <a:stretch>
                <a:fillRect/>
              </a:stretch>
            </p:blipFill>
            <p:spPr>
              <a:xfrm>
                <a:off x="8218980" y="3322960"/>
                <a:ext cx="159153" cy="26357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Ink 53">
                <a:extLst>
                  <a:ext uri="{FF2B5EF4-FFF2-40B4-BE49-F238E27FC236}">
                    <a16:creationId xmlns:a16="http://schemas.microsoft.com/office/drawing/2014/main" id="{80EE0519-EE6A-4C92-916E-97B38926A84A}"/>
                  </a:ext>
                </a:extLst>
              </p14:cNvPr>
              <p14:cNvContentPartPr/>
              <p14:nvPr/>
            </p14:nvContentPartPr>
            <p14:xfrm>
              <a:off x="8546212" y="2160739"/>
              <a:ext cx="266700" cy="447675"/>
            </p14:xfrm>
          </p:contentPart>
        </mc:Choice>
        <mc:Fallback xmlns="">
          <p:pic>
            <p:nvPicPr>
              <p:cNvPr id="54" name="Ink 53">
                <a:extLst>
                  <a:ext uri="{FF2B5EF4-FFF2-40B4-BE49-F238E27FC236}">
                    <a16:creationId xmlns:a16="http://schemas.microsoft.com/office/drawing/2014/main" id="{80EE0519-EE6A-4C92-916E-97B38926A84A}"/>
                  </a:ext>
                </a:extLst>
              </p:cNvPr>
              <p:cNvPicPr/>
              <p:nvPr/>
            </p:nvPicPr>
            <p:blipFill>
              <a:blip r:embed="rId60"/>
              <a:stretch>
                <a:fillRect/>
              </a:stretch>
            </p:blipFill>
            <p:spPr>
              <a:xfrm>
                <a:off x="8528408" y="2142629"/>
                <a:ext cx="302672" cy="483532"/>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Ink 54">
                <a:extLst>
                  <a:ext uri="{FF2B5EF4-FFF2-40B4-BE49-F238E27FC236}">
                    <a16:creationId xmlns:a16="http://schemas.microsoft.com/office/drawing/2014/main" id="{9EA90A57-78CC-4EE4-81A9-E4EC483D7A8C}"/>
                  </a:ext>
                </a:extLst>
              </p14:cNvPr>
              <p14:cNvContentPartPr/>
              <p14:nvPr/>
            </p14:nvContentPartPr>
            <p14:xfrm>
              <a:off x="8748229" y="2265122"/>
              <a:ext cx="219075" cy="485775"/>
            </p14:xfrm>
          </p:contentPart>
        </mc:Choice>
        <mc:Fallback xmlns="">
          <p:pic>
            <p:nvPicPr>
              <p:cNvPr id="55" name="Ink 54">
                <a:extLst>
                  <a:ext uri="{FF2B5EF4-FFF2-40B4-BE49-F238E27FC236}">
                    <a16:creationId xmlns:a16="http://schemas.microsoft.com/office/drawing/2014/main" id="{9EA90A57-78CC-4EE4-81A9-E4EC483D7A8C}"/>
                  </a:ext>
                </a:extLst>
              </p:cNvPr>
              <p:cNvPicPr/>
              <p:nvPr/>
            </p:nvPicPr>
            <p:blipFill>
              <a:blip r:embed="rId62"/>
              <a:stretch>
                <a:fillRect/>
              </a:stretch>
            </p:blipFill>
            <p:spPr>
              <a:xfrm>
                <a:off x="8730544" y="2247438"/>
                <a:ext cx="254806" cy="52150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Ink 59">
                <a:extLst>
                  <a:ext uri="{FF2B5EF4-FFF2-40B4-BE49-F238E27FC236}">
                    <a16:creationId xmlns:a16="http://schemas.microsoft.com/office/drawing/2014/main" id="{4E5F25A7-99C5-4C30-88E5-4633477ACF5F}"/>
                  </a:ext>
                </a:extLst>
              </p14:cNvPr>
              <p14:cNvContentPartPr/>
              <p14:nvPr/>
            </p14:nvContentPartPr>
            <p14:xfrm>
              <a:off x="8915082" y="2369506"/>
              <a:ext cx="285750" cy="581025"/>
            </p14:xfrm>
          </p:contentPart>
        </mc:Choice>
        <mc:Fallback xmlns="">
          <p:pic>
            <p:nvPicPr>
              <p:cNvPr id="60" name="Ink 59">
                <a:extLst>
                  <a:ext uri="{FF2B5EF4-FFF2-40B4-BE49-F238E27FC236}">
                    <a16:creationId xmlns:a16="http://schemas.microsoft.com/office/drawing/2014/main" id="{4E5F25A7-99C5-4C30-88E5-4633477ACF5F}"/>
                  </a:ext>
                </a:extLst>
              </p:cNvPr>
              <p:cNvPicPr/>
              <p:nvPr/>
            </p:nvPicPr>
            <p:blipFill>
              <a:blip r:embed="rId64"/>
              <a:stretch>
                <a:fillRect/>
              </a:stretch>
            </p:blipFill>
            <p:spPr>
              <a:xfrm>
                <a:off x="8897177" y="2351650"/>
                <a:ext cx="321926" cy="61637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Ink 60">
                <a:extLst>
                  <a:ext uri="{FF2B5EF4-FFF2-40B4-BE49-F238E27FC236}">
                    <a16:creationId xmlns:a16="http://schemas.microsoft.com/office/drawing/2014/main" id="{86D9DF19-0DD2-4659-9F6C-F200C077179A}"/>
                  </a:ext>
                </a:extLst>
              </p14:cNvPr>
              <p14:cNvContentPartPr/>
              <p14:nvPr/>
            </p14:nvContentPartPr>
            <p14:xfrm>
              <a:off x="9220147" y="3110630"/>
              <a:ext cx="914400" cy="304800"/>
            </p14:xfrm>
          </p:contentPart>
        </mc:Choice>
        <mc:Fallback xmlns="">
          <p:pic>
            <p:nvPicPr>
              <p:cNvPr id="61" name="Ink 60">
                <a:extLst>
                  <a:ext uri="{FF2B5EF4-FFF2-40B4-BE49-F238E27FC236}">
                    <a16:creationId xmlns:a16="http://schemas.microsoft.com/office/drawing/2014/main" id="{86D9DF19-0DD2-4659-9F6C-F200C077179A}"/>
                  </a:ext>
                </a:extLst>
              </p:cNvPr>
              <p:cNvPicPr/>
              <p:nvPr/>
            </p:nvPicPr>
            <p:blipFill>
              <a:blip r:embed="rId66"/>
              <a:stretch>
                <a:fillRect/>
              </a:stretch>
            </p:blipFill>
            <p:spPr>
              <a:xfrm>
                <a:off x="9202535" y="3093080"/>
                <a:ext cx="949984" cy="34025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Ink 61">
                <a:extLst>
                  <a:ext uri="{FF2B5EF4-FFF2-40B4-BE49-F238E27FC236}">
                    <a16:creationId xmlns:a16="http://schemas.microsoft.com/office/drawing/2014/main" id="{3F5EDA36-3B34-4F3D-9898-2B6FC93A2B30}"/>
                  </a:ext>
                </a:extLst>
              </p14:cNvPr>
              <p14:cNvContentPartPr/>
              <p14:nvPr/>
            </p14:nvContentPartPr>
            <p14:xfrm>
              <a:off x="8824979" y="3277643"/>
              <a:ext cx="1524000" cy="1666875"/>
            </p14:xfrm>
          </p:contentPart>
        </mc:Choice>
        <mc:Fallback xmlns="">
          <p:pic>
            <p:nvPicPr>
              <p:cNvPr id="62" name="Ink 61">
                <a:extLst>
                  <a:ext uri="{FF2B5EF4-FFF2-40B4-BE49-F238E27FC236}">
                    <a16:creationId xmlns:a16="http://schemas.microsoft.com/office/drawing/2014/main" id="{3F5EDA36-3B34-4F3D-9898-2B6FC93A2B30}"/>
                  </a:ext>
                </a:extLst>
              </p:cNvPr>
              <p:cNvPicPr/>
              <p:nvPr/>
            </p:nvPicPr>
            <p:blipFill>
              <a:blip r:embed="rId68"/>
              <a:stretch>
                <a:fillRect/>
              </a:stretch>
            </p:blipFill>
            <p:spPr>
              <a:xfrm>
                <a:off x="8806931" y="3259607"/>
                <a:ext cx="1559736" cy="170258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Ink 62">
                <a:extLst>
                  <a:ext uri="{FF2B5EF4-FFF2-40B4-BE49-F238E27FC236}">
                    <a16:creationId xmlns:a16="http://schemas.microsoft.com/office/drawing/2014/main" id="{33B79075-19FD-4F0D-9605-B57515D9988D}"/>
                  </a:ext>
                </a:extLst>
              </p14:cNvPr>
              <p14:cNvContentPartPr/>
              <p14:nvPr/>
            </p14:nvContentPartPr>
            <p14:xfrm>
              <a:off x="9551537" y="4865188"/>
              <a:ext cx="666750" cy="523875"/>
            </p14:xfrm>
          </p:contentPart>
        </mc:Choice>
        <mc:Fallback xmlns="">
          <p:pic>
            <p:nvPicPr>
              <p:cNvPr id="63" name="Ink 62">
                <a:extLst>
                  <a:ext uri="{FF2B5EF4-FFF2-40B4-BE49-F238E27FC236}">
                    <a16:creationId xmlns:a16="http://schemas.microsoft.com/office/drawing/2014/main" id="{33B79075-19FD-4F0D-9605-B57515D9988D}"/>
                  </a:ext>
                </a:extLst>
              </p:cNvPr>
              <p:cNvPicPr/>
              <p:nvPr/>
            </p:nvPicPr>
            <p:blipFill>
              <a:blip r:embed="rId70"/>
              <a:stretch>
                <a:fillRect/>
              </a:stretch>
            </p:blipFill>
            <p:spPr>
              <a:xfrm>
                <a:off x="9533925" y="4847111"/>
                <a:ext cx="702334" cy="55966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Ink 63">
                <a:extLst>
                  <a:ext uri="{FF2B5EF4-FFF2-40B4-BE49-F238E27FC236}">
                    <a16:creationId xmlns:a16="http://schemas.microsoft.com/office/drawing/2014/main" id="{069F34C1-5088-4F13-86D4-F159DAF0FD88}"/>
                  </a:ext>
                </a:extLst>
              </p14:cNvPr>
              <p14:cNvContentPartPr/>
              <p14:nvPr/>
            </p14:nvContentPartPr>
            <p14:xfrm>
              <a:off x="9311013" y="4721216"/>
              <a:ext cx="657225" cy="219075"/>
            </p14:xfrm>
          </p:contentPart>
        </mc:Choice>
        <mc:Fallback xmlns="">
          <p:pic>
            <p:nvPicPr>
              <p:cNvPr id="64" name="Ink 63">
                <a:extLst>
                  <a:ext uri="{FF2B5EF4-FFF2-40B4-BE49-F238E27FC236}">
                    <a16:creationId xmlns:a16="http://schemas.microsoft.com/office/drawing/2014/main" id="{069F34C1-5088-4F13-86D4-F159DAF0FD88}"/>
                  </a:ext>
                </a:extLst>
              </p:cNvPr>
              <p:cNvPicPr/>
              <p:nvPr/>
            </p:nvPicPr>
            <p:blipFill>
              <a:blip r:embed="rId72"/>
              <a:stretch>
                <a:fillRect/>
              </a:stretch>
            </p:blipFill>
            <p:spPr>
              <a:xfrm>
                <a:off x="9293134" y="4702990"/>
                <a:ext cx="692625" cy="255162"/>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Ink 64">
                <a:extLst>
                  <a:ext uri="{FF2B5EF4-FFF2-40B4-BE49-F238E27FC236}">
                    <a16:creationId xmlns:a16="http://schemas.microsoft.com/office/drawing/2014/main" id="{4DD84F13-1A46-483D-AA5E-C76171A9698E}"/>
                  </a:ext>
                </a:extLst>
              </p14:cNvPr>
              <p14:cNvContentPartPr/>
              <p14:nvPr/>
            </p14:nvContentPartPr>
            <p14:xfrm>
              <a:off x="7432109" y="2651341"/>
              <a:ext cx="561975" cy="66675"/>
            </p14:xfrm>
          </p:contentPart>
        </mc:Choice>
        <mc:Fallback xmlns="">
          <p:pic>
            <p:nvPicPr>
              <p:cNvPr id="65" name="Ink 64">
                <a:extLst>
                  <a:ext uri="{FF2B5EF4-FFF2-40B4-BE49-F238E27FC236}">
                    <a16:creationId xmlns:a16="http://schemas.microsoft.com/office/drawing/2014/main" id="{4DD84F13-1A46-483D-AA5E-C76171A9698E}"/>
                  </a:ext>
                </a:extLst>
              </p:cNvPr>
              <p:cNvPicPr/>
              <p:nvPr/>
            </p:nvPicPr>
            <p:blipFill>
              <a:blip r:embed="rId74"/>
              <a:stretch>
                <a:fillRect/>
              </a:stretch>
            </p:blipFill>
            <p:spPr>
              <a:xfrm>
                <a:off x="7414625" y="2634413"/>
                <a:ext cx="597299" cy="10087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Ink 65">
                <a:extLst>
                  <a:ext uri="{FF2B5EF4-FFF2-40B4-BE49-F238E27FC236}">
                    <a16:creationId xmlns:a16="http://schemas.microsoft.com/office/drawing/2014/main" id="{821576EE-DF05-423B-83A2-51F2B5296BC0}"/>
                  </a:ext>
                </a:extLst>
              </p14:cNvPr>
              <p14:cNvContentPartPr/>
              <p14:nvPr/>
            </p14:nvContentPartPr>
            <p14:xfrm>
              <a:off x="7901835" y="2609589"/>
              <a:ext cx="142875" cy="200024"/>
            </p14:xfrm>
          </p:contentPart>
        </mc:Choice>
        <mc:Fallback xmlns="">
          <p:pic>
            <p:nvPicPr>
              <p:cNvPr id="66" name="Ink 65">
                <a:extLst>
                  <a:ext uri="{FF2B5EF4-FFF2-40B4-BE49-F238E27FC236}">
                    <a16:creationId xmlns:a16="http://schemas.microsoft.com/office/drawing/2014/main" id="{821576EE-DF05-423B-83A2-51F2B5296BC0}"/>
                  </a:ext>
                </a:extLst>
              </p:cNvPr>
              <p:cNvPicPr/>
              <p:nvPr/>
            </p:nvPicPr>
            <p:blipFill>
              <a:blip r:embed="rId76"/>
              <a:stretch>
                <a:fillRect/>
              </a:stretch>
            </p:blipFill>
            <p:spPr>
              <a:xfrm>
                <a:off x="7883471" y="2592211"/>
                <a:ext cx="179237" cy="235135"/>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7" name="Ink 66">
                <a:extLst>
                  <a:ext uri="{FF2B5EF4-FFF2-40B4-BE49-F238E27FC236}">
                    <a16:creationId xmlns:a16="http://schemas.microsoft.com/office/drawing/2014/main" id="{36B1BDB1-DF46-4EA3-9A66-20FF8AB30376}"/>
                  </a:ext>
                </a:extLst>
              </p14:cNvPr>
              <p14:cNvContentPartPr/>
              <p14:nvPr/>
            </p14:nvContentPartPr>
            <p14:xfrm>
              <a:off x="9932387" y="2482553"/>
              <a:ext cx="504825" cy="219075"/>
            </p14:xfrm>
          </p:contentPart>
        </mc:Choice>
        <mc:Fallback xmlns="">
          <p:pic>
            <p:nvPicPr>
              <p:cNvPr id="67" name="Ink 66">
                <a:extLst>
                  <a:ext uri="{FF2B5EF4-FFF2-40B4-BE49-F238E27FC236}">
                    <a16:creationId xmlns:a16="http://schemas.microsoft.com/office/drawing/2014/main" id="{36B1BDB1-DF46-4EA3-9A66-20FF8AB30376}"/>
                  </a:ext>
                </a:extLst>
              </p:cNvPr>
              <p:cNvPicPr/>
              <p:nvPr/>
            </p:nvPicPr>
            <p:blipFill>
              <a:blip r:embed="rId78"/>
              <a:stretch>
                <a:fillRect/>
              </a:stretch>
            </p:blipFill>
            <p:spPr>
              <a:xfrm>
                <a:off x="9914434" y="2464692"/>
                <a:ext cx="540371" cy="255162"/>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8" name="Ink 67">
                <a:extLst>
                  <a:ext uri="{FF2B5EF4-FFF2-40B4-BE49-F238E27FC236}">
                    <a16:creationId xmlns:a16="http://schemas.microsoft.com/office/drawing/2014/main" id="{242B11F7-5A43-416A-B56F-4D9F69C9356C}"/>
                  </a:ext>
                </a:extLst>
              </p14:cNvPr>
              <p14:cNvContentPartPr/>
              <p14:nvPr/>
            </p14:nvContentPartPr>
            <p14:xfrm>
              <a:off x="9886300" y="2526082"/>
              <a:ext cx="161925" cy="247649"/>
            </p14:xfrm>
          </p:contentPart>
        </mc:Choice>
        <mc:Fallback xmlns="">
          <p:pic>
            <p:nvPicPr>
              <p:cNvPr id="68" name="Ink 67">
                <a:extLst>
                  <a:ext uri="{FF2B5EF4-FFF2-40B4-BE49-F238E27FC236}">
                    <a16:creationId xmlns:a16="http://schemas.microsoft.com/office/drawing/2014/main" id="{242B11F7-5A43-416A-B56F-4D9F69C9356C}"/>
                  </a:ext>
                </a:extLst>
              </p:cNvPr>
              <p:cNvPicPr/>
              <p:nvPr/>
            </p:nvPicPr>
            <p:blipFill>
              <a:blip r:embed="rId80"/>
              <a:stretch>
                <a:fillRect/>
              </a:stretch>
            </p:blipFill>
            <p:spPr>
              <a:xfrm>
                <a:off x="9868106" y="2508393"/>
                <a:ext cx="197949" cy="28267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Ink 68">
                <a:extLst>
                  <a:ext uri="{FF2B5EF4-FFF2-40B4-BE49-F238E27FC236}">
                    <a16:creationId xmlns:a16="http://schemas.microsoft.com/office/drawing/2014/main" id="{3865452D-BB61-4F0D-98EA-E012B3B988C6}"/>
                  </a:ext>
                </a:extLst>
              </p14:cNvPr>
              <p14:cNvContentPartPr/>
              <p14:nvPr/>
            </p14:nvContentPartPr>
            <p14:xfrm>
              <a:off x="9342328" y="1899780"/>
              <a:ext cx="57150" cy="104775"/>
            </p14:xfrm>
          </p:contentPart>
        </mc:Choice>
        <mc:Fallback xmlns="">
          <p:pic>
            <p:nvPicPr>
              <p:cNvPr id="69" name="Ink 68">
                <a:extLst>
                  <a:ext uri="{FF2B5EF4-FFF2-40B4-BE49-F238E27FC236}">
                    <a16:creationId xmlns:a16="http://schemas.microsoft.com/office/drawing/2014/main" id="{3865452D-BB61-4F0D-98EA-E012B3B988C6}"/>
                  </a:ext>
                </a:extLst>
              </p:cNvPr>
              <p:cNvPicPr/>
              <p:nvPr/>
            </p:nvPicPr>
            <p:blipFill>
              <a:blip r:embed="rId82"/>
              <a:stretch>
                <a:fillRect/>
              </a:stretch>
            </p:blipFill>
            <p:spPr>
              <a:xfrm>
                <a:off x="9326047" y="1882724"/>
                <a:ext cx="90044" cy="139236"/>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Ink 69">
                <a:extLst>
                  <a:ext uri="{FF2B5EF4-FFF2-40B4-BE49-F238E27FC236}">
                    <a16:creationId xmlns:a16="http://schemas.microsoft.com/office/drawing/2014/main" id="{F7736BE4-B8E9-4B30-BB75-91F0DA103A43}"/>
                  </a:ext>
                </a:extLst>
              </p14:cNvPr>
              <p14:cNvContentPartPr/>
              <p14:nvPr/>
            </p14:nvContentPartPr>
            <p14:xfrm>
              <a:off x="9300575" y="1972848"/>
              <a:ext cx="200024" cy="104775"/>
            </p14:xfrm>
          </p:contentPart>
        </mc:Choice>
        <mc:Fallback xmlns="">
          <p:pic>
            <p:nvPicPr>
              <p:cNvPr id="70" name="Ink 69">
                <a:extLst>
                  <a:ext uri="{FF2B5EF4-FFF2-40B4-BE49-F238E27FC236}">
                    <a16:creationId xmlns:a16="http://schemas.microsoft.com/office/drawing/2014/main" id="{F7736BE4-B8E9-4B30-BB75-91F0DA103A43}"/>
                  </a:ext>
                </a:extLst>
              </p:cNvPr>
              <p:cNvPicPr/>
              <p:nvPr/>
            </p:nvPicPr>
            <p:blipFill>
              <a:blip r:embed="rId84"/>
              <a:stretch>
                <a:fillRect/>
              </a:stretch>
            </p:blipFill>
            <p:spPr>
              <a:xfrm>
                <a:off x="9283010" y="1954578"/>
                <a:ext cx="235512" cy="14168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5D49F475-A1E0-41C3-B7F1-FABEE5D4D546}"/>
                  </a:ext>
                </a:extLst>
              </p14:cNvPr>
              <p14:cNvContentPartPr/>
              <p14:nvPr/>
            </p14:nvContentPartPr>
            <p14:xfrm>
              <a:off x="7630437" y="4694300"/>
              <a:ext cx="314325" cy="381000"/>
            </p14:xfrm>
          </p:contentPart>
        </mc:Choice>
        <mc:Fallback xmlns="">
          <p:pic>
            <p:nvPicPr>
              <p:cNvPr id="71" name="Ink 70">
                <a:extLst>
                  <a:ext uri="{FF2B5EF4-FFF2-40B4-BE49-F238E27FC236}">
                    <a16:creationId xmlns:a16="http://schemas.microsoft.com/office/drawing/2014/main" id="{5D49F475-A1E0-41C3-B7F1-FABEE5D4D546}"/>
                  </a:ext>
                </a:extLst>
              </p:cNvPr>
              <p:cNvPicPr/>
              <p:nvPr/>
            </p:nvPicPr>
            <p:blipFill>
              <a:blip r:embed="rId86"/>
              <a:stretch>
                <a:fillRect/>
              </a:stretch>
            </p:blipFill>
            <p:spPr>
              <a:xfrm>
                <a:off x="7612331" y="4676571"/>
                <a:ext cx="350175" cy="41682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Ink 71">
                <a:extLst>
                  <a:ext uri="{FF2B5EF4-FFF2-40B4-BE49-F238E27FC236}">
                    <a16:creationId xmlns:a16="http://schemas.microsoft.com/office/drawing/2014/main" id="{70A5BB57-44E7-4A01-A9FC-9757F0D5247B}"/>
                  </a:ext>
                </a:extLst>
              </p14:cNvPr>
              <p14:cNvContentPartPr/>
              <p14:nvPr/>
            </p14:nvContentPartPr>
            <p14:xfrm>
              <a:off x="7797452" y="4548288"/>
              <a:ext cx="285750" cy="285750"/>
            </p14:xfrm>
          </p:contentPart>
        </mc:Choice>
        <mc:Fallback xmlns="">
          <p:pic>
            <p:nvPicPr>
              <p:cNvPr id="72" name="Ink 71">
                <a:extLst>
                  <a:ext uri="{FF2B5EF4-FFF2-40B4-BE49-F238E27FC236}">
                    <a16:creationId xmlns:a16="http://schemas.microsoft.com/office/drawing/2014/main" id="{70A5BB57-44E7-4A01-A9FC-9757F0D5247B}"/>
                  </a:ext>
                </a:extLst>
              </p:cNvPr>
              <p:cNvPicPr/>
              <p:nvPr/>
            </p:nvPicPr>
            <p:blipFill>
              <a:blip r:embed="rId88"/>
              <a:stretch>
                <a:fillRect/>
              </a:stretch>
            </p:blipFill>
            <p:spPr>
              <a:xfrm>
                <a:off x="7779706" y="4530851"/>
                <a:ext cx="321605" cy="320979"/>
              </a:xfrm>
              <a:prstGeom prst="rect">
                <a:avLst/>
              </a:prstGeom>
            </p:spPr>
          </p:pic>
        </mc:Fallback>
      </mc:AlternateContent>
    </p:spTree>
    <p:extLst>
      <p:ext uri="{BB962C8B-B14F-4D97-AF65-F5344CB8AC3E}">
        <p14:creationId xmlns:p14="http://schemas.microsoft.com/office/powerpoint/2010/main" val="409441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30A9-F841-400B-BEFE-8EFB81B403C9}"/>
              </a:ext>
            </a:extLst>
          </p:cNvPr>
          <p:cNvSpPr>
            <a:spLocks noGrp="1"/>
          </p:cNvSpPr>
          <p:nvPr>
            <p:ph type="title"/>
          </p:nvPr>
        </p:nvSpPr>
        <p:spPr/>
        <p:txBody>
          <a:bodyPr/>
          <a:lstStyle/>
          <a:p>
            <a:r>
              <a:rPr lang="en-US" dirty="0">
                <a:cs typeface="Calibri Light"/>
              </a:rPr>
              <a:t>                           ~Photosynthesis~</a:t>
            </a:r>
            <a:endParaRPr lang="en-US" dirty="0"/>
          </a:p>
        </p:txBody>
      </p:sp>
      <p:sp>
        <p:nvSpPr>
          <p:cNvPr id="3" name="Content Placeholder 2">
            <a:extLst>
              <a:ext uri="{FF2B5EF4-FFF2-40B4-BE49-F238E27FC236}">
                <a16:creationId xmlns:a16="http://schemas.microsoft.com/office/drawing/2014/main" id="{41E3E1C2-32D7-488A-B517-344DB20F8521}"/>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FF00F7"/>
                </a:solidFill>
                <a:cs typeface="Calibri"/>
              </a:rPr>
              <a:t>6CO2</a:t>
            </a:r>
            <a:r>
              <a:rPr lang="en-US" dirty="0">
                <a:cs typeface="Calibri"/>
              </a:rPr>
              <a:t>+</a:t>
            </a:r>
            <a:r>
              <a:rPr lang="en-US" dirty="0">
                <a:solidFill>
                  <a:schemeClr val="accent1"/>
                </a:solidFill>
                <a:cs typeface="Calibri"/>
              </a:rPr>
              <a:t>6H2O</a:t>
            </a:r>
            <a:r>
              <a:rPr lang="en-US" dirty="0">
                <a:cs typeface="Calibri"/>
              </a:rPr>
              <a:t>=</a:t>
            </a:r>
            <a:r>
              <a:rPr lang="en-US" dirty="0">
                <a:solidFill>
                  <a:schemeClr val="accent2"/>
                </a:solidFill>
                <a:cs typeface="Calibri"/>
              </a:rPr>
              <a:t>C6H12O6</a:t>
            </a:r>
            <a:r>
              <a:rPr lang="en-US" dirty="0">
                <a:cs typeface="Calibri"/>
              </a:rPr>
              <a:t>+</a:t>
            </a:r>
            <a:r>
              <a:rPr lang="en-US" dirty="0">
                <a:solidFill>
                  <a:schemeClr val="accent4">
                    <a:lumMod val="50000"/>
                  </a:schemeClr>
                </a:solidFill>
                <a:cs typeface="Calibri"/>
              </a:rPr>
              <a:t>6O2</a:t>
            </a:r>
          </a:p>
          <a:p>
            <a:pPr marL="0" indent="0">
              <a:buNone/>
            </a:pPr>
            <a:r>
              <a:rPr lang="en-US" dirty="0">
                <a:solidFill>
                  <a:srgbClr val="FF00F7"/>
                </a:solidFill>
                <a:cs typeface="Calibri"/>
              </a:rPr>
              <a:t>Carbon Dioxide</a:t>
            </a:r>
            <a:r>
              <a:rPr lang="en-US" dirty="0">
                <a:cs typeface="Calibri"/>
              </a:rPr>
              <a:t>+</a:t>
            </a:r>
            <a:r>
              <a:rPr lang="en-US" dirty="0">
                <a:solidFill>
                  <a:srgbClr val="000000"/>
                </a:solidFill>
                <a:cs typeface="Calibri"/>
              </a:rPr>
              <a:t> </a:t>
            </a:r>
            <a:r>
              <a:rPr lang="en-US" dirty="0">
                <a:solidFill>
                  <a:schemeClr val="accent1"/>
                </a:solidFill>
                <a:cs typeface="Calibri"/>
              </a:rPr>
              <a:t>Water</a:t>
            </a:r>
            <a:r>
              <a:rPr lang="en-US" dirty="0">
                <a:cs typeface="Calibri"/>
              </a:rPr>
              <a:t> with </a:t>
            </a:r>
            <a:r>
              <a:rPr lang="en-US" dirty="0">
                <a:solidFill>
                  <a:schemeClr val="accent4">
                    <a:lumMod val="60000"/>
                    <a:lumOff val="40000"/>
                  </a:schemeClr>
                </a:solidFill>
                <a:cs typeface="Calibri"/>
              </a:rPr>
              <a:t>Sunlight </a:t>
            </a:r>
            <a:r>
              <a:rPr lang="en-US" dirty="0">
                <a:cs typeface="Calibri"/>
              </a:rPr>
              <a:t>yields </a:t>
            </a:r>
            <a:r>
              <a:rPr lang="en-US" dirty="0">
                <a:solidFill>
                  <a:schemeClr val="accent2"/>
                </a:solidFill>
                <a:cs typeface="Calibri"/>
              </a:rPr>
              <a:t>glucose </a:t>
            </a:r>
            <a:r>
              <a:rPr lang="en-US" dirty="0">
                <a:cs typeface="Calibri"/>
              </a:rPr>
              <a:t>plus </a:t>
            </a:r>
            <a:r>
              <a:rPr lang="en-US" dirty="0">
                <a:solidFill>
                  <a:schemeClr val="accent4">
                    <a:lumMod val="50000"/>
                  </a:schemeClr>
                </a:solidFill>
                <a:cs typeface="Calibri"/>
              </a:rPr>
              <a:t>oxygen.</a:t>
            </a:r>
          </a:p>
          <a:p>
            <a:pPr marL="0" indent="0">
              <a:buNone/>
            </a:pPr>
            <a:endParaRPr lang="en-US" dirty="0">
              <a:solidFill>
                <a:schemeClr val="accent4">
                  <a:lumMod val="50000"/>
                </a:schemeClr>
              </a:solidFill>
              <a:cs typeface="Calibri"/>
            </a:endParaRPr>
          </a:p>
        </p:txBody>
      </p:sp>
      <p:pic>
        <p:nvPicPr>
          <p:cNvPr id="4" name="Picture 4">
            <a:extLst>
              <a:ext uri="{FF2B5EF4-FFF2-40B4-BE49-F238E27FC236}">
                <a16:creationId xmlns:a16="http://schemas.microsoft.com/office/drawing/2014/main" id="{07ADE563-BF34-4EC6-9F8F-211E083356A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7222" y="3425863"/>
            <a:ext cx="2743200" cy="1780794"/>
          </a:xfrm>
          <a:prstGeom prst="rect">
            <a:avLst/>
          </a:prstGeom>
        </p:spPr>
      </p:pic>
      <p:sp>
        <p:nvSpPr>
          <p:cNvPr id="5" name="TextBox 4">
            <a:extLst>
              <a:ext uri="{FF2B5EF4-FFF2-40B4-BE49-F238E27FC236}">
                <a16:creationId xmlns:a16="http://schemas.microsoft.com/office/drawing/2014/main" id="{9029FCF0-0767-4757-B466-666769D83500}"/>
              </a:ext>
            </a:extLst>
          </p:cNvPr>
          <p:cNvSpPr txBox="1"/>
          <p:nvPr/>
        </p:nvSpPr>
        <p:spPr>
          <a:xfrm>
            <a:off x="4724400" y="4319588"/>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0882A597-F249-43EE-B429-3E87C1FC7692}"/>
              </a:ext>
            </a:extLst>
          </p:cNvPr>
          <p:cNvSpPr txBox="1"/>
          <p:nvPr/>
        </p:nvSpPr>
        <p:spPr>
          <a:xfrm>
            <a:off x="3043825" y="403546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a:t>
            </a:r>
          </a:p>
        </p:txBody>
      </p:sp>
      <p:sp>
        <p:nvSpPr>
          <p:cNvPr id="8" name="TextBox 7">
            <a:extLst>
              <a:ext uri="{FF2B5EF4-FFF2-40B4-BE49-F238E27FC236}">
                <a16:creationId xmlns:a16="http://schemas.microsoft.com/office/drawing/2014/main" id="{2AB54793-7D71-4029-9D81-39BB93C0ADEC}"/>
              </a:ext>
            </a:extLst>
          </p:cNvPr>
          <p:cNvSpPr txBox="1"/>
          <p:nvPr/>
        </p:nvSpPr>
        <p:spPr>
          <a:xfrm>
            <a:off x="838069" y="3906947"/>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CO2         CO2</a:t>
            </a:r>
          </a:p>
          <a:p>
            <a:r>
              <a:rPr lang="en-US" dirty="0">
                <a:cs typeface="Calibri"/>
              </a:rPr>
              <a:t>    </a:t>
            </a:r>
          </a:p>
          <a:p>
            <a:r>
              <a:rPr lang="en-US" dirty="0">
                <a:cs typeface="Calibri"/>
              </a:rPr>
              <a:t>       CO2           CO2</a:t>
            </a:r>
          </a:p>
        </p:txBody>
      </p:sp>
      <p:pic>
        <p:nvPicPr>
          <p:cNvPr id="9" name="Picture 9">
            <a:extLst>
              <a:ext uri="{FF2B5EF4-FFF2-40B4-BE49-F238E27FC236}">
                <a16:creationId xmlns:a16="http://schemas.microsoft.com/office/drawing/2014/main" id="{527AD37E-F8C8-45BC-A61D-161237DCA6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30044" y="3257811"/>
            <a:ext cx="2743200" cy="2743200"/>
          </a:xfrm>
          <a:prstGeom prst="rect">
            <a:avLst/>
          </a:prstGeom>
        </p:spPr>
      </p:pic>
      <p:sp>
        <p:nvSpPr>
          <p:cNvPr id="10" name="TextBox 9">
            <a:extLst>
              <a:ext uri="{FF2B5EF4-FFF2-40B4-BE49-F238E27FC236}">
                <a16:creationId xmlns:a16="http://schemas.microsoft.com/office/drawing/2014/main" id="{D5EFE323-B9B2-493F-8BBD-17A7E2DBD096}"/>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12" name="TextBox 11">
            <a:extLst>
              <a:ext uri="{FF2B5EF4-FFF2-40B4-BE49-F238E27FC236}">
                <a16:creationId xmlns:a16="http://schemas.microsoft.com/office/drawing/2014/main" id="{7AE36D3E-913C-4F1B-9B87-7C1EDA3DCCAD}"/>
              </a:ext>
            </a:extLst>
          </p:cNvPr>
          <p:cNvSpPr txBox="1"/>
          <p:nvPr/>
        </p:nvSpPr>
        <p:spPr>
          <a:xfrm>
            <a:off x="4801383" y="503102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H2O</a:t>
            </a:r>
          </a:p>
        </p:txBody>
      </p:sp>
      <p:sp>
        <p:nvSpPr>
          <p:cNvPr id="13" name="TextBox 12">
            <a:extLst>
              <a:ext uri="{FF2B5EF4-FFF2-40B4-BE49-F238E27FC236}">
                <a16:creationId xmlns:a16="http://schemas.microsoft.com/office/drawing/2014/main" id="{74C7C0DE-DFE8-418D-A563-B84EFCE8D6D6}"/>
              </a:ext>
            </a:extLst>
          </p:cNvPr>
          <p:cNvSpPr txBox="1"/>
          <p:nvPr/>
        </p:nvSpPr>
        <p:spPr>
          <a:xfrm rot="-1380000">
            <a:off x="3503764" y="40361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H2O                          H2O</a:t>
            </a:r>
            <a:endParaRPr lang="en-US" dirty="0">
              <a:cs typeface="Calibri"/>
            </a:endParaRPr>
          </a:p>
        </p:txBody>
      </p:sp>
      <p:sp>
        <p:nvSpPr>
          <p:cNvPr id="14" name="TextBox 13">
            <a:extLst>
              <a:ext uri="{FF2B5EF4-FFF2-40B4-BE49-F238E27FC236}">
                <a16:creationId xmlns:a16="http://schemas.microsoft.com/office/drawing/2014/main" id="{72276017-138D-4790-883F-749FD03A2D16}"/>
              </a:ext>
            </a:extLst>
          </p:cNvPr>
          <p:cNvSpPr txBox="1"/>
          <p:nvPr/>
        </p:nvSpPr>
        <p:spPr>
          <a:xfrm>
            <a:off x="6308421" y="402242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t>
            </a:r>
          </a:p>
        </p:txBody>
      </p:sp>
      <p:pic>
        <p:nvPicPr>
          <p:cNvPr id="15" name="Picture 15" descr="Apple | Free Stock Photo | Illustration of a red apple | # 11461">
            <a:extLst>
              <a:ext uri="{FF2B5EF4-FFF2-40B4-BE49-F238E27FC236}">
                <a16:creationId xmlns:a16="http://schemas.microsoft.com/office/drawing/2014/main" id="{7EE35F91-724B-4E18-8003-43351C59AD9B}"/>
              </a:ext>
            </a:extLst>
          </p:cNvPr>
          <p:cNvPicPr>
            <a:picLocks noChangeAspect="1"/>
          </p:cNvPicPr>
          <p:nvPr/>
        </p:nvPicPr>
        <p:blipFill>
          <a:blip r:embed="rId6"/>
          <a:stretch>
            <a:fillRect/>
          </a:stretch>
        </p:blipFill>
        <p:spPr>
          <a:xfrm>
            <a:off x="6634618" y="3371118"/>
            <a:ext cx="1824625" cy="2057298"/>
          </a:xfrm>
          <a:prstGeom prst="rect">
            <a:avLst/>
          </a:prstGeom>
        </p:spPr>
      </p:pic>
      <p:sp>
        <p:nvSpPr>
          <p:cNvPr id="16" name="TextBox 15">
            <a:extLst>
              <a:ext uri="{FF2B5EF4-FFF2-40B4-BE49-F238E27FC236}">
                <a16:creationId xmlns:a16="http://schemas.microsoft.com/office/drawing/2014/main" id="{D005BB2A-6E02-49DF-BCEE-3C3D5119E1E4}"/>
              </a:ext>
            </a:extLst>
          </p:cNvPr>
          <p:cNvSpPr txBox="1"/>
          <p:nvPr/>
        </p:nvSpPr>
        <p:spPr>
          <a:xfrm>
            <a:off x="8549405" y="40191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a:t>
            </a:r>
          </a:p>
        </p:txBody>
      </p:sp>
      <p:sp>
        <p:nvSpPr>
          <p:cNvPr id="17" name="TextBox 16">
            <a:extLst>
              <a:ext uri="{FF2B5EF4-FFF2-40B4-BE49-F238E27FC236}">
                <a16:creationId xmlns:a16="http://schemas.microsoft.com/office/drawing/2014/main" id="{C96B10E5-12A1-4E08-98EC-4B3E1C3276C2}"/>
              </a:ext>
            </a:extLst>
          </p:cNvPr>
          <p:cNvSpPr txBox="1"/>
          <p:nvPr/>
        </p:nvSpPr>
        <p:spPr>
          <a:xfrm>
            <a:off x="7001267" y="4036773"/>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C6H12O6</a:t>
            </a:r>
          </a:p>
          <a:p>
            <a:endParaRPr lang="en-US" dirty="0">
              <a:cs typeface="Calibri"/>
            </a:endParaRPr>
          </a:p>
          <a:p>
            <a:r>
              <a:rPr lang="en-US" dirty="0">
                <a:cs typeface="Calibri"/>
              </a:rPr>
              <a:t>C6H12O6</a:t>
            </a:r>
          </a:p>
        </p:txBody>
      </p:sp>
      <p:pic>
        <p:nvPicPr>
          <p:cNvPr id="18" name="Picture 18">
            <a:extLst>
              <a:ext uri="{FF2B5EF4-FFF2-40B4-BE49-F238E27FC236}">
                <a16:creationId xmlns:a16="http://schemas.microsoft.com/office/drawing/2014/main" id="{999B2062-7851-4F8C-AFC1-545E75B156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56318" y="3290165"/>
            <a:ext cx="2743200" cy="1780794"/>
          </a:xfrm>
          <a:prstGeom prst="rect">
            <a:avLst/>
          </a:prstGeom>
        </p:spPr>
      </p:pic>
      <p:sp>
        <p:nvSpPr>
          <p:cNvPr id="19" name="TextBox 18">
            <a:extLst>
              <a:ext uri="{FF2B5EF4-FFF2-40B4-BE49-F238E27FC236}">
                <a16:creationId xmlns:a16="http://schemas.microsoft.com/office/drawing/2014/main" id="{2C15E6C7-934F-4DE4-A95F-468B960FE62E}"/>
              </a:ext>
            </a:extLst>
          </p:cNvPr>
          <p:cNvSpPr txBox="1"/>
          <p:nvPr/>
        </p:nvSpPr>
        <p:spPr>
          <a:xfrm>
            <a:off x="9056318" y="507115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21" name="TextBox 20">
            <a:extLst>
              <a:ext uri="{FF2B5EF4-FFF2-40B4-BE49-F238E27FC236}">
                <a16:creationId xmlns:a16="http://schemas.microsoft.com/office/drawing/2014/main" id="{860BFD08-4674-4834-B7CF-8FD5D5D97395}"/>
              </a:ext>
            </a:extLst>
          </p:cNvPr>
          <p:cNvSpPr txBox="1"/>
          <p:nvPr/>
        </p:nvSpPr>
        <p:spPr>
          <a:xfrm>
            <a:off x="9597155" y="3459401"/>
            <a:ext cx="32442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O2</a:t>
            </a:r>
          </a:p>
          <a:p>
            <a:r>
              <a:rPr lang="en-US" dirty="0">
                <a:cs typeface="Calibri"/>
              </a:rPr>
              <a:t>O2       O2</a:t>
            </a:r>
          </a:p>
          <a:p>
            <a:r>
              <a:rPr lang="en-US" dirty="0">
                <a:cs typeface="Calibri"/>
              </a:rPr>
              <a:t>                         O2</a:t>
            </a:r>
          </a:p>
          <a:p>
            <a:r>
              <a:rPr lang="en-US" dirty="0">
                <a:cs typeface="Calibri"/>
              </a:rPr>
              <a:t>  O2      O2       O2</a:t>
            </a:r>
            <a:endParaRPr lang="en-US" dirty="0"/>
          </a:p>
        </p:txBody>
      </p:sp>
    </p:spTree>
    <p:extLst>
      <p:ext uri="{BB962C8B-B14F-4D97-AF65-F5344CB8AC3E}">
        <p14:creationId xmlns:p14="http://schemas.microsoft.com/office/powerpoint/2010/main" val="3384353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D0C8-F9ED-43DB-BCFB-CAB7F17173B6}"/>
              </a:ext>
            </a:extLst>
          </p:cNvPr>
          <p:cNvSpPr>
            <a:spLocks noGrp="1"/>
          </p:cNvSpPr>
          <p:nvPr>
            <p:ph type="title"/>
          </p:nvPr>
        </p:nvSpPr>
        <p:spPr/>
        <p:txBody>
          <a:bodyPr/>
          <a:lstStyle/>
          <a:p>
            <a:r>
              <a:rPr lang="en-US" dirty="0">
                <a:cs typeface="Calibri Light"/>
              </a:rPr>
              <a:t>                       ~Cellular Respiration~</a:t>
            </a:r>
            <a:endParaRPr lang="en-US" dirty="0"/>
          </a:p>
        </p:txBody>
      </p:sp>
      <p:sp>
        <p:nvSpPr>
          <p:cNvPr id="3" name="Content Placeholder 2">
            <a:extLst>
              <a:ext uri="{FF2B5EF4-FFF2-40B4-BE49-F238E27FC236}">
                <a16:creationId xmlns:a16="http://schemas.microsoft.com/office/drawing/2014/main" id="{9A9DEE7F-A366-4154-BFA8-A56E1A0BC4A9}"/>
              </a:ext>
            </a:extLst>
          </p:cNvPr>
          <p:cNvSpPr>
            <a:spLocks noGrp="1"/>
          </p:cNvSpPr>
          <p:nvPr>
            <p:ph idx="1"/>
          </p:nvPr>
        </p:nvSpPr>
        <p:spPr/>
        <p:txBody>
          <a:bodyPr vert="horz" lIns="91440" tIns="45720" rIns="91440" bIns="45720" rtlCol="0" anchor="t">
            <a:normAutofit/>
          </a:bodyPr>
          <a:lstStyle/>
          <a:p>
            <a:pPr marL="0" indent="0">
              <a:buNone/>
            </a:pPr>
            <a:r>
              <a:rPr lang="en-US" dirty="0">
                <a:solidFill>
                  <a:schemeClr val="accent2"/>
                </a:solidFill>
                <a:cs typeface="Calibri"/>
              </a:rPr>
              <a:t>C6H12O6</a:t>
            </a:r>
            <a:r>
              <a:rPr lang="en-US" dirty="0">
                <a:cs typeface="Calibri"/>
              </a:rPr>
              <a:t>+</a:t>
            </a:r>
            <a:r>
              <a:rPr lang="en-US" dirty="0">
                <a:solidFill>
                  <a:schemeClr val="accent4">
                    <a:lumMod val="50000"/>
                  </a:schemeClr>
                </a:solidFill>
                <a:cs typeface="Calibri"/>
              </a:rPr>
              <a:t>6O2</a:t>
            </a:r>
            <a:r>
              <a:rPr lang="en-US" dirty="0">
                <a:solidFill>
                  <a:schemeClr val="accent1">
                    <a:lumMod val="50000"/>
                  </a:schemeClr>
                </a:solidFill>
                <a:cs typeface="Calibri"/>
              </a:rPr>
              <a:t>=</a:t>
            </a:r>
            <a:r>
              <a:rPr lang="en-US" dirty="0">
                <a:solidFill>
                  <a:srgbClr val="FF00F7"/>
                </a:solidFill>
                <a:cs typeface="Calibri"/>
              </a:rPr>
              <a:t>6CO2</a:t>
            </a:r>
            <a:r>
              <a:rPr lang="en-US" dirty="0">
                <a:cs typeface="Calibri"/>
              </a:rPr>
              <a:t>+</a:t>
            </a:r>
            <a:r>
              <a:rPr lang="en-US" dirty="0">
                <a:solidFill>
                  <a:schemeClr val="accent5"/>
                </a:solidFill>
                <a:cs typeface="Calibri"/>
              </a:rPr>
              <a:t>6H2O </a:t>
            </a:r>
            <a:r>
              <a:rPr lang="en-US" dirty="0">
                <a:solidFill>
                  <a:srgbClr val="00B050"/>
                </a:solidFill>
                <a:cs typeface="Calibri"/>
              </a:rPr>
              <a:t>(ATP)</a:t>
            </a:r>
            <a:endParaRPr lang="en-US" dirty="0">
              <a:solidFill>
                <a:srgbClr val="ED7D31"/>
              </a:solidFill>
              <a:cs typeface="Calibri"/>
            </a:endParaRPr>
          </a:p>
          <a:p>
            <a:pPr marL="0" indent="0">
              <a:buNone/>
            </a:pPr>
            <a:r>
              <a:rPr lang="en-US" dirty="0">
                <a:solidFill>
                  <a:schemeClr val="accent2"/>
                </a:solidFill>
                <a:cs typeface="Calibri"/>
              </a:rPr>
              <a:t>Glucose</a:t>
            </a:r>
            <a:r>
              <a:rPr lang="en-US" dirty="0">
                <a:cs typeface="Calibri"/>
              </a:rPr>
              <a:t>+</a:t>
            </a:r>
            <a:r>
              <a:rPr lang="en-US" dirty="0">
                <a:solidFill>
                  <a:srgbClr val="000000"/>
                </a:solidFill>
                <a:cs typeface="Calibri"/>
              </a:rPr>
              <a:t> </a:t>
            </a:r>
            <a:r>
              <a:rPr lang="en-US" dirty="0">
                <a:solidFill>
                  <a:schemeClr val="accent4">
                    <a:lumMod val="50000"/>
                  </a:schemeClr>
                </a:solidFill>
                <a:cs typeface="Calibri"/>
              </a:rPr>
              <a:t>Oxygen </a:t>
            </a:r>
            <a:r>
              <a:rPr lang="en-US" dirty="0">
                <a:cs typeface="Calibri"/>
              </a:rPr>
              <a:t>yields</a:t>
            </a:r>
            <a:r>
              <a:rPr lang="en-US" dirty="0">
                <a:solidFill>
                  <a:srgbClr val="000000"/>
                </a:solidFill>
                <a:cs typeface="Calibri"/>
              </a:rPr>
              <a:t> </a:t>
            </a:r>
            <a:r>
              <a:rPr lang="en-US" dirty="0">
                <a:solidFill>
                  <a:srgbClr val="FF00F7"/>
                </a:solidFill>
                <a:cs typeface="Calibri"/>
              </a:rPr>
              <a:t>carbon dioxide</a:t>
            </a:r>
            <a:r>
              <a:rPr lang="en-US" dirty="0">
                <a:cs typeface="Calibri"/>
              </a:rPr>
              <a:t>+</a:t>
            </a:r>
            <a:r>
              <a:rPr lang="en-US" dirty="0">
                <a:solidFill>
                  <a:srgbClr val="000000"/>
                </a:solidFill>
                <a:cs typeface="Calibri"/>
              </a:rPr>
              <a:t> </a:t>
            </a:r>
            <a:r>
              <a:rPr lang="en-US" dirty="0">
                <a:solidFill>
                  <a:schemeClr val="accent1"/>
                </a:solidFill>
                <a:cs typeface="Calibri"/>
              </a:rPr>
              <a:t>water </a:t>
            </a:r>
            <a:r>
              <a:rPr lang="en-US" dirty="0">
                <a:cs typeface="Calibri"/>
              </a:rPr>
              <a:t>with</a:t>
            </a:r>
            <a:r>
              <a:rPr lang="en-US" dirty="0">
                <a:solidFill>
                  <a:srgbClr val="000000"/>
                </a:solidFill>
                <a:cs typeface="Calibri"/>
              </a:rPr>
              <a:t> </a:t>
            </a:r>
            <a:r>
              <a:rPr lang="en-US" dirty="0">
                <a:solidFill>
                  <a:schemeClr val="accent6"/>
                </a:solidFill>
                <a:cs typeface="Calibri"/>
              </a:rPr>
              <a:t>energy</a:t>
            </a:r>
          </a:p>
          <a:p>
            <a:pPr marL="0" indent="0">
              <a:buNone/>
            </a:pPr>
            <a:endParaRPr lang="en-US">
              <a:solidFill>
                <a:schemeClr val="accent2"/>
              </a:solidFill>
            </a:endParaRPr>
          </a:p>
        </p:txBody>
      </p:sp>
      <p:pic>
        <p:nvPicPr>
          <p:cNvPr id="4" name="Picture 4" descr="Apple | Free Stock Photo | Illustration of a red apple | # 11461">
            <a:extLst>
              <a:ext uri="{FF2B5EF4-FFF2-40B4-BE49-F238E27FC236}">
                <a16:creationId xmlns:a16="http://schemas.microsoft.com/office/drawing/2014/main" id="{18A1592F-C4AC-4F96-92C4-F7024FA296A5}"/>
              </a:ext>
            </a:extLst>
          </p:cNvPr>
          <p:cNvPicPr>
            <a:picLocks noChangeAspect="1"/>
          </p:cNvPicPr>
          <p:nvPr/>
        </p:nvPicPr>
        <p:blipFill>
          <a:blip r:embed="rId2"/>
          <a:stretch>
            <a:fillRect/>
          </a:stretch>
        </p:blipFill>
        <p:spPr>
          <a:xfrm>
            <a:off x="340289" y="3110159"/>
            <a:ext cx="1866379" cy="2088613"/>
          </a:xfrm>
          <a:prstGeom prst="rect">
            <a:avLst/>
          </a:prstGeom>
        </p:spPr>
      </p:pic>
      <p:sp>
        <p:nvSpPr>
          <p:cNvPr id="5" name="TextBox 4">
            <a:extLst>
              <a:ext uri="{FF2B5EF4-FFF2-40B4-BE49-F238E27FC236}">
                <a16:creationId xmlns:a16="http://schemas.microsoft.com/office/drawing/2014/main" id="{543C9522-8261-45B3-B9B9-A43C93F9FC09}"/>
              </a:ext>
            </a:extLst>
          </p:cNvPr>
          <p:cNvSpPr txBox="1"/>
          <p:nvPr/>
        </p:nvSpPr>
        <p:spPr>
          <a:xfrm>
            <a:off x="736948" y="3784948"/>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C6H12O6</a:t>
            </a:r>
          </a:p>
          <a:p>
            <a:r>
              <a:rPr lang="en-US" dirty="0">
                <a:cs typeface="Calibri"/>
              </a:rPr>
              <a:t>                            +</a:t>
            </a:r>
          </a:p>
          <a:p>
            <a:r>
              <a:rPr lang="en-US" dirty="0">
                <a:cs typeface="Calibri"/>
              </a:rPr>
              <a:t>C6H12O6</a:t>
            </a:r>
          </a:p>
        </p:txBody>
      </p:sp>
      <p:pic>
        <p:nvPicPr>
          <p:cNvPr id="6" name="Picture 6">
            <a:extLst>
              <a:ext uri="{FF2B5EF4-FFF2-40B4-BE49-F238E27FC236}">
                <a16:creationId xmlns:a16="http://schemas.microsoft.com/office/drawing/2014/main" id="{88400D97-1339-4B2D-9196-8104F41D8C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68044" y="3112713"/>
            <a:ext cx="2743200" cy="1780794"/>
          </a:xfrm>
          <a:prstGeom prst="rect">
            <a:avLst/>
          </a:prstGeom>
        </p:spPr>
      </p:pic>
      <p:sp>
        <p:nvSpPr>
          <p:cNvPr id="7" name="TextBox 6">
            <a:extLst>
              <a:ext uri="{FF2B5EF4-FFF2-40B4-BE49-F238E27FC236}">
                <a16:creationId xmlns:a16="http://schemas.microsoft.com/office/drawing/2014/main" id="{CD3652FA-372A-427E-8B0A-AF26C251A994}"/>
              </a:ext>
            </a:extLst>
          </p:cNvPr>
          <p:cNvSpPr txBox="1"/>
          <p:nvPr/>
        </p:nvSpPr>
        <p:spPr>
          <a:xfrm>
            <a:off x="4724400" y="4319588"/>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9" name="Picture 9">
            <a:extLst>
              <a:ext uri="{FF2B5EF4-FFF2-40B4-BE49-F238E27FC236}">
                <a16:creationId xmlns:a16="http://schemas.microsoft.com/office/drawing/2014/main" id="{1E9E6875-BA0B-470F-A2CD-EC9BE5333D6F}"/>
              </a:ext>
            </a:extLst>
          </p:cNvPr>
          <p:cNvPicPr>
            <a:picLocks noChangeAspect="1"/>
          </p:cNvPicPr>
          <p:nvPr/>
        </p:nvPicPr>
        <p:blipFill>
          <a:blip r:embed="rId5">
            <a:extLst>
              <a:ext uri="{837473B0-CC2E-450A-ABE3-18F120FF3D39}">
                <a1611:picAttrSrcUrl xmlns:a1611="http://schemas.microsoft.com/office/drawing/2016/11/main" r:id="rId4"/>
              </a:ext>
            </a:extLst>
          </a:blip>
          <a:stretch>
            <a:fillRect/>
          </a:stretch>
        </p:blipFill>
        <p:spPr>
          <a:xfrm>
            <a:off x="6488482" y="3175004"/>
            <a:ext cx="2743199" cy="1781472"/>
          </a:xfrm>
          <a:prstGeom prst="rect">
            <a:avLst/>
          </a:prstGeom>
        </p:spPr>
      </p:pic>
      <p:sp>
        <p:nvSpPr>
          <p:cNvPr id="10" name="TextBox 9">
            <a:extLst>
              <a:ext uri="{FF2B5EF4-FFF2-40B4-BE49-F238E27FC236}">
                <a16:creationId xmlns:a16="http://schemas.microsoft.com/office/drawing/2014/main" id="{1411F2FD-9388-4C3C-9B86-8E29E86FB543}"/>
              </a:ext>
            </a:extLst>
          </p:cNvPr>
          <p:cNvSpPr txBox="1"/>
          <p:nvPr/>
        </p:nvSpPr>
        <p:spPr>
          <a:xfrm>
            <a:off x="6958208" y="4872821"/>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12" name="TextBox 11">
            <a:extLst>
              <a:ext uri="{FF2B5EF4-FFF2-40B4-BE49-F238E27FC236}">
                <a16:creationId xmlns:a16="http://schemas.microsoft.com/office/drawing/2014/main" id="{1D5EB245-3C61-49F7-8227-BA69D15EA5A1}"/>
              </a:ext>
            </a:extLst>
          </p:cNvPr>
          <p:cNvSpPr txBox="1"/>
          <p:nvPr/>
        </p:nvSpPr>
        <p:spPr>
          <a:xfrm>
            <a:off x="9376645" y="387563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a:t>
            </a:r>
          </a:p>
        </p:txBody>
      </p:sp>
      <p:sp>
        <p:nvSpPr>
          <p:cNvPr id="13" name="TextBox 12">
            <a:extLst>
              <a:ext uri="{FF2B5EF4-FFF2-40B4-BE49-F238E27FC236}">
                <a16:creationId xmlns:a16="http://schemas.microsoft.com/office/drawing/2014/main" id="{F9182E9C-4303-4621-A1EE-7319FC47853D}"/>
              </a:ext>
            </a:extLst>
          </p:cNvPr>
          <p:cNvSpPr txBox="1"/>
          <p:nvPr/>
        </p:nvSpPr>
        <p:spPr>
          <a:xfrm>
            <a:off x="3340015" y="3538341"/>
            <a:ext cx="3150294" cy="122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O2            O2       </a:t>
            </a:r>
            <a:endParaRPr lang="en-US" dirty="0">
              <a:cs typeface="Calibri" panose="020F0502020204030204"/>
            </a:endParaRPr>
          </a:p>
          <a:p>
            <a:endParaRPr lang="en-US" dirty="0">
              <a:cs typeface="Calibri" panose="020F0502020204030204"/>
            </a:endParaRPr>
          </a:p>
          <a:p>
            <a:r>
              <a:rPr lang="en-US" dirty="0">
                <a:cs typeface="Calibri" panose="020F0502020204030204"/>
              </a:rPr>
              <a:t>     O2           O2 </a:t>
            </a:r>
          </a:p>
          <a:p>
            <a:r>
              <a:rPr lang="en-US" dirty="0">
                <a:cs typeface="Calibri" panose="020F0502020204030204"/>
              </a:rPr>
              <a:t>            O2</a:t>
            </a:r>
            <a:endParaRPr lang="en-US"/>
          </a:p>
        </p:txBody>
      </p:sp>
      <p:sp>
        <p:nvSpPr>
          <p:cNvPr id="14" name="TextBox 13">
            <a:extLst>
              <a:ext uri="{FF2B5EF4-FFF2-40B4-BE49-F238E27FC236}">
                <a16:creationId xmlns:a16="http://schemas.microsoft.com/office/drawing/2014/main" id="{826E70CD-74D7-4E48-BBE1-BC798C64AAF1}"/>
              </a:ext>
            </a:extLst>
          </p:cNvPr>
          <p:cNvSpPr txBox="1"/>
          <p:nvPr/>
        </p:nvSpPr>
        <p:spPr>
          <a:xfrm>
            <a:off x="7230257" y="3608148"/>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CO2                 CO2</a:t>
            </a:r>
          </a:p>
          <a:p>
            <a:endParaRPr lang="en-US" dirty="0">
              <a:cs typeface="Calibri"/>
            </a:endParaRPr>
          </a:p>
          <a:p>
            <a:r>
              <a:rPr lang="en-US" dirty="0">
                <a:cs typeface="Calibri"/>
              </a:rPr>
              <a:t>CO2         Co2</a:t>
            </a:r>
          </a:p>
        </p:txBody>
      </p:sp>
      <p:sp>
        <p:nvSpPr>
          <p:cNvPr id="15" name="TextBox 14">
            <a:extLst>
              <a:ext uri="{FF2B5EF4-FFF2-40B4-BE49-F238E27FC236}">
                <a16:creationId xmlns:a16="http://schemas.microsoft.com/office/drawing/2014/main" id="{25EC5821-1DAE-46D3-BAAD-F6694836E26F}"/>
              </a:ext>
            </a:extLst>
          </p:cNvPr>
          <p:cNvSpPr txBox="1"/>
          <p:nvPr/>
        </p:nvSpPr>
        <p:spPr>
          <a:xfrm>
            <a:off x="5661242" y="38762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a:t>
            </a:r>
          </a:p>
        </p:txBody>
      </p:sp>
      <p:pic>
        <p:nvPicPr>
          <p:cNvPr id="16" name="Picture 16">
            <a:extLst>
              <a:ext uri="{FF2B5EF4-FFF2-40B4-BE49-F238E27FC236}">
                <a16:creationId xmlns:a16="http://schemas.microsoft.com/office/drawing/2014/main" id="{22B7A128-5450-482C-8ABE-B77D4ECC7DA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912263" y="3257811"/>
            <a:ext cx="1981200" cy="1981200"/>
          </a:xfrm>
          <a:prstGeom prst="rect">
            <a:avLst/>
          </a:prstGeom>
        </p:spPr>
      </p:pic>
      <p:sp>
        <p:nvSpPr>
          <p:cNvPr id="17" name="TextBox 16">
            <a:extLst>
              <a:ext uri="{FF2B5EF4-FFF2-40B4-BE49-F238E27FC236}">
                <a16:creationId xmlns:a16="http://schemas.microsoft.com/office/drawing/2014/main" id="{B027431F-07FD-42B0-A4B4-AE3FD0AE7481}"/>
              </a:ext>
            </a:extLst>
          </p:cNvPr>
          <p:cNvSpPr txBox="1"/>
          <p:nvPr/>
        </p:nvSpPr>
        <p:spPr>
          <a:xfrm>
            <a:off x="4724400" y="480060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19" name="TextBox 18">
            <a:extLst>
              <a:ext uri="{FF2B5EF4-FFF2-40B4-BE49-F238E27FC236}">
                <a16:creationId xmlns:a16="http://schemas.microsoft.com/office/drawing/2014/main" id="{15C376D5-5427-4CB5-961E-C7AE54834A1F}"/>
              </a:ext>
            </a:extLst>
          </p:cNvPr>
          <p:cNvSpPr txBox="1"/>
          <p:nvPr/>
        </p:nvSpPr>
        <p:spPr>
          <a:xfrm>
            <a:off x="10814528" y="444713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H2O</a:t>
            </a:r>
          </a:p>
        </p:txBody>
      </p:sp>
      <p:sp>
        <p:nvSpPr>
          <p:cNvPr id="20" name="TextBox 19">
            <a:extLst>
              <a:ext uri="{FF2B5EF4-FFF2-40B4-BE49-F238E27FC236}">
                <a16:creationId xmlns:a16="http://schemas.microsoft.com/office/drawing/2014/main" id="{BEE136FA-5E6C-45D2-97A1-0D1B6FEA5595}"/>
              </a:ext>
            </a:extLst>
          </p:cNvPr>
          <p:cNvSpPr txBox="1"/>
          <p:nvPr/>
        </p:nvSpPr>
        <p:spPr>
          <a:xfrm rot="-2040000">
            <a:off x="9830061" y="347310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H2O             H2O</a:t>
            </a:r>
          </a:p>
        </p:txBody>
      </p:sp>
    </p:spTree>
    <p:extLst>
      <p:ext uri="{BB962C8B-B14F-4D97-AF65-F5344CB8AC3E}">
        <p14:creationId xmlns:p14="http://schemas.microsoft.com/office/powerpoint/2010/main" val="196060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FF58-B8E3-45E7-8A57-119A3829F808}"/>
              </a:ext>
            </a:extLst>
          </p:cNvPr>
          <p:cNvSpPr>
            <a:spLocks noGrp="1"/>
          </p:cNvSpPr>
          <p:nvPr>
            <p:ph type="title"/>
          </p:nvPr>
        </p:nvSpPr>
        <p:spPr/>
        <p:txBody>
          <a:bodyPr/>
          <a:lstStyle/>
          <a:p>
            <a:r>
              <a:rPr lang="en-US" dirty="0">
                <a:cs typeface="Calibri Light"/>
              </a:rPr>
              <a:t>   ~Photosynthesis Cellular Respiration Cycle~</a:t>
            </a:r>
            <a:endParaRPr lang="en-US" dirty="0"/>
          </a:p>
        </p:txBody>
      </p:sp>
      <p:pic>
        <p:nvPicPr>
          <p:cNvPr id="3" name="Picture 3" descr="Tree Apple Green · Free vector graphic on Pixabay">
            <a:extLst>
              <a:ext uri="{FF2B5EF4-FFF2-40B4-BE49-F238E27FC236}">
                <a16:creationId xmlns:a16="http://schemas.microsoft.com/office/drawing/2014/main" id="{6DBAAD41-D0F2-421B-BCF4-542564C64E1F}"/>
              </a:ext>
            </a:extLst>
          </p:cNvPr>
          <p:cNvPicPr>
            <a:picLocks noChangeAspect="1"/>
          </p:cNvPicPr>
          <p:nvPr/>
        </p:nvPicPr>
        <p:blipFill>
          <a:blip r:embed="rId2"/>
          <a:stretch>
            <a:fillRect/>
          </a:stretch>
        </p:blipFill>
        <p:spPr>
          <a:xfrm>
            <a:off x="883672" y="1862203"/>
            <a:ext cx="2428875" cy="4114800"/>
          </a:xfrm>
          <a:prstGeom prst="rect">
            <a:avLst/>
          </a:prstGeom>
        </p:spPr>
      </p:pic>
      <p:pic>
        <p:nvPicPr>
          <p:cNvPr id="4" name="Picture 4">
            <a:extLst>
              <a:ext uri="{FF2B5EF4-FFF2-40B4-BE49-F238E27FC236}">
                <a16:creationId xmlns:a16="http://schemas.microsoft.com/office/drawing/2014/main" id="{5D293A37-BB54-4357-BC2A-3724782F8D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18126" y="3023448"/>
            <a:ext cx="2743200" cy="3274555"/>
          </a:xfrm>
          <a:prstGeom prst="rect">
            <a:avLst/>
          </a:prstGeom>
        </p:spPr>
      </p:pic>
      <p:sp>
        <p:nvSpPr>
          <p:cNvPr id="5" name="TextBox 4">
            <a:extLst>
              <a:ext uri="{FF2B5EF4-FFF2-40B4-BE49-F238E27FC236}">
                <a16:creationId xmlns:a16="http://schemas.microsoft.com/office/drawing/2014/main" id="{00F8F886-B7EF-48D7-B4D7-BAFD57F2F5B4}"/>
              </a:ext>
            </a:extLst>
          </p:cNvPr>
          <p:cNvSpPr txBox="1"/>
          <p:nvPr/>
        </p:nvSpPr>
        <p:spPr>
          <a:xfrm>
            <a:off x="4724400" y="5065713"/>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5FD32C84-0114-4986-B6FD-D030F6A1A664}"/>
              </a:ext>
            </a:extLst>
          </p:cNvPr>
          <p:cNvSpPr txBox="1"/>
          <p:nvPr/>
        </p:nvSpPr>
        <p:spPr>
          <a:xfrm>
            <a:off x="4807906" y="343004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4">
                    <a:lumMod val="50000"/>
                  </a:schemeClr>
                </a:solidFill>
                <a:cs typeface="Calibri"/>
              </a:rPr>
              <a:t>OXYGEN</a:t>
            </a:r>
            <a:endParaRPr lang="en-US" dirty="0">
              <a:cs typeface="Calibri"/>
            </a:endParaRPr>
          </a:p>
        </p:txBody>
      </p:sp>
      <p:sp>
        <p:nvSpPr>
          <p:cNvPr id="8" name="TextBox 7">
            <a:extLst>
              <a:ext uri="{FF2B5EF4-FFF2-40B4-BE49-F238E27FC236}">
                <a16:creationId xmlns:a16="http://schemas.microsoft.com/office/drawing/2014/main" id="{52428CB8-C3B3-4688-BE82-8AA1A8AB8125}"/>
              </a:ext>
            </a:extLst>
          </p:cNvPr>
          <p:cNvSpPr txBox="1"/>
          <p:nvPr/>
        </p:nvSpPr>
        <p:spPr>
          <a:xfrm>
            <a:off x="4564563" y="396957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SUGAR/ GLUCOSE</a:t>
            </a:r>
            <a:endParaRPr lang="en-US" dirty="0">
              <a:cs typeface="Calibri"/>
            </a:endParaRPr>
          </a:p>
        </p:txBody>
      </p:sp>
      <p:sp>
        <p:nvSpPr>
          <p:cNvPr id="9" name="TextBox 8">
            <a:extLst>
              <a:ext uri="{FF2B5EF4-FFF2-40B4-BE49-F238E27FC236}">
                <a16:creationId xmlns:a16="http://schemas.microsoft.com/office/drawing/2014/main" id="{2EAD8DDA-038A-42AB-ABEF-5DE06253CCD8}"/>
              </a:ext>
            </a:extLst>
          </p:cNvPr>
          <p:cNvSpPr txBox="1"/>
          <p:nvPr/>
        </p:nvSpPr>
        <p:spPr>
          <a:xfrm>
            <a:off x="4519547" y="461349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F7"/>
                </a:solidFill>
                <a:cs typeface="Calibri"/>
              </a:rPr>
              <a:t>CARBON DIOXIDE</a:t>
            </a:r>
          </a:p>
        </p:txBody>
      </p:sp>
      <p:sp>
        <p:nvSpPr>
          <p:cNvPr id="10" name="TextBox 9">
            <a:extLst>
              <a:ext uri="{FF2B5EF4-FFF2-40B4-BE49-F238E27FC236}">
                <a16:creationId xmlns:a16="http://schemas.microsoft.com/office/drawing/2014/main" id="{BE2A80A7-0B0F-4A90-83A5-35183588D2F7}"/>
              </a:ext>
            </a:extLst>
          </p:cNvPr>
          <p:cNvSpPr txBox="1"/>
          <p:nvPr/>
        </p:nvSpPr>
        <p:spPr>
          <a:xfrm>
            <a:off x="4871189" y="513214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1"/>
                </a:solidFill>
                <a:cs typeface="Calibri"/>
              </a:rPr>
              <a:t>WATER</a:t>
            </a:r>
            <a:endParaRPr lang="en-US" dirty="0">
              <a:cs typeface="Calibri"/>
            </a:endParaRP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F42F8497-63B2-4DB3-A370-7828E5090C01}"/>
                  </a:ext>
                </a:extLst>
              </p14:cNvPr>
              <p14:cNvContentPartPr/>
              <p14:nvPr/>
            </p14:nvContentPartPr>
            <p14:xfrm>
              <a:off x="3434219" y="3538110"/>
              <a:ext cx="1276350" cy="19049"/>
            </p14:xfrm>
          </p:contentPart>
        </mc:Choice>
        <mc:Fallback xmlns="">
          <p:pic>
            <p:nvPicPr>
              <p:cNvPr id="11" name="Ink 10">
                <a:extLst>
                  <a:ext uri="{FF2B5EF4-FFF2-40B4-BE49-F238E27FC236}">
                    <a16:creationId xmlns:a16="http://schemas.microsoft.com/office/drawing/2014/main" id="{F42F8497-63B2-4DB3-A370-7828E5090C01}"/>
                  </a:ext>
                </a:extLst>
              </p:cNvPr>
              <p:cNvPicPr/>
              <p:nvPr/>
            </p:nvPicPr>
            <p:blipFill>
              <a:blip r:embed="rId6"/>
              <a:stretch>
                <a:fillRect/>
              </a:stretch>
            </p:blipFill>
            <p:spPr>
              <a:xfrm>
                <a:off x="3416171" y="3522748"/>
                <a:ext cx="1312085" cy="494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3069655D-3D9F-448B-BE7F-1EE918D46B8D}"/>
                  </a:ext>
                </a:extLst>
              </p14:cNvPr>
              <p14:cNvContentPartPr/>
              <p14:nvPr/>
            </p14:nvContentPartPr>
            <p14:xfrm>
              <a:off x="5741095" y="3642985"/>
              <a:ext cx="1543050" cy="104775"/>
            </p14:xfrm>
          </p:contentPart>
        </mc:Choice>
        <mc:Fallback xmlns="">
          <p:pic>
            <p:nvPicPr>
              <p:cNvPr id="12" name="Ink 11">
                <a:extLst>
                  <a:ext uri="{FF2B5EF4-FFF2-40B4-BE49-F238E27FC236}">
                    <a16:creationId xmlns:a16="http://schemas.microsoft.com/office/drawing/2014/main" id="{3069655D-3D9F-448B-BE7F-1EE918D46B8D}"/>
                  </a:ext>
                </a:extLst>
              </p:cNvPr>
              <p:cNvPicPr/>
              <p:nvPr/>
            </p:nvPicPr>
            <p:blipFill>
              <a:blip r:embed="rId8"/>
              <a:stretch>
                <a:fillRect/>
              </a:stretch>
            </p:blipFill>
            <p:spPr>
              <a:xfrm>
                <a:off x="5723052" y="3625044"/>
                <a:ext cx="1578775" cy="14029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4009B2C5-7248-42C3-9922-75D6AF884C26}"/>
                  </a:ext>
                </a:extLst>
              </p14:cNvPr>
              <p14:cNvContentPartPr/>
              <p14:nvPr/>
            </p14:nvContentPartPr>
            <p14:xfrm>
              <a:off x="7129397" y="3590794"/>
              <a:ext cx="171449" cy="342900"/>
            </p14:xfrm>
          </p:contentPart>
        </mc:Choice>
        <mc:Fallback xmlns="">
          <p:pic>
            <p:nvPicPr>
              <p:cNvPr id="13" name="Ink 12">
                <a:extLst>
                  <a:ext uri="{FF2B5EF4-FFF2-40B4-BE49-F238E27FC236}">
                    <a16:creationId xmlns:a16="http://schemas.microsoft.com/office/drawing/2014/main" id="{4009B2C5-7248-42C3-9922-75D6AF884C26}"/>
                  </a:ext>
                </a:extLst>
              </p:cNvPr>
              <p:cNvPicPr/>
              <p:nvPr/>
            </p:nvPicPr>
            <p:blipFill>
              <a:blip r:embed="rId10"/>
              <a:stretch>
                <a:fillRect/>
              </a:stretch>
            </p:blipFill>
            <p:spPr>
              <a:xfrm>
                <a:off x="7111041" y="3573070"/>
                <a:ext cx="207795" cy="3787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AFF39EEC-E995-4D70-9A8B-C2AC1C7C5EF3}"/>
                  </a:ext>
                </a:extLst>
              </p14:cNvPr>
              <p14:cNvContentPartPr/>
              <p14:nvPr/>
            </p14:nvContentPartPr>
            <p14:xfrm>
              <a:off x="3496848" y="4112712"/>
              <a:ext cx="1095375" cy="38100"/>
            </p14:xfrm>
          </p:contentPart>
        </mc:Choice>
        <mc:Fallback xmlns="">
          <p:pic>
            <p:nvPicPr>
              <p:cNvPr id="14" name="Ink 13">
                <a:extLst>
                  <a:ext uri="{FF2B5EF4-FFF2-40B4-BE49-F238E27FC236}">
                    <a16:creationId xmlns:a16="http://schemas.microsoft.com/office/drawing/2014/main" id="{AFF39EEC-E995-4D70-9A8B-C2AC1C7C5EF3}"/>
                  </a:ext>
                </a:extLst>
              </p:cNvPr>
              <p:cNvPicPr/>
              <p:nvPr/>
            </p:nvPicPr>
            <p:blipFill>
              <a:blip r:embed="rId12"/>
              <a:stretch>
                <a:fillRect/>
              </a:stretch>
            </p:blipFill>
            <p:spPr>
              <a:xfrm>
                <a:off x="3479204" y="4097024"/>
                <a:ext cx="1131023" cy="6979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6421F452-0570-4BFC-9306-D4A1D924CCC2}"/>
                  </a:ext>
                </a:extLst>
              </p14:cNvPr>
              <p14:cNvContentPartPr/>
              <p14:nvPr/>
            </p14:nvContentPartPr>
            <p14:xfrm>
              <a:off x="6461341" y="4217095"/>
              <a:ext cx="828675" cy="19049"/>
            </p14:xfrm>
          </p:contentPart>
        </mc:Choice>
        <mc:Fallback xmlns="">
          <p:pic>
            <p:nvPicPr>
              <p:cNvPr id="15" name="Ink 14">
                <a:extLst>
                  <a:ext uri="{FF2B5EF4-FFF2-40B4-BE49-F238E27FC236}">
                    <a16:creationId xmlns:a16="http://schemas.microsoft.com/office/drawing/2014/main" id="{6421F452-0570-4BFC-9306-D4A1D924CCC2}"/>
                  </a:ext>
                </a:extLst>
              </p:cNvPr>
              <p:cNvPicPr/>
              <p:nvPr/>
            </p:nvPicPr>
            <p:blipFill>
              <a:blip r:embed="rId14"/>
              <a:stretch>
                <a:fillRect/>
              </a:stretch>
            </p:blipFill>
            <p:spPr>
              <a:xfrm>
                <a:off x="6443295" y="4201221"/>
                <a:ext cx="864406" cy="5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F7BA5771-6A72-4D61-B280-94C7F36E71F1}"/>
                  </a:ext>
                </a:extLst>
              </p14:cNvPr>
              <p14:cNvContentPartPr/>
              <p14:nvPr/>
            </p14:nvContentPartPr>
            <p14:xfrm>
              <a:off x="7129396" y="4164903"/>
              <a:ext cx="161925" cy="219075"/>
            </p14:xfrm>
          </p:contentPart>
        </mc:Choice>
        <mc:Fallback xmlns="">
          <p:pic>
            <p:nvPicPr>
              <p:cNvPr id="16" name="Ink 15">
                <a:extLst>
                  <a:ext uri="{FF2B5EF4-FFF2-40B4-BE49-F238E27FC236}">
                    <a16:creationId xmlns:a16="http://schemas.microsoft.com/office/drawing/2014/main" id="{F7BA5771-6A72-4D61-B280-94C7F36E71F1}"/>
                  </a:ext>
                </a:extLst>
              </p:cNvPr>
              <p:cNvPicPr/>
              <p:nvPr/>
            </p:nvPicPr>
            <p:blipFill>
              <a:blip r:embed="rId16"/>
              <a:stretch>
                <a:fillRect/>
              </a:stretch>
            </p:blipFill>
            <p:spPr>
              <a:xfrm>
                <a:off x="7111680" y="4146586"/>
                <a:ext cx="197003" cy="25534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4D8320C7-AAA9-47FF-87E4-6A552EF662D4}"/>
                  </a:ext>
                </a:extLst>
              </p14:cNvPr>
              <p14:cNvContentPartPr/>
              <p14:nvPr/>
            </p14:nvContentPartPr>
            <p14:xfrm>
              <a:off x="6385035" y="4791205"/>
              <a:ext cx="1190625" cy="38100"/>
            </p14:xfrm>
          </p:contentPart>
        </mc:Choice>
        <mc:Fallback xmlns="">
          <p:pic>
            <p:nvPicPr>
              <p:cNvPr id="17" name="Ink 16">
                <a:extLst>
                  <a:ext uri="{FF2B5EF4-FFF2-40B4-BE49-F238E27FC236}">
                    <a16:creationId xmlns:a16="http://schemas.microsoft.com/office/drawing/2014/main" id="{4D8320C7-AAA9-47FF-87E4-6A552EF662D4}"/>
                  </a:ext>
                </a:extLst>
              </p:cNvPr>
              <p:cNvPicPr/>
              <p:nvPr/>
            </p:nvPicPr>
            <p:blipFill>
              <a:blip r:embed="rId18"/>
              <a:stretch>
                <a:fillRect/>
              </a:stretch>
            </p:blipFill>
            <p:spPr>
              <a:xfrm>
                <a:off x="6367436" y="4775384"/>
                <a:ext cx="1226182" cy="7006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F686462D-3069-4188-83DC-D79412309840}"/>
                  </a:ext>
                </a:extLst>
              </p14:cNvPr>
              <p14:cNvContentPartPr/>
              <p14:nvPr/>
            </p14:nvContentPartPr>
            <p14:xfrm>
              <a:off x="3410607" y="4613322"/>
              <a:ext cx="1133475" cy="209550"/>
            </p14:xfrm>
          </p:contentPart>
        </mc:Choice>
        <mc:Fallback xmlns="">
          <p:pic>
            <p:nvPicPr>
              <p:cNvPr id="18" name="Ink 17">
                <a:extLst>
                  <a:ext uri="{FF2B5EF4-FFF2-40B4-BE49-F238E27FC236}">
                    <a16:creationId xmlns:a16="http://schemas.microsoft.com/office/drawing/2014/main" id="{F686462D-3069-4188-83DC-D79412309840}"/>
                  </a:ext>
                </a:extLst>
              </p:cNvPr>
              <p:cNvPicPr/>
              <p:nvPr/>
            </p:nvPicPr>
            <p:blipFill>
              <a:blip r:embed="rId20"/>
              <a:stretch>
                <a:fillRect/>
              </a:stretch>
            </p:blipFill>
            <p:spPr>
              <a:xfrm>
                <a:off x="3392558" y="4595679"/>
                <a:ext cx="1169212" cy="24519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9CE0598-DAC3-4191-9D4D-A5F30210192D}"/>
                  </a:ext>
                </a:extLst>
              </p14:cNvPr>
              <p14:cNvContentPartPr/>
              <p14:nvPr/>
            </p14:nvContentPartPr>
            <p14:xfrm>
              <a:off x="3373358" y="4467616"/>
              <a:ext cx="133350" cy="285750"/>
            </p14:xfrm>
          </p:contentPart>
        </mc:Choice>
        <mc:Fallback xmlns="">
          <p:pic>
            <p:nvPicPr>
              <p:cNvPr id="19" name="Ink 18">
                <a:extLst>
                  <a:ext uri="{FF2B5EF4-FFF2-40B4-BE49-F238E27FC236}">
                    <a16:creationId xmlns:a16="http://schemas.microsoft.com/office/drawing/2014/main" id="{29CE0598-DAC3-4191-9D4D-A5F30210192D}"/>
                  </a:ext>
                </a:extLst>
              </p:cNvPr>
              <p:cNvPicPr/>
              <p:nvPr/>
            </p:nvPicPr>
            <p:blipFill>
              <a:blip r:embed="rId22"/>
              <a:stretch>
                <a:fillRect/>
              </a:stretch>
            </p:blipFill>
            <p:spPr>
              <a:xfrm>
                <a:off x="3355840" y="4449757"/>
                <a:ext cx="168743" cy="32111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CC6019A4-86A9-4662-9FF3-21D7CEF1CA19}"/>
                  </a:ext>
                </a:extLst>
              </p14:cNvPr>
              <p14:cNvContentPartPr/>
              <p14:nvPr/>
            </p14:nvContentPartPr>
            <p14:xfrm>
              <a:off x="5722981" y="5313123"/>
              <a:ext cx="1695450" cy="19049"/>
            </p14:xfrm>
          </p:contentPart>
        </mc:Choice>
        <mc:Fallback xmlns="">
          <p:pic>
            <p:nvPicPr>
              <p:cNvPr id="20" name="Ink 19">
                <a:extLst>
                  <a:ext uri="{FF2B5EF4-FFF2-40B4-BE49-F238E27FC236}">
                    <a16:creationId xmlns:a16="http://schemas.microsoft.com/office/drawing/2014/main" id="{CC6019A4-86A9-4662-9FF3-21D7CEF1CA19}"/>
                  </a:ext>
                </a:extLst>
              </p:cNvPr>
              <p:cNvPicPr/>
              <p:nvPr/>
            </p:nvPicPr>
            <p:blipFill>
              <a:blip r:embed="rId24"/>
              <a:stretch>
                <a:fillRect/>
              </a:stretch>
            </p:blipFill>
            <p:spPr>
              <a:xfrm>
                <a:off x="5705380" y="5297249"/>
                <a:ext cx="1731011" cy="50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69D30424-90EB-46C6-B74B-621E1E032920}"/>
                  </a:ext>
                </a:extLst>
              </p14:cNvPr>
              <p14:cNvContentPartPr/>
              <p14:nvPr/>
            </p14:nvContentPartPr>
            <p14:xfrm>
              <a:off x="2897595" y="5355845"/>
              <a:ext cx="1952625" cy="76200"/>
            </p14:xfrm>
          </p:contentPart>
        </mc:Choice>
        <mc:Fallback xmlns="">
          <p:pic>
            <p:nvPicPr>
              <p:cNvPr id="21" name="Ink 20">
                <a:extLst>
                  <a:ext uri="{FF2B5EF4-FFF2-40B4-BE49-F238E27FC236}">
                    <a16:creationId xmlns:a16="http://schemas.microsoft.com/office/drawing/2014/main" id="{69D30424-90EB-46C6-B74B-621E1E032920}"/>
                  </a:ext>
                </a:extLst>
              </p:cNvPr>
              <p:cNvPicPr/>
              <p:nvPr/>
            </p:nvPicPr>
            <p:blipFill>
              <a:blip r:embed="rId26"/>
              <a:stretch>
                <a:fillRect/>
              </a:stretch>
            </p:blipFill>
            <p:spPr>
              <a:xfrm>
                <a:off x="2879991" y="5337542"/>
                <a:ext cx="1988193" cy="11317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258A5E64-6C42-4928-A2EE-94A4E4E869E8}"/>
                  </a:ext>
                </a:extLst>
              </p14:cNvPr>
              <p14:cNvContentPartPr/>
              <p14:nvPr/>
            </p14:nvContentPartPr>
            <p14:xfrm>
              <a:off x="2815048" y="5156547"/>
              <a:ext cx="190500" cy="361950"/>
            </p14:xfrm>
          </p:contentPart>
        </mc:Choice>
        <mc:Fallback xmlns="">
          <p:pic>
            <p:nvPicPr>
              <p:cNvPr id="22" name="Ink 21">
                <a:extLst>
                  <a:ext uri="{FF2B5EF4-FFF2-40B4-BE49-F238E27FC236}">
                    <a16:creationId xmlns:a16="http://schemas.microsoft.com/office/drawing/2014/main" id="{258A5E64-6C42-4928-A2EE-94A4E4E869E8}"/>
                  </a:ext>
                </a:extLst>
              </p:cNvPr>
              <p:cNvPicPr/>
              <p:nvPr/>
            </p:nvPicPr>
            <p:blipFill>
              <a:blip r:embed="rId28"/>
              <a:stretch>
                <a:fillRect/>
              </a:stretch>
            </p:blipFill>
            <p:spPr>
              <a:xfrm>
                <a:off x="2797502" y="5138952"/>
                <a:ext cx="225950" cy="397499"/>
              </a:xfrm>
              <a:prstGeom prst="rect">
                <a:avLst/>
              </a:prstGeom>
            </p:spPr>
          </p:pic>
        </mc:Fallback>
      </mc:AlternateContent>
      <p:sp>
        <p:nvSpPr>
          <p:cNvPr id="23" name="TextBox 22">
            <a:extLst>
              <a:ext uri="{FF2B5EF4-FFF2-40B4-BE49-F238E27FC236}">
                <a16:creationId xmlns:a16="http://schemas.microsoft.com/office/drawing/2014/main" id="{C30B083C-BE25-4F87-8EAB-876661A8E75C}"/>
              </a:ext>
            </a:extLst>
          </p:cNvPr>
          <p:cNvSpPr txBox="1"/>
          <p:nvPr/>
        </p:nvSpPr>
        <p:spPr>
          <a:xfrm>
            <a:off x="8531790" y="423118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4"/>
                </a:solidFill>
              </a:rPr>
              <a:t>ENERGY</a:t>
            </a:r>
          </a:p>
        </p:txBody>
      </p:sp>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C4FAA1B0-3AC3-4E26-9128-6D49244CAC45}"/>
                  </a:ext>
                </a:extLst>
              </p14:cNvPr>
              <p14:cNvContentPartPr/>
              <p14:nvPr/>
            </p14:nvContentPartPr>
            <p14:xfrm>
              <a:off x="9008300" y="4624191"/>
              <a:ext cx="447675" cy="1057275"/>
            </p14:xfrm>
          </p:contentPart>
        </mc:Choice>
        <mc:Fallback xmlns="">
          <p:pic>
            <p:nvPicPr>
              <p:cNvPr id="24" name="Ink 23">
                <a:extLst>
                  <a:ext uri="{FF2B5EF4-FFF2-40B4-BE49-F238E27FC236}">
                    <a16:creationId xmlns:a16="http://schemas.microsoft.com/office/drawing/2014/main" id="{C4FAA1B0-3AC3-4E26-9128-6D49244CAC45}"/>
                  </a:ext>
                </a:extLst>
              </p:cNvPr>
              <p:cNvPicPr/>
              <p:nvPr/>
            </p:nvPicPr>
            <p:blipFill>
              <a:blip r:embed="rId30"/>
              <a:stretch>
                <a:fillRect/>
              </a:stretch>
            </p:blipFill>
            <p:spPr>
              <a:xfrm>
                <a:off x="8990793" y="4606149"/>
                <a:ext cx="483046" cy="109299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28FEFEB7-0394-4AFE-B021-297A3A660A16}"/>
                  </a:ext>
                </a:extLst>
              </p14:cNvPr>
              <p14:cNvContentPartPr/>
              <p14:nvPr/>
            </p14:nvContentPartPr>
            <p14:xfrm>
              <a:off x="8662607" y="4645068"/>
              <a:ext cx="485775" cy="1295400"/>
            </p14:xfrm>
          </p:contentPart>
        </mc:Choice>
        <mc:Fallback xmlns="">
          <p:pic>
            <p:nvPicPr>
              <p:cNvPr id="25" name="Ink 24">
                <a:extLst>
                  <a:ext uri="{FF2B5EF4-FFF2-40B4-BE49-F238E27FC236}">
                    <a16:creationId xmlns:a16="http://schemas.microsoft.com/office/drawing/2014/main" id="{28FEFEB7-0394-4AFE-B021-297A3A660A16}"/>
                  </a:ext>
                </a:extLst>
              </p:cNvPr>
              <p:cNvPicPr/>
              <p:nvPr/>
            </p:nvPicPr>
            <p:blipFill>
              <a:blip r:embed="rId32"/>
              <a:stretch>
                <a:fillRect/>
              </a:stretch>
            </p:blipFill>
            <p:spPr>
              <a:xfrm>
                <a:off x="8644508" y="4627096"/>
                <a:ext cx="521611" cy="133098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016DD0B5-A829-43A3-9EEB-40F28FB2AB16}"/>
                  </a:ext>
                </a:extLst>
              </p14:cNvPr>
              <p14:cNvContentPartPr/>
              <p14:nvPr/>
            </p14:nvContentPartPr>
            <p14:xfrm>
              <a:off x="9394520" y="4592876"/>
              <a:ext cx="895350" cy="704849"/>
            </p14:xfrm>
          </p:contentPart>
        </mc:Choice>
        <mc:Fallback xmlns="">
          <p:pic>
            <p:nvPicPr>
              <p:cNvPr id="26" name="Ink 25">
                <a:extLst>
                  <a:ext uri="{FF2B5EF4-FFF2-40B4-BE49-F238E27FC236}">
                    <a16:creationId xmlns:a16="http://schemas.microsoft.com/office/drawing/2014/main" id="{016DD0B5-A829-43A3-9EEB-40F28FB2AB16}"/>
                  </a:ext>
                </a:extLst>
              </p:cNvPr>
              <p:cNvPicPr/>
              <p:nvPr/>
            </p:nvPicPr>
            <p:blipFill>
              <a:blip r:embed="rId34"/>
              <a:stretch>
                <a:fillRect/>
              </a:stretch>
            </p:blipFill>
            <p:spPr>
              <a:xfrm>
                <a:off x="9376886" y="4575183"/>
                <a:ext cx="930977" cy="740597"/>
              </a:xfrm>
              <a:prstGeom prst="rect">
                <a:avLst/>
              </a:prstGeom>
            </p:spPr>
          </p:pic>
        </mc:Fallback>
      </mc:AlternateContent>
      <p:pic>
        <p:nvPicPr>
          <p:cNvPr id="27" name="Picture 27" descr="Cartoon Sun image - Free stock photo - Public Domain photo - CC0 Images">
            <a:extLst>
              <a:ext uri="{FF2B5EF4-FFF2-40B4-BE49-F238E27FC236}">
                <a16:creationId xmlns:a16="http://schemas.microsoft.com/office/drawing/2014/main" id="{3BAAE0A9-032A-4401-96B2-ECCB4FF97213}"/>
              </a:ext>
            </a:extLst>
          </p:cNvPr>
          <p:cNvPicPr>
            <a:picLocks noChangeAspect="1"/>
          </p:cNvPicPr>
          <p:nvPr/>
        </p:nvPicPr>
        <p:blipFill>
          <a:blip r:embed="rId35"/>
          <a:stretch>
            <a:fillRect/>
          </a:stretch>
        </p:blipFill>
        <p:spPr>
          <a:xfrm>
            <a:off x="9190459" y="1231213"/>
            <a:ext cx="2203519" cy="2203519"/>
          </a:xfrm>
          <a:prstGeom prst="rect">
            <a:avLst/>
          </a:prstGeom>
        </p:spPr>
      </p:pic>
      <p:sp>
        <p:nvSpPr>
          <p:cNvPr id="29" name="TextBox 28">
            <a:extLst>
              <a:ext uri="{FF2B5EF4-FFF2-40B4-BE49-F238E27FC236}">
                <a16:creationId xmlns:a16="http://schemas.microsoft.com/office/drawing/2014/main" id="{56D9054F-60E1-48A2-89E1-39660EF271E9}"/>
              </a:ext>
            </a:extLst>
          </p:cNvPr>
          <p:cNvSpPr txBox="1"/>
          <p:nvPr/>
        </p:nvSpPr>
        <p:spPr>
          <a:xfrm>
            <a:off x="9739378" y="215069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SUNLIGHT</a:t>
            </a:r>
          </a:p>
        </p:txBody>
      </p:sp>
    </p:spTree>
    <p:extLst>
      <p:ext uri="{BB962C8B-B14F-4D97-AF65-F5344CB8AC3E}">
        <p14:creationId xmlns:p14="http://schemas.microsoft.com/office/powerpoint/2010/main" val="399394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82D8-1A52-40BF-8926-1138519D9B8E}"/>
              </a:ext>
            </a:extLst>
          </p:cNvPr>
          <p:cNvSpPr>
            <a:spLocks noGrp="1"/>
          </p:cNvSpPr>
          <p:nvPr>
            <p:ph type="title"/>
          </p:nvPr>
        </p:nvSpPr>
        <p:spPr/>
        <p:txBody>
          <a:bodyPr/>
          <a:lstStyle/>
          <a:p>
            <a:r>
              <a:rPr lang="en-US" dirty="0">
                <a:cs typeface="Calibri Light"/>
              </a:rPr>
              <a:t>                                ~Energy~</a:t>
            </a:r>
            <a:endParaRPr lang="en-US" dirty="0"/>
          </a:p>
        </p:txBody>
      </p:sp>
      <p:sp>
        <p:nvSpPr>
          <p:cNvPr id="3" name="Content Placeholder 2">
            <a:extLst>
              <a:ext uri="{FF2B5EF4-FFF2-40B4-BE49-F238E27FC236}">
                <a16:creationId xmlns:a16="http://schemas.microsoft.com/office/drawing/2014/main" id="{0C8E8DF1-D9B7-4A33-B40B-44B63E00B373}"/>
              </a:ext>
            </a:extLst>
          </p:cNvPr>
          <p:cNvSpPr>
            <a:spLocks noGrp="1"/>
          </p:cNvSpPr>
          <p:nvPr>
            <p:ph idx="1"/>
          </p:nvPr>
        </p:nvSpPr>
        <p:spPr>
          <a:xfrm>
            <a:off x="316282" y="1512474"/>
            <a:ext cx="10515600" cy="4351338"/>
          </a:xfrm>
        </p:spPr>
        <p:txBody>
          <a:bodyPr vert="horz" lIns="91440" tIns="45720" rIns="91440" bIns="45720" rtlCol="0" anchor="t">
            <a:normAutofit/>
          </a:bodyPr>
          <a:lstStyle/>
          <a:p>
            <a:pPr marL="0" indent="0">
              <a:buNone/>
            </a:pPr>
            <a:r>
              <a:rPr lang="en-US" u="sng" dirty="0">
                <a:cs typeface="Calibri" panose="020F0502020204030204"/>
              </a:rPr>
              <a:t>MECHANICAL</a:t>
            </a:r>
            <a:r>
              <a:rPr lang="en-US" dirty="0">
                <a:cs typeface="Calibri" panose="020F0502020204030204"/>
              </a:rPr>
              <a:t>                                      </a:t>
            </a:r>
            <a:r>
              <a:rPr lang="en-US" u="sng">
                <a:cs typeface="Calibri" panose="020F0502020204030204"/>
              </a:rPr>
              <a:t>CHEMICAL</a:t>
            </a:r>
            <a:endParaRPr lang="en-US" u="sng" dirty="0">
              <a:cs typeface="Calibri" panose="020F0502020204030204"/>
            </a:endParaRPr>
          </a:p>
          <a:p>
            <a:pPr marL="0" indent="0">
              <a:buNone/>
            </a:pPr>
            <a:r>
              <a:rPr lang="en-US">
                <a:solidFill>
                  <a:schemeClr val="accent4">
                    <a:lumMod val="50000"/>
                  </a:schemeClr>
                </a:solidFill>
                <a:cs typeface="Calibri" panose="020F0502020204030204"/>
              </a:rPr>
              <a:t>Motion and Position                          </a:t>
            </a:r>
            <a:r>
              <a:rPr lang="en-US">
                <a:solidFill>
                  <a:srgbClr val="FF0000"/>
                </a:solidFill>
                <a:cs typeface="Calibri" panose="020F0502020204030204"/>
              </a:rPr>
              <a:t>Stored in Bonds</a:t>
            </a:r>
            <a:r>
              <a:rPr lang="en-US" dirty="0">
                <a:solidFill>
                  <a:schemeClr val="accent4">
                    <a:lumMod val="50000"/>
                  </a:schemeClr>
                </a:solidFill>
                <a:cs typeface="Calibri" panose="020F0502020204030204"/>
              </a:rPr>
              <a:t>     </a:t>
            </a:r>
          </a:p>
          <a:p>
            <a:pPr marL="0" indent="0">
              <a:buNone/>
            </a:pPr>
            <a:endParaRPr lang="en-US" dirty="0">
              <a:cs typeface="Calibri" panose="020F0502020204030204"/>
            </a:endParaRPr>
          </a:p>
          <a:p>
            <a:pPr marL="0" indent="0">
              <a:buNone/>
            </a:pPr>
            <a:r>
              <a:rPr lang="en-US" u="sng" dirty="0">
                <a:cs typeface="Calibri" panose="020F0502020204030204"/>
              </a:rPr>
              <a:t>ELECTRICAL</a:t>
            </a:r>
            <a:r>
              <a:rPr lang="en-US" dirty="0">
                <a:cs typeface="Calibri" panose="020F0502020204030204"/>
              </a:rPr>
              <a:t>                           </a:t>
            </a:r>
            <a:r>
              <a:rPr lang="en-US" u="sng">
                <a:cs typeface="Calibri" panose="020F0502020204030204"/>
              </a:rPr>
              <a:t>NUCLEAR</a:t>
            </a:r>
            <a:endParaRPr lang="en-US">
              <a:highlight>
                <a:srgbClr val="FFFF00"/>
              </a:highlight>
              <a:cs typeface="Calibri" panose="020F0502020204030204"/>
            </a:endParaRPr>
          </a:p>
          <a:p>
            <a:pPr marL="0" indent="0">
              <a:buNone/>
            </a:pPr>
            <a:r>
              <a:rPr lang="en-US" dirty="0">
                <a:solidFill>
                  <a:srgbClr val="0070C0"/>
                </a:solidFill>
                <a:cs typeface="Calibri" panose="020F0502020204030204"/>
              </a:rPr>
              <a:t>Flow of Electrons                 </a:t>
            </a:r>
            <a:r>
              <a:rPr lang="en-US">
                <a:solidFill>
                  <a:srgbClr val="7030A0"/>
                </a:solidFill>
                <a:cs typeface="Calibri" panose="020F0502020204030204"/>
              </a:rPr>
              <a:t>Splitting Atoms </a:t>
            </a:r>
            <a:endParaRPr lang="en-US" u="sng">
              <a:solidFill>
                <a:srgbClr val="0070C0"/>
              </a:solidFill>
              <a:cs typeface="Calibri" panose="020F0502020204030204"/>
            </a:endParaRPr>
          </a:p>
          <a:p>
            <a:pPr marL="0" indent="0">
              <a:buNone/>
            </a:pPr>
            <a:endParaRPr lang="en-US" dirty="0">
              <a:solidFill>
                <a:srgbClr val="0070C0"/>
              </a:solidFill>
              <a:cs typeface="Calibri" panose="020F0502020204030204"/>
            </a:endParaRPr>
          </a:p>
          <a:p>
            <a:pPr marL="0" indent="0">
              <a:buNone/>
            </a:pPr>
            <a:r>
              <a:rPr lang="en-US" u="sng" dirty="0">
                <a:solidFill>
                  <a:srgbClr val="000000"/>
                </a:solidFill>
                <a:cs typeface="Calibri" panose="020F0502020204030204"/>
              </a:rPr>
              <a:t>RADIANT</a:t>
            </a:r>
            <a:r>
              <a:rPr lang="en-US" dirty="0">
                <a:solidFill>
                  <a:srgbClr val="000000"/>
                </a:solidFill>
                <a:cs typeface="Calibri" panose="020F0502020204030204"/>
              </a:rPr>
              <a:t>                                  </a:t>
            </a:r>
            <a:r>
              <a:rPr lang="en-US" u="sng">
                <a:solidFill>
                  <a:srgbClr val="000000"/>
                </a:solidFill>
                <a:cs typeface="Calibri" panose="020F0502020204030204"/>
              </a:rPr>
              <a:t>THERMAL</a:t>
            </a:r>
            <a:r>
              <a:rPr lang="en-US" dirty="0">
                <a:solidFill>
                  <a:srgbClr val="000000"/>
                </a:solidFill>
                <a:cs typeface="Calibri" panose="020F0502020204030204"/>
              </a:rPr>
              <a:t>                   </a:t>
            </a:r>
            <a:endParaRPr lang="en-US" u="sng" dirty="0">
              <a:solidFill>
                <a:srgbClr val="000000"/>
              </a:solidFill>
              <a:cs typeface="Calibri" panose="020F0502020204030204"/>
            </a:endParaRPr>
          </a:p>
          <a:p>
            <a:pPr marL="0" indent="0">
              <a:buNone/>
            </a:pPr>
            <a:r>
              <a:rPr lang="en-US">
                <a:solidFill>
                  <a:schemeClr val="accent2"/>
                </a:solidFill>
                <a:cs typeface="Calibri" panose="020F0502020204030204"/>
              </a:rPr>
              <a:t>Forms of Light Energy           </a:t>
            </a:r>
            <a:r>
              <a:rPr lang="en-US">
                <a:solidFill>
                  <a:srgbClr val="FF00F7"/>
                </a:solidFill>
                <a:cs typeface="Calibri" panose="020F0502020204030204"/>
              </a:rPr>
              <a:t>Heat</a:t>
            </a:r>
          </a:p>
          <a:p>
            <a:pPr marL="0" indent="0">
              <a:buNone/>
            </a:pPr>
            <a:endParaRPr lang="en-US" u="sng" dirty="0">
              <a:cs typeface="Calibri" panose="020F0502020204030204"/>
            </a:endParaRPr>
          </a:p>
          <a:p>
            <a:pPr marL="0" indent="0">
              <a:buNone/>
            </a:pPr>
            <a:endParaRPr lang="en-US" u="sng"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p:txBody>
      </p:sp>
      <p:pic>
        <p:nvPicPr>
          <p:cNvPr id="4" name="Picture 4" descr="Roller Coaster Free Stock Photo - Public Domain Pictures">
            <a:extLst>
              <a:ext uri="{FF2B5EF4-FFF2-40B4-BE49-F238E27FC236}">
                <a16:creationId xmlns:a16="http://schemas.microsoft.com/office/drawing/2014/main" id="{7E0B91A0-F8AF-487A-A785-2972A32C25BE}"/>
              </a:ext>
            </a:extLst>
          </p:cNvPr>
          <p:cNvPicPr>
            <a:picLocks noChangeAspect="1"/>
          </p:cNvPicPr>
          <p:nvPr/>
        </p:nvPicPr>
        <p:blipFill>
          <a:blip r:embed="rId2"/>
          <a:stretch>
            <a:fillRect/>
          </a:stretch>
        </p:blipFill>
        <p:spPr>
          <a:xfrm>
            <a:off x="3638419" y="1193560"/>
            <a:ext cx="1428750" cy="1381125"/>
          </a:xfrm>
          <a:prstGeom prst="rect">
            <a:avLst/>
          </a:prstGeom>
        </p:spPr>
      </p:pic>
      <p:pic>
        <p:nvPicPr>
          <p:cNvPr id="5" name="Picture 5">
            <a:extLst>
              <a:ext uri="{FF2B5EF4-FFF2-40B4-BE49-F238E27FC236}">
                <a16:creationId xmlns:a16="http://schemas.microsoft.com/office/drawing/2014/main" id="{FF31052A-6D30-46B0-A674-02988A5C46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5577" y="2852289"/>
            <a:ext cx="1104378" cy="1049037"/>
          </a:xfrm>
          <a:prstGeom prst="rect">
            <a:avLst/>
          </a:prstGeom>
        </p:spPr>
      </p:pic>
      <p:sp>
        <p:nvSpPr>
          <p:cNvPr id="6" name="TextBox 5">
            <a:extLst>
              <a:ext uri="{FF2B5EF4-FFF2-40B4-BE49-F238E27FC236}">
                <a16:creationId xmlns:a16="http://schemas.microsoft.com/office/drawing/2014/main" id="{7F0EC8D1-4D1D-4145-96A8-75B482E68750}"/>
              </a:ext>
            </a:extLst>
          </p:cNvPr>
          <p:cNvSpPr txBox="1"/>
          <p:nvPr/>
        </p:nvSpPr>
        <p:spPr>
          <a:xfrm>
            <a:off x="4724400" y="4746625"/>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8" name="Picture 8" descr="Sun Sky Shine · Free vector graphic on Pixabay">
            <a:extLst>
              <a:ext uri="{FF2B5EF4-FFF2-40B4-BE49-F238E27FC236}">
                <a16:creationId xmlns:a16="http://schemas.microsoft.com/office/drawing/2014/main" id="{F3FA4C29-82D4-4293-9B0A-4349C2111BE7}"/>
              </a:ext>
            </a:extLst>
          </p:cNvPr>
          <p:cNvPicPr>
            <a:picLocks noChangeAspect="1"/>
          </p:cNvPicPr>
          <p:nvPr/>
        </p:nvPicPr>
        <p:blipFill>
          <a:blip r:embed="rId5"/>
          <a:stretch>
            <a:fillRect/>
          </a:stretch>
        </p:blipFill>
        <p:spPr>
          <a:xfrm>
            <a:off x="2761989" y="4380889"/>
            <a:ext cx="770351" cy="747564"/>
          </a:xfrm>
          <a:prstGeom prst="rect">
            <a:avLst/>
          </a:prstGeom>
        </p:spPr>
      </p:pic>
      <p:pic>
        <p:nvPicPr>
          <p:cNvPr id="9" name="Picture 9">
            <a:extLst>
              <a:ext uri="{FF2B5EF4-FFF2-40B4-BE49-F238E27FC236}">
                <a16:creationId xmlns:a16="http://schemas.microsoft.com/office/drawing/2014/main" id="{6A27E048-2B90-45C1-8434-C3FBBD3011C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60290" y="1516353"/>
            <a:ext cx="843420" cy="850362"/>
          </a:xfrm>
          <a:prstGeom prst="rect">
            <a:avLst/>
          </a:prstGeom>
        </p:spPr>
      </p:pic>
      <p:sp>
        <p:nvSpPr>
          <p:cNvPr id="10" name="TextBox 9">
            <a:extLst>
              <a:ext uri="{FF2B5EF4-FFF2-40B4-BE49-F238E27FC236}">
                <a16:creationId xmlns:a16="http://schemas.microsoft.com/office/drawing/2014/main" id="{C11EA7AE-A4C5-42CE-9AF7-702C20D23242}"/>
              </a:ext>
            </a:extLst>
          </p:cNvPr>
          <p:cNvSpPr txBox="1"/>
          <p:nvPr/>
        </p:nvSpPr>
        <p:spPr>
          <a:xfrm>
            <a:off x="4724400" y="4840288"/>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2" name="Picture 12">
            <a:extLst>
              <a:ext uri="{FF2B5EF4-FFF2-40B4-BE49-F238E27FC236}">
                <a16:creationId xmlns:a16="http://schemas.microsoft.com/office/drawing/2014/main" id="{55B548B2-0931-45C9-A8C8-0A5C27CC4A1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530235" y="2583753"/>
            <a:ext cx="1647173" cy="1439972"/>
          </a:xfrm>
          <a:prstGeom prst="rect">
            <a:avLst/>
          </a:prstGeom>
        </p:spPr>
      </p:pic>
      <p:sp>
        <p:nvSpPr>
          <p:cNvPr id="13" name="TextBox 12">
            <a:extLst>
              <a:ext uri="{FF2B5EF4-FFF2-40B4-BE49-F238E27FC236}">
                <a16:creationId xmlns:a16="http://schemas.microsoft.com/office/drawing/2014/main" id="{299A303E-B53B-43A9-9F11-C939205B06DE}"/>
              </a:ext>
            </a:extLst>
          </p:cNvPr>
          <p:cNvSpPr txBox="1"/>
          <p:nvPr/>
        </p:nvSpPr>
        <p:spPr>
          <a:xfrm>
            <a:off x="4724400" y="4629150"/>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5" name="Picture 15" descr="Fire Camp Bonfire · Free vector graphic on Pixabay">
            <a:extLst>
              <a:ext uri="{FF2B5EF4-FFF2-40B4-BE49-F238E27FC236}">
                <a16:creationId xmlns:a16="http://schemas.microsoft.com/office/drawing/2014/main" id="{EF8BB188-A285-4BA4-AE35-BE018B41B4C2}"/>
              </a:ext>
            </a:extLst>
          </p:cNvPr>
          <p:cNvPicPr>
            <a:picLocks noChangeAspect="1"/>
          </p:cNvPicPr>
          <p:nvPr/>
        </p:nvPicPr>
        <p:blipFill>
          <a:blip r:embed="rId10"/>
          <a:stretch>
            <a:fillRect/>
          </a:stretch>
        </p:blipFill>
        <p:spPr>
          <a:xfrm>
            <a:off x="6039633" y="4380796"/>
            <a:ext cx="1240077" cy="1718517"/>
          </a:xfrm>
          <a:prstGeom prst="rect">
            <a:avLst/>
          </a:prstGeom>
        </p:spPr>
      </p:pic>
    </p:spTree>
    <p:extLst>
      <p:ext uri="{BB962C8B-B14F-4D97-AF65-F5344CB8AC3E}">
        <p14:creationId xmlns:p14="http://schemas.microsoft.com/office/powerpoint/2010/main" val="391345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371-324B-4C3F-90C0-35BA175A1556}"/>
              </a:ext>
            </a:extLst>
          </p:cNvPr>
          <p:cNvSpPr>
            <a:spLocks noGrp="1"/>
          </p:cNvSpPr>
          <p:nvPr>
            <p:ph type="ctrTitle"/>
          </p:nvPr>
        </p:nvSpPr>
        <p:spPr/>
        <p:txBody>
          <a:bodyPr/>
          <a:lstStyle/>
          <a:p>
            <a:r>
              <a:rPr lang="en-US" dirty="0"/>
              <a:t>This must be the last page in the PowerPoint</a:t>
            </a:r>
          </a:p>
        </p:txBody>
      </p:sp>
      <p:sp>
        <p:nvSpPr>
          <p:cNvPr id="3" name="Subtitle 2">
            <a:extLst>
              <a:ext uri="{FF2B5EF4-FFF2-40B4-BE49-F238E27FC236}">
                <a16:creationId xmlns:a16="http://schemas.microsoft.com/office/drawing/2014/main" id="{85475424-4C20-4C1F-AFB0-2BFDDA00F15F}"/>
              </a:ext>
            </a:extLst>
          </p:cNvPr>
          <p:cNvSpPr>
            <a:spLocks noGrp="1"/>
          </p:cNvSpPr>
          <p:nvPr>
            <p:ph type="subTitle" idx="1"/>
          </p:nvPr>
        </p:nvSpPr>
        <p:spPr/>
        <p:txBody>
          <a:bodyPr>
            <a:normAutofit fontScale="92500" lnSpcReduction="10000"/>
          </a:bodyPr>
          <a:lstStyle/>
          <a:p>
            <a:r>
              <a:rPr lang="en-US" dirty="0"/>
              <a:t>Instructions</a:t>
            </a:r>
          </a:p>
          <a:p>
            <a:r>
              <a:rPr lang="en-US" dirty="0"/>
              <a:t>Turn your notes into a complete, detailed PowerPoint presentation. You must do more than just insert photos of your notes, but you may include the pictures you drew as part of your presentation. You may use internet pictures as well and you can be creative with the fonts and colors.</a:t>
            </a:r>
          </a:p>
        </p:txBody>
      </p:sp>
    </p:spTree>
    <p:extLst>
      <p:ext uri="{BB962C8B-B14F-4D97-AF65-F5344CB8AC3E}">
        <p14:creationId xmlns:p14="http://schemas.microsoft.com/office/powerpoint/2010/main" val="1801685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a65dfda6-448a-4ea0-90e9-0d0bdfba03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9226E2511F0F48A89AA6FCCFCBA3DB" ma:contentTypeVersion="12" ma:contentTypeDescription="Create a new document." ma:contentTypeScope="" ma:versionID="91f578ebd3e8ef42e0113e96fd3db4ad">
  <xsd:schema xmlns:xsd="http://www.w3.org/2001/XMLSchema" xmlns:xs="http://www.w3.org/2001/XMLSchema" xmlns:p="http://schemas.microsoft.com/office/2006/metadata/properties" xmlns:ns2="a65dfda6-448a-4ea0-90e9-0d0bdfba0360" xmlns:ns3="4bd85fcc-f9ce-48b1-aa17-818b319c90c0" targetNamespace="http://schemas.microsoft.com/office/2006/metadata/properties" ma:root="true" ma:fieldsID="480edd0fce646bfdef99636ba1bceba0" ns2:_="" ns3:_="">
    <xsd:import namespace="a65dfda6-448a-4ea0-90e9-0d0bdfba0360"/>
    <xsd:import namespace="4bd85fcc-f9ce-48b1-aa17-818b319c90c0"/>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dfda6-448a-4ea0-90e9-0d0bdfba0360"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85fcc-f9ce-48b1-aa17-818b319c90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29816-B8D1-4C08-B024-6716B9CBBB0F}">
  <ds:schemaRefs>
    <ds:schemaRef ds:uri="http://schemas.microsoft.com/sharepoint/v3/contenttype/forms"/>
  </ds:schemaRefs>
</ds:datastoreItem>
</file>

<file path=customXml/itemProps2.xml><?xml version="1.0" encoding="utf-8"?>
<ds:datastoreItem xmlns:ds="http://schemas.openxmlformats.org/officeDocument/2006/customXml" ds:itemID="{9797C29B-DB86-4531-805A-57C9BABC7869}">
  <ds:schemaRefs>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4bd85fcc-f9ce-48b1-aa17-818b319c90c0"/>
    <ds:schemaRef ds:uri="http://schemas.microsoft.com/office/2006/metadata/properties"/>
    <ds:schemaRef ds:uri="a65dfda6-448a-4ea0-90e9-0d0bdfba0360"/>
    <ds:schemaRef ds:uri="http://www.w3.org/XML/1998/namespace"/>
    <ds:schemaRef ds:uri="http://purl.org/dc/dcmitype/"/>
  </ds:schemaRefs>
</ds:datastoreItem>
</file>

<file path=customXml/itemProps3.xml><?xml version="1.0" encoding="utf-8"?>
<ds:datastoreItem xmlns:ds="http://schemas.openxmlformats.org/officeDocument/2006/customXml" ds:itemID="{5D864A4F-C49F-42F3-BD3B-DF31FF81B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dfda6-448a-4ea0-90e9-0d0bdfba0360"/>
    <ds:schemaRef ds:uri="4bd85fcc-f9ce-48b1-aa17-818b319c9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614</Words>
  <Application>Microsoft Office PowerPoint</Application>
  <PresentationFormat>Widescreen</PresentationFormat>
  <Paragraphs>95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Ecology Notes Pages 1-7</vt:lpstr>
      <vt:lpstr>                                 ~Science~</vt:lpstr>
      <vt:lpstr>                              ~Cell Theory~</vt:lpstr>
      <vt:lpstr>                                    ~Cells~</vt:lpstr>
      <vt:lpstr>                           ~Photosynthesis~</vt:lpstr>
      <vt:lpstr>                       ~Cellular Respiration~</vt:lpstr>
      <vt:lpstr>   ~Photosynthesis Cellular Respiration Cycle~</vt:lpstr>
      <vt:lpstr>                                ~Energy~</vt:lpstr>
      <vt:lpstr>This must be the last page in the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Notes Pages 1-7</dc:title>
  <dc:creator>Gierut, Deborah</dc:creator>
  <cp:lastModifiedBy>Gierut, Deborah</cp:lastModifiedBy>
  <cp:revision>403</cp:revision>
  <dcterms:created xsi:type="dcterms:W3CDTF">2021-03-08T00:00:12Z</dcterms:created>
  <dcterms:modified xsi:type="dcterms:W3CDTF">2021-03-25T15:18:11Z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0x010100399226E2511F0F48A89AA6FCCFCBA3DB</vt:lpwstr>
  </property>
  <property fmtid="{D5CDD505-2E9C-101B-9397-08002B2CF9AE}" pid="3" name="Order">
    <vt:r8>31800</vt:r8>
  </property>
  <property fmtid="{D5CDD505-2E9C-101B-9397-08002B2CF9AE}" pid="4" name="ComplianceAssetId">
    <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ies>
</file>