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A9AEE-AFC2-4C4B-A998-24A63C61B1A9}" v="111" dt="2018-04-16T18:07:23.845"/>
    <p1510:client id="{73C51B94-2C79-4B8C-8418-190A2C2C2CD0}" v="21" dt="2018-04-16T18:20:39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5C920738-CEB3-4741-9513-FD217D7CD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Weather and Climate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 Damian Perez and Armando Acevedo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65E2EBE-70D2-47AE-889D-4BD3BE5F5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-1" y="-43122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103BA7-5D2C-4871-BDA6-0523F66E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44" y="1597649"/>
            <a:ext cx="4074741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/>
                <a:cs typeface="Calibri Light"/>
              </a:rPr>
              <a:t>Dust storms</a:t>
            </a:r>
            <a:endParaRPr lang="en-US" sz="3600" dirty="0">
              <a:latin typeface="Arial Black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8A93CE-7A64-4CCC-BFD6-38F665D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968" y="4280213"/>
            <a:ext cx="4348607" cy="18434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latin typeface="Comic Sans MS"/>
                <a:cs typeface="Calibri"/>
              </a:rPr>
              <a:t>Often happen in deserts</a:t>
            </a:r>
          </a:p>
          <a:p>
            <a:r>
              <a:rPr lang="en-US" sz="2000" dirty="0">
                <a:latin typeface="Comic Sans MS"/>
                <a:cs typeface="Calibri"/>
              </a:rPr>
              <a:t>Are able to turn into mud when it's done</a:t>
            </a:r>
          </a:p>
          <a:p>
            <a:r>
              <a:rPr lang="en-US" sz="2000" dirty="0">
                <a:latin typeface="Comic Sans MS"/>
                <a:cs typeface="Calibri"/>
              </a:rPr>
              <a:t>When strong winds and dry conditions mix, it forms a dust storm</a:t>
            </a:r>
          </a:p>
          <a:p>
            <a:r>
              <a:rPr lang="en-US" sz="2000" dirty="0">
                <a:latin typeface="Comic Sans MS"/>
                <a:cs typeface="Calibri"/>
              </a:rPr>
              <a:t>The small ones are called dust devils</a:t>
            </a:r>
          </a:p>
          <a:p>
            <a:r>
              <a:rPr lang="en-US" sz="2000" dirty="0">
                <a:latin typeface="Comic Sans MS"/>
                <a:cs typeface="Calibri"/>
              </a:rPr>
              <a:t>Can rise more than 10 kilometers [6 miles] high</a:t>
            </a:r>
          </a:p>
          <a:p>
            <a:r>
              <a:rPr lang="en-US" sz="2000" dirty="0">
                <a:latin typeface="Comic Sans MS"/>
                <a:cs typeface="Calibri"/>
              </a:rPr>
              <a:t>Able to cover entire cities</a:t>
            </a:r>
          </a:p>
          <a:p>
            <a:endParaRPr lang="en-US" sz="1800" dirty="0">
              <a:latin typeface="Comic Sans MS"/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8145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BB729150-634B-4F17-942F-8F7BF94D0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14398" y="-71877"/>
            <a:ext cx="12191980" cy="6857990"/>
          </a:xfrm>
          <a:prstGeom prst="rect">
            <a:avLst/>
          </a:prstGeom>
        </p:spPr>
      </p:pic>
      <p:sp>
        <p:nvSpPr>
          <p:cNvPr id="12" name="Freeform 49">
            <a:extLst>
              <a:ext uri="{FF2B5EF4-FFF2-40B4-BE49-F238E27FC236}">
                <a16:creationId xmlns:a16="http://schemas.microsoft.com/office/drawing/2014/main" id="{D227D8FB-85E6-4F0E-9F9E-A85A9E7DC2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35576" y="-399378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5991BFE-2E28-42F0-ABB2-4AA495629B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562" y="0"/>
            <a:ext cx="6097438" cy="5298683"/>
          </a:xfrm>
          <a:custGeom>
            <a:avLst/>
            <a:gdLst>
              <a:gd name="connsiteX0" fmla="*/ 744562 w 6097438"/>
              <a:gd name="connsiteY0" fmla="*/ 0 h 5298683"/>
              <a:gd name="connsiteX1" fmla="*/ 5209260 w 6097438"/>
              <a:gd name="connsiteY1" fmla="*/ 0 h 5298683"/>
              <a:gd name="connsiteX2" fmla="*/ 5384861 w 6097438"/>
              <a:gd name="connsiteY2" fmla="*/ 193210 h 5298683"/>
              <a:gd name="connsiteX3" fmla="*/ 6097438 w 6097438"/>
              <a:gd name="connsiteY3" fmla="*/ 2178155 h 5298683"/>
              <a:gd name="connsiteX4" fmla="*/ 2976911 w 6097438"/>
              <a:gd name="connsiteY4" fmla="*/ 5298683 h 5298683"/>
              <a:gd name="connsiteX5" fmla="*/ 101610 w 6097438"/>
              <a:gd name="connsiteY5" fmla="*/ 3392805 h 5298683"/>
              <a:gd name="connsiteX6" fmla="*/ 0 w 6097438"/>
              <a:gd name="connsiteY6" fmla="*/ 3115184 h 5298683"/>
              <a:gd name="connsiteX7" fmla="*/ 0 w 6097438"/>
              <a:gd name="connsiteY7" fmla="*/ 1241127 h 5298683"/>
              <a:gd name="connsiteX8" fmla="*/ 101610 w 6097438"/>
              <a:gd name="connsiteY8" fmla="*/ 963506 h 5298683"/>
              <a:gd name="connsiteX9" fmla="*/ 568961 w 6097438"/>
              <a:gd name="connsiteY9" fmla="*/ 193210 h 529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7438" h="5298683">
                <a:moveTo>
                  <a:pt x="744562" y="0"/>
                </a:moveTo>
                <a:lnTo>
                  <a:pt x="5209260" y="0"/>
                </a:lnTo>
                <a:lnTo>
                  <a:pt x="5384861" y="193210"/>
                </a:lnTo>
                <a:cubicBezTo>
                  <a:pt x="5830023" y="732621"/>
                  <a:pt x="6097438" y="1424159"/>
                  <a:pt x="6097438" y="2178155"/>
                </a:cubicBezTo>
                <a:cubicBezTo>
                  <a:pt x="6097438" y="3901575"/>
                  <a:pt x="4700330" y="5298683"/>
                  <a:pt x="2976911" y="5298683"/>
                </a:cubicBezTo>
                <a:cubicBezTo>
                  <a:pt x="1684346" y="5298683"/>
                  <a:pt x="575332" y="4512810"/>
                  <a:pt x="101610" y="3392805"/>
                </a:cubicBezTo>
                <a:lnTo>
                  <a:pt x="0" y="3115184"/>
                </a:lnTo>
                <a:lnTo>
                  <a:pt x="0" y="1241127"/>
                </a:lnTo>
                <a:lnTo>
                  <a:pt x="101610" y="963506"/>
                </a:lnTo>
                <a:cubicBezTo>
                  <a:pt x="220041" y="683504"/>
                  <a:pt x="378177" y="424387"/>
                  <a:pt x="568961" y="19321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9741F-1490-4AF2-B809-9AB8A043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162" y="295752"/>
            <a:ext cx="4707837" cy="104340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/>
                <a:cs typeface="Calibri Light"/>
              </a:rPr>
              <a:t>Hurricanes</a:t>
            </a:r>
            <a:endParaRPr lang="en-US" sz="3600" dirty="0">
              <a:latin typeface="Arial Black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0DBA70-D4E7-456E-BAD9-9E2D1258D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654" y="1326762"/>
            <a:ext cx="4507598" cy="25188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Comic Sans MS"/>
                <a:cs typeface="Calibri"/>
              </a:rPr>
              <a:t>Happen in the Gulf of Mexico, Flordia ,  Hawaii and more</a:t>
            </a:r>
          </a:p>
          <a:p>
            <a:r>
              <a:rPr lang="en-US" sz="2000" dirty="0">
                <a:latin typeface="Comic Sans MS"/>
                <a:cs typeface="Calibri"/>
              </a:rPr>
              <a:t>Bring heavy rain and strong winds</a:t>
            </a:r>
          </a:p>
          <a:p>
            <a:r>
              <a:rPr lang="en-US" sz="2000" dirty="0">
                <a:latin typeface="Comic Sans MS"/>
                <a:cs typeface="Calibri"/>
              </a:rPr>
              <a:t>Begins as a tropical storm</a:t>
            </a:r>
          </a:p>
          <a:p>
            <a:r>
              <a:rPr lang="en-US" sz="2000" dirty="0">
                <a:latin typeface="Comic Sans MS"/>
                <a:cs typeface="Calibri"/>
              </a:rPr>
              <a:t>Causes huge floods when it's over</a:t>
            </a:r>
          </a:p>
          <a:p>
            <a:r>
              <a:rPr lang="en-US" sz="2000" dirty="0">
                <a:latin typeface="Comic Sans MS"/>
                <a:cs typeface="Calibri"/>
              </a:rPr>
              <a:t>Able to break houses, cars, or buildings</a:t>
            </a:r>
          </a:p>
          <a:p>
            <a:r>
              <a:rPr lang="en-US" sz="2000" dirty="0">
                <a:latin typeface="Comic Sans MS"/>
                <a:cs typeface="Calibri"/>
              </a:rPr>
              <a:t>Can effect more than one state at a time</a:t>
            </a:r>
          </a:p>
          <a:p>
            <a:endParaRPr lang="en-US" sz="2000" dirty="0">
              <a:latin typeface="Comic Sans MS"/>
              <a:cs typeface="Calibri"/>
            </a:endParaRPr>
          </a:p>
          <a:p>
            <a:endParaRPr lang="en-US" sz="20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49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0D19E72-67B5-4BBE-869F-0CB1A2D65C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C628FFA-8471-4209-B86B-57F8779E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29" y="476215"/>
            <a:ext cx="4204137" cy="19322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/>
                <a:cs typeface="Calibri Light"/>
              </a:rPr>
              <a:t>Blizzards</a:t>
            </a:r>
            <a:endParaRPr lang="en-US" sz="3600" dirty="0">
              <a:latin typeface="Arial Black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C98ED7-09F6-4D25-812C-88578575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omic Sans MS"/>
                <a:cs typeface="Calibri"/>
              </a:rPr>
              <a:t>Fierce winter storms with strong winds and cold temperatures</a:t>
            </a:r>
          </a:p>
          <a:p>
            <a:r>
              <a:rPr lang="en-US" sz="2000" dirty="0">
                <a:latin typeface="Comic Sans MS"/>
                <a:cs typeface="Calibri"/>
              </a:rPr>
              <a:t>Bring a lot of snow very, very fast</a:t>
            </a:r>
          </a:p>
          <a:p>
            <a:r>
              <a:rPr lang="en-US" sz="2000" dirty="0">
                <a:latin typeface="Comic Sans MS"/>
                <a:cs typeface="Calibri"/>
              </a:rPr>
              <a:t>Can cause people to get frostbite</a:t>
            </a:r>
          </a:p>
          <a:p>
            <a:r>
              <a:rPr lang="en-US" sz="2000" dirty="0">
                <a:latin typeface="Comic Sans MS"/>
                <a:cs typeface="Calibri"/>
              </a:rPr>
              <a:t>Jet streams and warm air can cause blizzards</a:t>
            </a: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2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sky, grass&#10;&#10;Description generated with very high confidence">
            <a:extLst>
              <a:ext uri="{FF2B5EF4-FFF2-40B4-BE49-F238E27FC236}">
                <a16:creationId xmlns:a16="http://schemas.microsoft.com/office/drawing/2014/main" id="{FFE1536A-43CC-4674-A71A-0EBF5F52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" y="-7761"/>
            <a:ext cx="12193146" cy="68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now covered mountain&#10;&#10;Description generated with very high confidence">
            <a:extLst>
              <a:ext uri="{FF2B5EF4-FFF2-40B4-BE49-F238E27FC236}">
                <a16:creationId xmlns:a16="http://schemas.microsoft.com/office/drawing/2014/main" id="{39251EF7-4DD2-4303-B543-0115D3DD7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t="12498" b="2941"/>
          <a:stretch/>
        </p:blipFill>
        <p:spPr>
          <a:xfrm>
            <a:off x="-17" y="10"/>
            <a:ext cx="12192000" cy="6855948"/>
          </a:xfrm>
          <a:prstGeom prst="rect">
            <a:avLst/>
          </a:prstGeom>
        </p:spPr>
      </p:pic>
      <p:sp>
        <p:nvSpPr>
          <p:cNvPr id="16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ice, snow, outdoor, nature&#10;&#10;Description generated with very high confidence">
            <a:extLst>
              <a:ext uri="{FF2B5EF4-FFF2-40B4-BE49-F238E27FC236}">
                <a16:creationId xmlns:a16="http://schemas.microsoft.com/office/drawing/2014/main" id="{967FE2B3-21C3-445B-BD3E-3BFC3D4A7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77" r="27217" b="1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2CC54-0C66-4F09-A99C-108F4ACF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  <a:cs typeface="Calibri Light"/>
              </a:rPr>
              <a:t>Polar Climate Zone</a:t>
            </a:r>
            <a:endParaRPr lang="en-US"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3301C-A028-476A-B1D4-CD9319B8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Comic Sans MS"/>
                <a:cs typeface="Calibri"/>
              </a:rPr>
              <a:t>Very, very cold winters and summers</a:t>
            </a:r>
          </a:p>
          <a:p>
            <a:r>
              <a:rPr lang="en-US" sz="1800" dirty="0">
                <a:latin typeface="Comic Sans MS"/>
                <a:cs typeface="Calibri"/>
              </a:rPr>
              <a:t>Animals that live there can change their  fur color to white in winter</a:t>
            </a:r>
          </a:p>
          <a:p>
            <a:r>
              <a:rPr lang="en-US" sz="1800" dirty="0">
                <a:latin typeface="Comic Sans MS"/>
                <a:cs typeface="Calibri"/>
              </a:rPr>
              <a:t>The summers are short but the winters are long.</a:t>
            </a:r>
          </a:p>
          <a:p>
            <a:r>
              <a:rPr lang="en-US" sz="1800" dirty="0">
                <a:latin typeface="Comic Sans MS"/>
                <a:cs typeface="Calibri"/>
              </a:rPr>
              <a:t>Occur only above 60 degrees north latitude or below 60 degrees south latitude</a:t>
            </a:r>
          </a:p>
          <a:p>
            <a:endParaRPr lang="en-US" sz="1800" dirty="0">
              <a:latin typeface="Comic Sans MS"/>
              <a:cs typeface="Calibri"/>
            </a:endParaRPr>
          </a:p>
          <a:p>
            <a:endParaRPr lang="en-US" sz="1800" dirty="0">
              <a:latin typeface="Comic Sans MS"/>
              <a:cs typeface="Calibri"/>
            </a:endParaRPr>
          </a:p>
          <a:p>
            <a:endParaRPr lang="en-US" sz="1800" dirty="0">
              <a:latin typeface="Comic Sans MS"/>
              <a:cs typeface="Calibri"/>
            </a:endParaRPr>
          </a:p>
          <a:p>
            <a:endParaRPr lang="en-US" sz="1800" dirty="0">
              <a:latin typeface="Comic Sans MS"/>
              <a:cs typeface="Calibri"/>
            </a:endParaRPr>
          </a:p>
          <a:p>
            <a:endParaRPr lang="en-US" sz="1800" dirty="0">
              <a:latin typeface="Comic Sans MS"/>
              <a:cs typeface="Calibri"/>
            </a:endParaRPr>
          </a:p>
          <a:p>
            <a:endParaRPr lang="en-US" sz="18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680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waterfall surrounded by trees&#10;&#10;Description generated with high confidence">
            <a:extLst>
              <a:ext uri="{FF2B5EF4-FFF2-40B4-BE49-F238E27FC236}">
                <a16:creationId xmlns:a16="http://schemas.microsoft.com/office/drawing/2014/main" id="{BF1E8F9D-31B2-4870-8685-88F8A5EF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78" r="2" b="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6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BAF27DBB-0CFA-4D61-99FA-E8B94BD380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39881" r="-2" b="15063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1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AD980-5ADF-4BBE-85AF-1F6617CB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88" y="365125"/>
            <a:ext cx="10127412" cy="1311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Arial Black"/>
              </a:rPr>
              <a:t>Tropical Climate Zone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2F7D27-88D0-4C02-95EE-EA74C4561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5747" y="2173557"/>
            <a:ext cx="4738346" cy="39078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endParaRPr lang="en-US" sz="14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Can extend as wide as 30 degrees north and 30 degrees south latitude.</a:t>
            </a:r>
            <a:endParaRPr lang="en-US" sz="200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This is mostly found between the Tropic  of Cancer and the Tropic of Capricorn.</a:t>
            </a:r>
            <a:endParaRPr lang="en-US" sz="200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Supports large hardwood forests, palm trees, and many kinds of mosses and vines.</a:t>
            </a:r>
            <a:endParaRPr lang="en-US" sz="200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The climate is perfect for</a:t>
            </a:r>
          </a:p>
          <a:p>
            <a:pPr marL="57150"/>
            <a:r>
              <a:rPr lang="en-US" sz="2000" dirty="0">
                <a:latin typeface="Comic Sans MS"/>
              </a:rPr>
              <a:t>   rainforests, teeming with amazing amounts of life and growth.</a:t>
            </a:r>
            <a:endParaRPr lang="en-US" sz="2000" dirty="0">
              <a:latin typeface="Comic Sans MS"/>
              <a:cs typeface="Calibri"/>
            </a:endParaRPr>
          </a:p>
          <a:p>
            <a:pPr marL="285750" indent="-228600">
              <a:buChar char="•"/>
            </a:pPr>
            <a:endParaRPr lang="en-US" sz="2000" dirty="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78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F9E1EFB-AD65-4AD1-9009-45CE54F17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04" b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3" name="Picture 3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3D7BA2F0-AD38-4B3F-8BA7-E97A8D857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6" r="15242" b="-1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F71B3-118B-416B-B4C4-716279A8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  <a:cs typeface="Calibri Light"/>
              </a:rPr>
              <a:t>Temperate Climate Zone</a:t>
            </a:r>
            <a:endParaRPr lang="en-US">
              <a:latin typeface="Arial Black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73F5EE-6570-4275-A79A-E7BABCAFF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omic Sans MS"/>
                <a:cs typeface="Calibri"/>
              </a:rPr>
              <a:t>The weather is never too extreme</a:t>
            </a:r>
          </a:p>
          <a:p>
            <a:r>
              <a:rPr lang="en-US" sz="2000" dirty="0">
                <a:latin typeface="Comic Sans MS"/>
                <a:cs typeface="Calibri"/>
              </a:rPr>
              <a:t>The winters are cool and dry</a:t>
            </a:r>
          </a:p>
          <a:p>
            <a:r>
              <a:rPr lang="en-US" sz="2000" dirty="0">
                <a:latin typeface="Comic Sans MS"/>
                <a:cs typeface="Calibri"/>
              </a:rPr>
              <a:t>Most of the United states falls into the Temperate zone</a:t>
            </a:r>
          </a:p>
          <a:p>
            <a:r>
              <a:rPr lang="en-US" sz="2000" dirty="0">
                <a:latin typeface="Comic Sans MS"/>
                <a:cs typeface="Calibri"/>
              </a:rPr>
              <a:t>Summers are warm and wet</a:t>
            </a:r>
          </a:p>
          <a:p>
            <a:r>
              <a:rPr lang="en-US" sz="2000" dirty="0">
                <a:latin typeface="Comic Sans MS"/>
                <a:cs typeface="Calibri"/>
              </a:rPr>
              <a:t>Neither season has very hot or cold temperature</a:t>
            </a:r>
          </a:p>
          <a:p>
            <a:r>
              <a:rPr lang="en-US" sz="2000" dirty="0">
                <a:latin typeface="Comic Sans MS"/>
                <a:cs typeface="Calibri"/>
              </a:rPr>
              <a:t>Many plants and animal species live there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771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snow covered mountain&#10;&#10;Description generated with high confidence">
            <a:extLst>
              <a:ext uri="{FF2B5EF4-FFF2-40B4-BE49-F238E27FC236}">
                <a16:creationId xmlns:a16="http://schemas.microsoft.com/office/drawing/2014/main" id="{DA873F0E-5394-4424-AE25-FCA460B121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170" r="15182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7" descr="A cactus in a field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F1DE48B-2BAD-4B0B-8A78-F703A9F8C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40" r="13708" b="2"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AC137A-F7D0-43CC-A46F-113F475E48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435100"/>
            <a:ext cx="4700016" cy="3987800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F43C2-C1C5-46BB-A869-87A1E24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35" y="1784857"/>
            <a:ext cx="4091265" cy="10576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Arial Black"/>
              </a:rPr>
              <a:t>Desert Climate 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213BF-77C3-442A-B42B-C3068A128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276" y="2906945"/>
            <a:ext cx="3990624" cy="20863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/>
              </a:rPr>
              <a:t>Dry winters and hot summers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/>
              </a:rPr>
              <a:t>Summers are very hot and dry</a:t>
            </a:r>
            <a:endParaRPr lang="en-US" sz="2000" dirty="0">
              <a:solidFill>
                <a:schemeClr val="bg1"/>
              </a:solidFill>
              <a:latin typeface="Comic Sans MS"/>
              <a:cs typeface="Calibri"/>
            </a:endParaRP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/>
              </a:rPr>
              <a:t>Heavy rain could cause flash floods</a:t>
            </a:r>
            <a:endParaRPr lang="en-US" sz="2000" dirty="0">
              <a:solidFill>
                <a:schemeClr val="bg1"/>
              </a:solidFill>
              <a:latin typeface="Comic Sans MS"/>
              <a:cs typeface="Calibri"/>
            </a:endParaRP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mic Sans MS"/>
              </a:rPr>
              <a:t>Little rain falls most of</a:t>
            </a:r>
            <a:r>
              <a:rPr lang="en-US" sz="2000" dirty="0">
                <a:solidFill>
                  <a:schemeClr val="bg1"/>
                </a:solidFill>
                <a:latin typeface="Comic Sans MS"/>
                <a:cs typeface="Calibri"/>
              </a:rPr>
              <a:t> the year</a:t>
            </a:r>
            <a:endParaRPr lang="en-US" sz="2000" dirty="0">
              <a:solidFill>
                <a:schemeClr val="bg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918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ud in a blue sky&#10;&#10;Description generated with high confidence">
            <a:extLst>
              <a:ext uri="{FF2B5EF4-FFF2-40B4-BE49-F238E27FC236}">
                <a16:creationId xmlns:a16="http://schemas.microsoft.com/office/drawing/2014/main" id="{33CBC71E-B93F-4B92-BE8D-161C2797D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01" b="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4" name="Picture 4" descr="A large green field with clouds in the sky&#10;&#10;Description generated with very high confidence">
            <a:extLst>
              <a:ext uri="{FF2B5EF4-FFF2-40B4-BE49-F238E27FC236}">
                <a16:creationId xmlns:a16="http://schemas.microsoft.com/office/drawing/2014/main" id="{62199967-660C-44FA-8840-0C1FD0094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3" b="16666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1886C5-AA3F-4B4A-B638-4676D0F5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>
                <a:latin typeface="Arial Black"/>
                <a:cs typeface="Calibri Light"/>
              </a:rPr>
              <a:t>Cumulus clouds</a:t>
            </a:r>
            <a:endParaRPr lang="en-US" sz="4000"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ADEC-16DC-465C-8A04-A51984D4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latin typeface="Comic Sans MS"/>
                <a:cs typeface="Calibri"/>
              </a:rPr>
              <a:t>Clouds are thin and wispy</a:t>
            </a:r>
            <a:endParaRPr lang="en-US" sz="2400">
              <a:latin typeface="Comic Sans MS"/>
            </a:endParaRPr>
          </a:p>
          <a:p>
            <a:r>
              <a:rPr lang="en-US" sz="2400">
                <a:latin typeface="Comic Sans MS"/>
                <a:cs typeface="Calibri"/>
              </a:rPr>
              <a:t>Also called weather clouds</a:t>
            </a:r>
          </a:p>
          <a:p>
            <a:r>
              <a:rPr lang="en-US" sz="2400">
                <a:latin typeface="Comic Sans MS"/>
                <a:cs typeface="Calibri"/>
              </a:rPr>
              <a:t>Known as a vertical cloud</a:t>
            </a:r>
          </a:p>
          <a:p>
            <a:r>
              <a:rPr lang="en-US" sz="2400">
                <a:latin typeface="Comic Sans MS"/>
                <a:cs typeface="Calibri"/>
              </a:rPr>
              <a:t>Below 6,500 ft. [2,000 meters high]</a:t>
            </a:r>
          </a:p>
          <a:p>
            <a:r>
              <a:rPr lang="en-US" sz="2400">
                <a:latin typeface="Comic Sans MS"/>
                <a:cs typeface="Calibri"/>
              </a:rPr>
              <a:t>Formed by water droplets</a:t>
            </a:r>
          </a:p>
          <a:p>
            <a:r>
              <a:rPr lang="en-US" sz="2400">
                <a:latin typeface="Comic Sans MS"/>
                <a:cs typeface="Calibri"/>
              </a:rPr>
              <a:t>Look like floating cotton </a:t>
            </a:r>
          </a:p>
          <a:p>
            <a:endParaRPr lang="en-US" sz="2400">
              <a:latin typeface="Comic Sans MS"/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95142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louds in the sky&#10;&#10;Description generated with very high confidence">
            <a:extLst>
              <a:ext uri="{FF2B5EF4-FFF2-40B4-BE49-F238E27FC236}">
                <a16:creationId xmlns:a16="http://schemas.microsoft.com/office/drawing/2014/main" id="{B541DE45-7D26-4CF8-BAB5-586D0C977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4254" b="-4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3" name="Picture 5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9D8281AD-F046-4CAD-BF91-B513E82DE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7" r="9412" b="3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A754E-6835-4147-A7B7-983403F8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/>
              </a:rPr>
              <a:t>Cumulonimbus </a:t>
            </a:r>
            <a:br>
              <a:rPr lang="en-US" sz="4000" dirty="0">
                <a:latin typeface="Arial Black"/>
              </a:rPr>
            </a:br>
            <a:r>
              <a:rPr lang="en-US" sz="4000" dirty="0">
                <a:latin typeface="Arial Black"/>
              </a:rPr>
              <a:t>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92696-969F-4A6A-96CF-368A1D76C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Clouds can take up several miles across the sky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Can reach elevations of 39,000 feet or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higher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Made of water droplets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Can bring lightning, thunder, violent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tornadoes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They consist of ice crystals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9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DD98BA9B-7819-464E-AAA8-F720093D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3174268"/>
            <a:ext cx="4042410" cy="2698308"/>
          </a:xfrm>
          <a:prstGeom prst="rect">
            <a:avLst/>
          </a:prstGeom>
        </p:spPr>
      </p:pic>
      <p:pic>
        <p:nvPicPr>
          <p:cNvPr id="5" name="Picture 5" descr="Clouds in a blue cloudy sky&#10;&#10;Description generated with very high confidence">
            <a:extLst>
              <a:ext uri="{FF2B5EF4-FFF2-40B4-BE49-F238E27FC236}">
                <a16:creationId xmlns:a16="http://schemas.microsoft.com/office/drawing/2014/main" id="{8E3921B0-EB69-4159-A3C8-350108C500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2493" r="1" b="1"/>
          <a:stretch/>
        </p:blipFill>
        <p:spPr>
          <a:xfrm>
            <a:off x="7886571" y="306909"/>
            <a:ext cx="3928368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B9C2B-3791-4FDD-B428-AB51E80E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75" y="640263"/>
            <a:ext cx="6305625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/>
              </a:rPr>
              <a:t>Stratus 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333B9-C783-4EA9-AD5F-DDB911018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Are among the low-lying clouds</a:t>
            </a:r>
            <a:endParaRPr lang="en-US" sz="2000" dirty="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Gray clouds that cover entire sky</a:t>
            </a:r>
            <a:endParaRPr lang="en-US" sz="2000" dirty="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Can be the result of very thick fog lifting in the morning</a:t>
            </a:r>
            <a:endParaRPr lang="en-US" sz="2000" dirty="0">
              <a:latin typeface="Comic Sans MS"/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00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view of a large body of water&#10;&#10;Description generated with very high confidence">
            <a:extLst>
              <a:ext uri="{FF2B5EF4-FFF2-40B4-BE49-F238E27FC236}">
                <a16:creationId xmlns:a16="http://schemas.microsoft.com/office/drawing/2014/main" id="{332FD31E-38A2-4F5C-B814-EFFFB65E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3007518"/>
            <a:ext cx="4042410" cy="3031807"/>
          </a:xfrm>
          <a:prstGeom prst="rect">
            <a:avLst/>
          </a:prstGeom>
        </p:spPr>
      </p:pic>
      <p:pic>
        <p:nvPicPr>
          <p:cNvPr id="5" name="Picture 5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42224C7A-9C78-4BA1-8B12-07F5C381E3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" b="15969"/>
          <a:stretch/>
        </p:blipFill>
        <p:spPr>
          <a:xfrm>
            <a:off x="7886569" y="306909"/>
            <a:ext cx="3928372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B8B9E-1F5A-4A10-B533-38BB1DE7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rial Black"/>
              </a:rPr>
              <a:t>Nimbostratus 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4058A-9FE8-40CB-86D8-9D013FE04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Dark, grey, and  long clouds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Produce hail, rain, and  snow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The lowest cloud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960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Weather and Climate</vt:lpstr>
      <vt:lpstr>Polar Climate Zone</vt:lpstr>
      <vt:lpstr>Tropical Climate Zone</vt:lpstr>
      <vt:lpstr>Temperate Climate Zone</vt:lpstr>
      <vt:lpstr>Desert Climate Zone</vt:lpstr>
      <vt:lpstr>Cumulus clouds</vt:lpstr>
      <vt:lpstr>Cumulonimbus  clouds</vt:lpstr>
      <vt:lpstr>Stratus clouds</vt:lpstr>
      <vt:lpstr>Nimbostratus clouds</vt:lpstr>
      <vt:lpstr>Dust storms</vt:lpstr>
      <vt:lpstr>Hurricanes</vt:lpstr>
      <vt:lpstr>Blizzards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cp:revision>309</cp:revision>
  <dcterms:modified xsi:type="dcterms:W3CDTF">2018-05-17T19:14:27Z</dcterms:modified>
</cp:coreProperties>
</file>