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8" r:id="rId2"/>
    <p:sldId id="259" r:id="rId3"/>
    <p:sldId id="268" r:id="rId4"/>
    <p:sldId id="270" r:id="rId5"/>
    <p:sldId id="261" r:id="rId6"/>
    <p:sldId id="262" r:id="rId7"/>
    <p:sldId id="271" r:id="rId8"/>
    <p:sldId id="264" r:id="rId9"/>
    <p:sldId id="265" r:id="rId10"/>
    <p:sldId id="266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93" autoAdjust="0"/>
  </p:normalViewPr>
  <p:slideViewPr>
    <p:cSldViewPr>
      <p:cViewPr>
        <p:scale>
          <a:sx n="77" d="100"/>
          <a:sy n="77" d="100"/>
        </p:scale>
        <p:origin x="-116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A67BB-7C7A-4EC0-8DB5-713CA0CAEB7E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B073-B2F9-4983-B7A2-35752567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central.com/Revolt/photos/Boycott.GIF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pi.edu/Images/CMS/Military/milsci-battles-open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http://www.historycentral.com/Revolt/photos/Boycott.GIF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B073-B2F9-4983-B7A2-35752567F2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0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http://www.wpi.edu/Images/CMS/Military/milsci-battles-open.jpg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B073-B2F9-4983-B7A2-35752567F2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5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16EE-425C-49CF-BAAC-AD2A0E3463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7852C-2E54-4FE9-BA95-3C1A9C96D1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0E40-45C8-436C-8539-4330BE25D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3D7D5-8384-4E8B-B668-09EFA3A4B2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33E0-9196-45FC-924C-63DFF63B68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B132-6ACB-4E3E-B758-0775D6778C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CA3A3-04B7-4B1B-89D1-1C183C5ED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2E720-68CF-4DAE-BBAA-7F673BB6D5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AD923-93E6-45E9-A838-2AF07B59B5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D1E44-8822-431B-A3E5-3C81B6F03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8165BF-AE04-4548-851D-5B4E173AAC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5AE602-ACD8-4DCC-A87B-98D4845F21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4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audio" Target="../media/audio2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7.wav"/><Relationship Id="rId2" Type="http://schemas.openxmlformats.org/officeDocument/2006/relationships/audio" Target="../media/audio26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wga.hu/art/r/ramsay/george3.jpg" TargetMode="External"/><Relationship Id="rId4" Type="http://schemas.openxmlformats.org/officeDocument/2006/relationships/audio" Target="../media/audio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audio" Target="../media/audio1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audio" Target="../media/audio1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audio" Target="../media/audio1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image" Target="../media/image9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audio" Target="../media/audio2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Colonies to Country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</a:t>
            </a:r>
            <a:r>
              <a:rPr lang="en-US" dirty="0"/>
              <a:t>2 sec 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981200"/>
            <a:ext cx="4724400" cy="4876800"/>
          </a:xfrm>
        </p:spPr>
        <p:txBody>
          <a:bodyPr/>
          <a:lstStyle/>
          <a:p>
            <a:pPr marL="609600" indent="-609600">
              <a:buFontTx/>
              <a:buAutoNum type="alphaUcPeriod" startAt="5"/>
            </a:pPr>
            <a:r>
              <a:rPr lang="en-US"/>
              <a:t>By 1776 eight states had adopted written constitutions, which were based on the consent of the governed, limited government, and the protection of individual rights.</a:t>
            </a:r>
          </a:p>
        </p:txBody>
      </p:sp>
      <p:pic>
        <p:nvPicPr>
          <p:cNvPr id="12293" name="Picture 5" descr="13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1" y="1905000"/>
            <a:ext cx="3224107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inkup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iveselfh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notebooks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321+1</a:t>
            </a:r>
          </a:p>
          <a:p>
            <a:r>
              <a:rPr lang="en-US" dirty="0" smtClean="0"/>
              <a:t>Write 3 things you learned from the lecture today</a:t>
            </a:r>
          </a:p>
          <a:p>
            <a:r>
              <a:rPr lang="en-US" dirty="0" smtClean="0"/>
              <a:t>Write 2 things you want to learn more about</a:t>
            </a:r>
          </a:p>
          <a:p>
            <a:r>
              <a:rPr lang="en-US" dirty="0" smtClean="0"/>
              <a:t>Write 1 thing you did not understand</a:t>
            </a:r>
          </a:p>
          <a:p>
            <a:r>
              <a:rPr lang="en-US" dirty="0" smtClean="0"/>
              <a:t>Write 1 thing that someone else learned that you did not write down.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reatenedyou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reatenedyou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reatenedyou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reatenedyou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hreatenedyoubef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I.  The Colonies on Their Own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5791200" cy="4876800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lphaUcPeriod"/>
            </a:pPr>
            <a:r>
              <a:rPr lang="en-US" dirty="0" smtClean="0"/>
              <a:t>The colonists were subjects of the British monarchy and they owed their allegiance to the crown.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Although </a:t>
            </a:r>
            <a:r>
              <a:rPr lang="en-US" dirty="0"/>
              <a:t>Britain regarded the American colonies largely as a source of economic benefits, it allowed them limited self-government.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The colonial legislatures were more capable of running the colonies on a day to day basis than the British government 3000 miles away.</a:t>
            </a:r>
            <a:endParaRPr lang="en-US" dirty="0"/>
          </a:p>
        </p:txBody>
      </p:sp>
      <p:pic>
        <p:nvPicPr>
          <p:cNvPr id="5125" name="Picture 5" descr="bushy_r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2286000"/>
            <a:ext cx="3417887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opthe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e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e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e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The Colonies on Their Own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4953000" cy="41148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buFontTx/>
              <a:buAutoNum type="alphaUcPeriod" startAt="3"/>
            </a:pPr>
            <a:r>
              <a:rPr lang="en-US" dirty="0" smtClean="0"/>
              <a:t>The French and Indian war caused Britain to increase control of the colonies with all the new land they acquired.</a:t>
            </a:r>
          </a:p>
          <a:p>
            <a:pPr marL="609600" indent="-609600">
              <a:buFontTx/>
              <a:buAutoNum type="alphaUcPeriod" startAt="3"/>
            </a:pPr>
            <a:r>
              <a:rPr lang="en-US" dirty="0" smtClean="0"/>
              <a:t>King </a:t>
            </a:r>
            <a:r>
              <a:rPr lang="en-US" dirty="0"/>
              <a:t>George III and his ministers </a:t>
            </a:r>
            <a:r>
              <a:rPr lang="en-US" dirty="0" smtClean="0"/>
              <a:t>wanted </a:t>
            </a:r>
            <a:r>
              <a:rPr lang="en-US" dirty="0"/>
              <a:t>the colonies </a:t>
            </a:r>
            <a:r>
              <a:rPr lang="en-US" dirty="0" smtClean="0"/>
              <a:t>to help </a:t>
            </a:r>
            <a:r>
              <a:rPr lang="en-US" dirty="0"/>
              <a:t>pay for the war by levying new taxes on the colonists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lphaUcPeriod" startAt="3"/>
            </a:pPr>
            <a:r>
              <a:rPr lang="en-US" dirty="0" smtClean="0"/>
              <a:t>The colonists resented the attempt to change the relationship between Britain and the colonies.</a:t>
            </a:r>
            <a:endParaRPr lang="en-US" dirty="0"/>
          </a:p>
          <a:p>
            <a:pPr marL="609600" indent="-609600"/>
            <a:endParaRPr lang="en-US" dirty="0"/>
          </a:p>
        </p:txBody>
      </p:sp>
      <p:pic>
        <p:nvPicPr>
          <p:cNvPr id="14341" name="Picture 5" descr="Click!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3292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quasc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quasc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mallcrani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quascu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The Colonies on Their 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40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colonies responded to the taxes by boycotting  British goods, which made the government repeal many of the taxes.</a:t>
            </a:r>
          </a:p>
          <a:p>
            <a:r>
              <a:rPr lang="en-US" dirty="0" smtClean="0"/>
              <a:t>The Tea Act spurred Boston to have a tea party in Boston Harbor.  This caused the British government to pass the Intolerable Acts to punish Boston.</a:t>
            </a:r>
          </a:p>
          <a:p>
            <a:r>
              <a:rPr lang="en-US" dirty="0" smtClean="0"/>
              <a:t>The Intolerable Acts made the other colonies afraid of what the government would do if they upset the king.</a:t>
            </a:r>
            <a:endParaRPr lang="en-US" dirty="0"/>
          </a:p>
        </p:txBody>
      </p:sp>
      <p:pic>
        <p:nvPicPr>
          <p:cNvPr id="16386" name="Picture 2" descr="http://www.historycentral.com/Revolt/photos/Boycot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288713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8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sistanceNot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ownsu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sistanceNot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sistanceNote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Colonial Unity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4343400" cy="4648200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lphaUcPeriod"/>
            </a:pPr>
            <a:r>
              <a:rPr lang="en-US" dirty="0"/>
              <a:t>Harsh  British policies and taxes helped unite the colonies</a:t>
            </a:r>
            <a:r>
              <a:rPr lang="en-US" dirty="0" smtClean="0"/>
              <a:t>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The colonists shared a hostility towards British attempts to control them.</a:t>
            </a:r>
            <a:endParaRPr lang="en-US" dirty="0"/>
          </a:p>
          <a:p>
            <a:pPr marL="609600" indent="-609600">
              <a:buFontTx/>
              <a:buAutoNum type="alphaUcPeriod"/>
            </a:pPr>
            <a:r>
              <a:rPr lang="en-US" dirty="0"/>
              <a:t>To protest British policies, the colonist sent petitions to the king and also organized committees of correspondence.</a:t>
            </a:r>
          </a:p>
        </p:txBody>
      </p:sp>
      <p:pic>
        <p:nvPicPr>
          <p:cNvPr id="7173" name="Picture 5" descr="Boston-Tea-Par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114800" cy="248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forp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atto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forp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forpo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>
              <a:buFontTx/>
              <a:buAutoNum type="romanUcPeriod" startAt="2"/>
            </a:pPr>
            <a:r>
              <a:rPr lang="en-US"/>
              <a:t>Colonial 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5712941" cy="4876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First Continental Congress held in Philadelphia in 1774 debated what the colonies should do about their relationship with Britain</a:t>
            </a:r>
            <a:r>
              <a:rPr lang="en-US" dirty="0" smtClean="0"/>
              <a:t>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 startAt="4"/>
            </a:pPr>
            <a:r>
              <a:rPr lang="en-US" dirty="0" smtClean="0"/>
              <a:t>They sent a Declaration of Rights to the king, who refused to read it.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 startAt="4"/>
            </a:pPr>
            <a:r>
              <a:rPr lang="en-US" dirty="0" smtClean="0"/>
              <a:t>Then, the governor of Massachusetts wanted to arrest patriot leaders and capture a store of weapons near Boston.</a:t>
            </a:r>
            <a:endParaRPr lang="en-US" dirty="0"/>
          </a:p>
        </p:txBody>
      </p:sp>
      <p:pic>
        <p:nvPicPr>
          <p:cNvPr id="8197" name="Picture 5" descr="phil_28_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828800"/>
            <a:ext cx="31972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f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gsare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f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af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uiExpand="1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 Colonial 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334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force of minutemen met the British soldiers outside of Concord, Massachusetts, and they began firing at each other.</a:t>
            </a:r>
          </a:p>
          <a:p>
            <a:r>
              <a:rPr lang="en-US" dirty="0" smtClean="0"/>
              <a:t>When </a:t>
            </a:r>
            <a:r>
              <a:rPr lang="en-US" dirty="0"/>
              <a:t>the Second Continental Congress met in 1775, fighting had begun and Congress acted as a central </a:t>
            </a:r>
            <a:r>
              <a:rPr lang="en-US" dirty="0" smtClean="0"/>
              <a:t>government.</a:t>
            </a:r>
          </a:p>
          <a:p>
            <a:r>
              <a:rPr lang="en-US" dirty="0" smtClean="0"/>
              <a:t>At first, the goal was reconciliation and not independence.  But several things came together to drive the colonists to declare independence.</a:t>
            </a:r>
            <a:endParaRPr lang="en-US" dirty="0"/>
          </a:p>
        </p:txBody>
      </p:sp>
      <p:pic>
        <p:nvPicPr>
          <p:cNvPr id="17410" name="Picture 2" descr="http://www.wpi.edu/Images/CMS/Military/milsci-battles-op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93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ntsAreH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hnatu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ntsAreH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ntsAreH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 Independence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5257800" cy="4876800"/>
          </a:xfrm>
        </p:spPr>
        <p:txBody>
          <a:bodyPr>
            <a:normAutofit/>
          </a:bodyPr>
          <a:lstStyle/>
          <a:p>
            <a:pPr marL="609600" indent="-609600">
              <a:buFontTx/>
              <a:buAutoNum type="alphaUcPeriod"/>
            </a:pPr>
            <a:r>
              <a:rPr lang="en-US"/>
              <a:t>Thomas Paine’s </a:t>
            </a:r>
            <a:r>
              <a:rPr lang="en-US" i="1"/>
              <a:t>Common Sense</a:t>
            </a:r>
            <a:r>
              <a:rPr lang="en-US"/>
              <a:t> strengthened the independence movement.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 committee of delegates to the Philadelphia Congress, headed by Thomas Jefferson, drafted the Declaration of Independence in 1776.</a:t>
            </a:r>
          </a:p>
        </p:txBody>
      </p:sp>
      <p:pic>
        <p:nvPicPr>
          <p:cNvPr id="10245" name="Picture 5" descr="pa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648075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ommit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678895" cy="29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athor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igwo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hortschaf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III.  Independence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119" y="1676400"/>
            <a:ext cx="5105400" cy="5029200"/>
          </a:xfrm>
        </p:spPr>
        <p:txBody>
          <a:bodyPr>
            <a:normAutofit fontScale="92500"/>
          </a:bodyPr>
          <a:lstStyle/>
          <a:p>
            <a:pPr marL="609600" indent="-609600">
              <a:buFontTx/>
              <a:buAutoNum type="alphaUcPeriod" startAt="3"/>
            </a:pPr>
            <a:r>
              <a:rPr lang="en-US" sz="2800" dirty="0"/>
              <a:t>The Declaration set forth the principles for the new nation.</a:t>
            </a:r>
          </a:p>
          <a:p>
            <a:pPr marL="609600" indent="-609600">
              <a:buFontTx/>
              <a:buAutoNum type="alphaUcPeriod" startAt="3"/>
            </a:pPr>
            <a:r>
              <a:rPr lang="en-US" sz="2800" dirty="0"/>
              <a:t>The Declaration had three parts:  a statement of purpose, including a description of basic human rights, a list of specific complaints against King George III; and a statement of the colonists’ determination to separate from Great Britain.</a:t>
            </a:r>
          </a:p>
        </p:txBody>
      </p:sp>
      <p:pic>
        <p:nvPicPr>
          <p:cNvPr id="11269" name="Picture 5" descr="declaration_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84" y="1905000"/>
            <a:ext cx="3679116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c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akingidi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ra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reakingidi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uiExpand="1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1150</TotalTime>
  <Words>565</Words>
  <Application>Microsoft Office PowerPoint</Application>
  <PresentationFormat>On-screen Show (4:3)</PresentationFormat>
  <Paragraphs>44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Colonies to Country</vt:lpstr>
      <vt:lpstr>I.  The Colonies on Their Own</vt:lpstr>
      <vt:lpstr>I.  The Colonies on Their Own</vt:lpstr>
      <vt:lpstr>I.  The Colonies on Their Own</vt:lpstr>
      <vt:lpstr>II.  Colonial Unity</vt:lpstr>
      <vt:lpstr>Colonial Unity</vt:lpstr>
      <vt:lpstr>II.  Colonial Unity</vt:lpstr>
      <vt:lpstr>III.  Independence</vt:lpstr>
      <vt:lpstr>III.  Independence</vt:lpstr>
      <vt:lpstr>III.  Independence</vt:lpstr>
      <vt:lpstr>In your notebooks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</dc:creator>
  <cp:lastModifiedBy>Work</cp:lastModifiedBy>
  <cp:revision>15</cp:revision>
  <dcterms:created xsi:type="dcterms:W3CDTF">2006-10-04T07:19:45Z</dcterms:created>
  <dcterms:modified xsi:type="dcterms:W3CDTF">2015-02-04T17:06:06Z</dcterms:modified>
</cp:coreProperties>
</file>