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8"/>
  </p:notesMasterIdLst>
  <p:sldIdLst>
    <p:sldId id="256" r:id="rId2"/>
    <p:sldId id="257" r:id="rId3"/>
    <p:sldId id="259" r:id="rId4"/>
    <p:sldId id="261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AD470-4B7D-4577-A37A-5BCF500EDC0A}" type="datetimeFigureOut">
              <a:rPr lang="en-US"/>
              <a:t>10/21/2016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8D905-099F-4736-9F13-7D1E18A4AAA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7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8D905-099F-4736-9F13-7D1E18A4AAAB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6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8D905-099F-4736-9F13-7D1E18A4AAAB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3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Gibe 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8D905-099F-4736-9F13-7D1E18A4AAAB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5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8D905-099F-4736-9F13-7D1E18A4AAAB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8D905-099F-4736-9F13-7D1E18A4AAAB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8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8D905-099F-4736-9F13-7D1E18A4AAAB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5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7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4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5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4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9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2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6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17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4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5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7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5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5279" y="1106108"/>
            <a:ext cx="9062721" cy="2403855"/>
          </a:xfrm>
        </p:spPr>
        <p:txBody>
          <a:bodyPr/>
          <a:lstStyle/>
          <a:p>
            <a:r>
              <a:rPr lang="EN-US" i="1" u="sng" dirty="0" err="1">
                <a:solidFill>
                  <a:srgbClr val="FF0000"/>
                </a:solidFill>
              </a:rPr>
              <a:t>Gabrielino</a:t>
            </a:r>
            <a:endParaRPr lang="en-US" i="1" u="sng" dirty="0" err="1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By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:Abigail Lauren </a:t>
            </a:r>
            <a:r>
              <a:rPr lang="EN-US" i="1" dirty="0" err="1">
                <a:solidFill>
                  <a:srgbClr val="FF0000"/>
                </a:solidFill>
              </a:rPr>
              <a:t>Sholti</a:t>
            </a:r>
            <a:r>
              <a:rPr lang="EN-US" dirty="0" err="1">
                <a:solidFill>
                  <a:srgbClr val="FF0000"/>
                </a:solidFill>
              </a:rPr>
              <a:t>s</a:t>
            </a:r>
            <a:endParaRPr lang="en-US" dirty="0" err="1">
              <a:solidFill>
                <a:srgbClr val="FF0000"/>
              </a:solidFill>
            </a:endParaRPr>
          </a:p>
        </p:txBody>
      </p:sp>
      <p:pic>
        <p:nvPicPr>
          <p:cNvPr id="4" name="Picture 3" descr="Mission tribes [ edit 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9075"/>
            <a:ext cx="2743200" cy="1828800"/>
          </a:xfrm>
          <a:prstGeom prst="rect">
            <a:avLst/>
          </a:prstGeom>
        </p:spPr>
      </p:pic>
      <p:pic>
        <p:nvPicPr>
          <p:cNvPr id="8" name="Picture 7" descr="File:Yurok-Plank-house.jpg - Wikipedia, the free encyclopedi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585" y="180975"/>
            <a:ext cx="2743200" cy="2057400"/>
          </a:xfrm>
          <a:prstGeom prst="rect">
            <a:avLst/>
          </a:prstGeom>
        </p:spPr>
      </p:pic>
      <p:pic>
        <p:nvPicPr>
          <p:cNvPr id="9" name="Picture 8" descr="Notify RSS Backlinks Source Print Export (PDF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4076700"/>
            <a:ext cx="2743200" cy="2531476"/>
          </a:xfrm>
          <a:prstGeom prst="rect">
            <a:avLst/>
          </a:prstGeom>
        </p:spPr>
      </p:pic>
      <p:pic>
        <p:nvPicPr>
          <p:cNvPr id="12" name="Picture 11" descr="Description Basketry tray, Chumash, Santa Barbara Mission, early 1800s ..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100" y="4234851"/>
            <a:ext cx="2743200" cy="237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>
                <a:solidFill>
                  <a:srgbClr val="FF0000"/>
                </a:solidFill>
              </a:rPr>
              <a:t>Location</a:t>
            </a:r>
            <a:endParaRPr lang="en-US" i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4650"/>
            <a:ext cx="4144963" cy="453231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The </a:t>
            </a:r>
            <a:r>
              <a:rPr lang="EN-US" i="1" dirty="0" err="1">
                <a:solidFill>
                  <a:srgbClr val="FF0000"/>
                </a:solidFill>
              </a:rPr>
              <a:t>Gabrielino</a:t>
            </a:r>
            <a:r>
              <a:rPr lang="EN-US" i="1" dirty="0">
                <a:solidFill>
                  <a:srgbClr val="FF0000"/>
                </a:solidFill>
              </a:rPr>
              <a:t> tribe lived in the southwest part of California.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They lived on the Southern California coast.        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They lived o</a:t>
            </a:r>
            <a:r>
              <a:rPr lang="EN-US" dirty="0">
                <a:solidFill>
                  <a:srgbClr val="FF0000"/>
                </a:solidFill>
              </a:rPr>
              <a:t>ff </a:t>
            </a:r>
            <a:r>
              <a:rPr lang="EN-US" i="1" dirty="0">
                <a:solidFill>
                  <a:srgbClr val="FF0000"/>
                </a:solidFill>
              </a:rPr>
              <a:t>shore from Los Angeles, Orange Counties, parts of western Riverside and San Bernardino.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Summer was really hot and winter was cool.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Their landforms were also the islands of Santa Catalina, San Nicholas, and San Clement</a:t>
            </a:r>
            <a:r>
              <a:rPr lang="EN-US" dirty="0">
                <a:solidFill>
                  <a:srgbClr val="FF0000"/>
                </a:solidFill>
              </a:rPr>
              <a:t>e.</a:t>
            </a:r>
            <a:endParaRPr lang="en-US" dirty="0">
              <a:solidFill>
                <a:srgbClr val="FF0000"/>
              </a:solidFill>
            </a:endParaRPr>
          </a:p>
          <a:p>
            <a:endParaRPr lang="EN-US"/>
          </a:p>
        </p:txBody>
      </p:sp>
      <p:pic>
        <p:nvPicPr>
          <p:cNvPr id="4" name="Picture 3" descr="Territory historically inhabited by the Tongva relative to those of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25" y="4019550"/>
            <a:ext cx="2743200" cy="2088478"/>
          </a:xfrm>
          <a:prstGeom prst="rect">
            <a:avLst/>
          </a:prstGeom>
        </p:spPr>
      </p:pic>
      <p:pic>
        <p:nvPicPr>
          <p:cNvPr id="5" name="Picture 4" descr="Adventist Youth Honors Answer Book/Arts and Crafts/Native American ..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275" y="733425"/>
            <a:ext cx="2743200" cy="3130117"/>
          </a:xfrm>
          <a:prstGeom prst="rect">
            <a:avLst/>
          </a:prstGeom>
        </p:spPr>
      </p:pic>
      <p:pic>
        <p:nvPicPr>
          <p:cNvPr id="6" name="Picture 5" descr="resourcesforhistoryteachers - Key Concept 1.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175" y="2428216"/>
            <a:ext cx="2743200" cy="296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3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>
                <a:solidFill>
                  <a:srgbClr val="FF0000"/>
                </a:solidFill>
              </a:rPr>
              <a:t>Shelter</a:t>
            </a:r>
            <a:endParaRPr lang="en-US" i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61653"/>
            <a:ext cx="10756900" cy="334386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/>
              </a:rPr>
              <a:t>The homes of the </a:t>
            </a:r>
            <a:r>
              <a:rPr lang="EN-US" i="1" dirty="0" err="1">
                <a:solidFill>
                  <a:srgbClr val="FF0000"/>
                </a:solidFill>
                <a:latin typeface="Calibri"/>
              </a:rPr>
              <a:t>Gabrielino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 tribe protected them from the environment. </a:t>
            </a:r>
            <a:endParaRPr lang="en-US" i="1" dirty="0">
              <a:solidFill>
                <a:srgbClr val="FF0000"/>
              </a:solidFill>
              <a:latin typeface="Calibri"/>
            </a:endParaRPr>
          </a:p>
          <a:p>
            <a:r>
              <a:rPr lang="EN-US" i="1" dirty="0">
                <a:solidFill>
                  <a:srgbClr val="FF0000"/>
                </a:solidFill>
                <a:latin typeface="Calibri"/>
              </a:rPr>
              <a:t>Their homes were bowl shaped or cone shaped.</a:t>
            </a:r>
            <a:endParaRPr lang="en-US" i="1" dirty="0">
              <a:solidFill>
                <a:srgbClr val="FF0000"/>
              </a:solidFill>
              <a:latin typeface="Calibri"/>
            </a:endParaRPr>
          </a:p>
          <a:p>
            <a:r>
              <a:rPr lang="EN-US" i="1" dirty="0">
                <a:solidFill>
                  <a:srgbClr val="FF0000"/>
                </a:solidFill>
                <a:latin typeface="Calibri"/>
              </a:rPr>
              <a:t>They were made by placing poles and bending them to meet in the middle.</a:t>
            </a:r>
            <a:endParaRPr lang="en-US" i="1" dirty="0">
              <a:solidFill>
                <a:srgbClr val="FF0000"/>
              </a:solidFill>
              <a:latin typeface="Calibri"/>
            </a:endParaRPr>
          </a:p>
          <a:p>
            <a:r>
              <a:rPr lang="EN-US" i="1" dirty="0">
                <a:solidFill>
                  <a:srgbClr val="FF0000"/>
                </a:solidFill>
                <a:latin typeface="Calibri"/>
              </a:rPr>
              <a:t>Most </a:t>
            </a:r>
            <a:r>
              <a:rPr lang="EN-US" i="1" dirty="0" err="1">
                <a:solidFill>
                  <a:srgbClr val="FF0000"/>
                </a:solidFill>
                <a:latin typeface="Calibri"/>
              </a:rPr>
              <a:t>Gabrielino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 people lived in earth houses which are made from an underground room covered by clay and brush.</a:t>
            </a:r>
            <a:endParaRPr lang="en-US" i="1" dirty="0">
              <a:solidFill>
                <a:srgbClr val="FF0000"/>
              </a:solidFill>
              <a:latin typeface="Calibri"/>
            </a:endParaRPr>
          </a:p>
          <a:p>
            <a:r>
              <a:rPr lang="EN-US" i="1" dirty="0" err="1">
                <a:solidFill>
                  <a:srgbClr val="FF0000"/>
                </a:solidFill>
                <a:latin typeface="Calibri"/>
              </a:rPr>
              <a:t>Farthen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 houses were dwellings with a domed mound built over the top.</a:t>
            </a:r>
            <a:endParaRPr lang="en-US" i="1" dirty="0">
              <a:solidFill>
                <a:srgbClr val="FF0000"/>
              </a:solidFill>
              <a:latin typeface="Calibri"/>
            </a:endParaRPr>
          </a:p>
          <a:p>
            <a:r>
              <a:rPr lang="EN-US" i="1" dirty="0">
                <a:solidFill>
                  <a:srgbClr val="FF0000"/>
                </a:solidFill>
                <a:latin typeface="Calibri"/>
              </a:rPr>
              <a:t>Today </a:t>
            </a:r>
            <a:r>
              <a:rPr lang="EN-US" i="1" dirty="0" err="1">
                <a:solidFill>
                  <a:srgbClr val="FF0000"/>
                </a:solidFill>
                <a:latin typeface="Calibri"/>
              </a:rPr>
              <a:t>Gabrielino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 families live in apartment buildings just like us</a:t>
            </a:r>
            <a:endParaRPr lang="en-US" i="1" dirty="0">
              <a:solidFill>
                <a:srgbClr val="FF0000"/>
              </a:solidFill>
              <a:latin typeface="Calibri"/>
            </a:endParaRPr>
          </a:p>
          <a:p>
            <a:r>
              <a:rPr lang="EN-US" i="1" dirty="0">
                <a:solidFill>
                  <a:srgbClr val="FF0000"/>
                </a:solidFill>
                <a:latin typeface="Calibri"/>
              </a:rPr>
              <a:t>They marked off a place and put willow poles around it.</a:t>
            </a:r>
            <a:endParaRPr lang="en-US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3" descr="Students describe the American Indian nations in their local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700" y="216200"/>
            <a:ext cx="2579771" cy="1940188"/>
          </a:xfrm>
          <a:prstGeom prst="rect">
            <a:avLst/>
          </a:prstGeom>
        </p:spPr>
      </p:pic>
      <p:pic>
        <p:nvPicPr>
          <p:cNvPr id="5" name="Picture 4" descr="Miwoks de la costa - Viquipèdia, l'enciclopèdia lliu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325" y="676275"/>
            <a:ext cx="2743200" cy="14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2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>
                <a:solidFill>
                  <a:srgbClr val="FF0000"/>
                </a:solidFill>
              </a:rPr>
              <a:t>Food</a:t>
            </a:r>
            <a:endParaRPr lang="en-US" i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0325" y="542925"/>
            <a:ext cx="8962273" cy="233997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The men hunted, the women cooked, and the children gathered water.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 </a:t>
            </a:r>
            <a:r>
              <a:rPr lang="EN-US" dirty="0" err="1">
                <a:solidFill>
                  <a:srgbClr val="FF0000"/>
                </a:solidFill>
              </a:rPr>
              <a:t>Gabrielino</a:t>
            </a:r>
            <a:r>
              <a:rPr lang="EN-US" dirty="0">
                <a:solidFill>
                  <a:srgbClr val="FF0000"/>
                </a:solidFill>
              </a:rPr>
              <a:t> tribe used their natural resources to hunt food.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They ate Tuna, Swordfish, sharks, shellfish, sea mammals, and seabirds.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They dried their food for 7 days.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They gathered a wide variety of nuts and berries from the local surroundings.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They gathered </a:t>
            </a:r>
            <a:r>
              <a:rPr lang="EN-US" dirty="0" err="1">
                <a:solidFill>
                  <a:srgbClr val="FF0000"/>
                </a:solidFill>
              </a:rPr>
              <a:t>tule</a:t>
            </a:r>
            <a:r>
              <a:rPr lang="EN-US" dirty="0">
                <a:solidFill>
                  <a:srgbClr val="FF0000"/>
                </a:solidFill>
              </a:rPr>
              <a:t> roots, pine nuts, blackberries, wild oat, jicamas, sage seeds, </a:t>
            </a:r>
            <a:r>
              <a:rPr lang="EN-US" dirty="0" err="1">
                <a:solidFill>
                  <a:srgbClr val="FF0000"/>
                </a:solidFill>
              </a:rPr>
              <a:t>isly</a:t>
            </a:r>
            <a:r>
              <a:rPr lang="EN-US" dirty="0">
                <a:solidFill>
                  <a:srgbClr val="FF0000"/>
                </a:solidFill>
              </a:rPr>
              <a:t>, lemonade berries, soap roots, and caterpillars.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... (another was the Tongva, a neighboring tribe located to the sout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5" y="3215941"/>
            <a:ext cx="5746106" cy="3083259"/>
          </a:xfrm>
          <a:prstGeom prst="rect">
            <a:avLst/>
          </a:prstGeom>
        </p:spPr>
      </p:pic>
      <p:pic>
        <p:nvPicPr>
          <p:cNvPr id="5" name="Picture 4" descr="4651503634_3559c76fea_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725" y="3714750"/>
            <a:ext cx="3475121" cy="2315578"/>
          </a:xfrm>
          <a:prstGeom prst="rect">
            <a:avLst/>
          </a:prstGeom>
        </p:spPr>
      </p:pic>
      <p:pic>
        <p:nvPicPr>
          <p:cNvPr id="6" name="Picture 5" descr="File:Mandan girls gathering berries.JPG - Wikipedia, the free ..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" y="3476625"/>
            <a:ext cx="1771650" cy="23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>
                <a:solidFill>
                  <a:srgbClr val="FF0000"/>
                </a:solidFill>
              </a:rPr>
              <a:t>Culture</a:t>
            </a:r>
            <a:endParaRPr lang="en-US" i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The culture of the </a:t>
            </a:r>
            <a:r>
              <a:rPr lang="EN-US" i="1" dirty="0" err="1">
                <a:solidFill>
                  <a:srgbClr val="FF0000"/>
                </a:solidFill>
              </a:rPr>
              <a:t>Gabrelino</a:t>
            </a:r>
            <a:r>
              <a:rPr lang="EN-US" i="1" dirty="0">
                <a:solidFill>
                  <a:srgbClr val="FF0000"/>
                </a:solidFill>
              </a:rPr>
              <a:t> is interesting.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 err="1">
                <a:solidFill>
                  <a:srgbClr val="FF0000"/>
                </a:solidFill>
              </a:rPr>
              <a:t>Gabrielino</a:t>
            </a:r>
            <a:r>
              <a:rPr lang="EN-US" i="1" dirty="0">
                <a:solidFill>
                  <a:srgbClr val="FF0000"/>
                </a:solidFill>
              </a:rPr>
              <a:t> woman wore aprons made of deer skin.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They tattooed themselves.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They used soapstone to carve things like cooking utensils and tools.</a:t>
            </a:r>
          </a:p>
        </p:txBody>
      </p:sp>
      <p:pic>
        <p:nvPicPr>
          <p:cNvPr id="5" name="Picture 4" descr="Native American woman believed to be Juana Maria [a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650" y="266700"/>
            <a:ext cx="2129172" cy="3046787"/>
          </a:xfrm>
          <a:prstGeom prst="rect">
            <a:avLst/>
          </a:prstGeom>
        </p:spPr>
      </p:pic>
      <p:pic>
        <p:nvPicPr>
          <p:cNvPr id="6" name="Picture 5" descr="History of Graphic Design: Chapter 50: The Art of Body Paint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225" y="4013117"/>
            <a:ext cx="3259194" cy="2165433"/>
          </a:xfrm>
          <a:prstGeom prst="rect">
            <a:avLst/>
          </a:prstGeom>
        </p:spPr>
      </p:pic>
      <p:pic>
        <p:nvPicPr>
          <p:cNvPr id="8" name="Picture 7" descr="... tools and nothing else. In festivals woman would wear Headdresses a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475" y="3991978"/>
            <a:ext cx="2988936" cy="2129422"/>
          </a:xfrm>
          <a:prstGeom prst="rect">
            <a:avLst/>
          </a:prstGeom>
        </p:spPr>
      </p:pic>
      <p:pic>
        <p:nvPicPr>
          <p:cNvPr id="9" name="Picture 8" descr="File:Soapstone (Speckstein) - several colored samples.jpg - Wikimedia ..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400" y="4156890"/>
            <a:ext cx="2743200" cy="20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4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6315" y="726072"/>
            <a:ext cx="5137485" cy="964616"/>
          </a:xfrm>
        </p:spPr>
        <p:txBody>
          <a:bodyPr/>
          <a:lstStyle/>
          <a:p>
            <a:r>
              <a:rPr lang="EN-US" dirty="0" err="1"/>
              <a:t>Gabrielino</a:t>
            </a:r>
            <a:endParaRPr lang="en-US" dirty="0" err="1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38750" y="19335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7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6</Slides>
  <Notes>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Gabrielino</vt:lpstr>
      <vt:lpstr>Location</vt:lpstr>
      <vt:lpstr>Shelter</vt:lpstr>
      <vt:lpstr>Food</vt:lpstr>
      <vt:lpstr>Culture</vt:lpstr>
      <vt:lpstr>Gabrielino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15</cp:revision>
  <dcterms:created xsi:type="dcterms:W3CDTF">2013-07-15T20:26:40Z</dcterms:created>
  <dcterms:modified xsi:type="dcterms:W3CDTF">2016-10-21T16:54:23Z</dcterms:modified>
</cp:coreProperties>
</file>