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Action1.xml" ContentType="application/vnd.ms-office.inkAction+xml"/>
  <Override PartName="/ppt/ink/inkAction2.xml" ContentType="application/vnd.ms-office.inkAction+xml"/>
  <Override PartName="/ppt/ink/inkAction3.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4" r:id="rId1"/>
    <p:sldMasterId id="2147483663" r:id="rId2"/>
    <p:sldMasterId id="2147483664" r:id="rId3"/>
  </p:sldMasterIdLst>
  <p:notesMasterIdLst>
    <p:notesMasterId r:id="rId33"/>
  </p:notesMasterIdLst>
  <p:handoutMasterIdLst>
    <p:handoutMasterId r:id="rId34"/>
  </p:handoutMasterIdLst>
  <p:sldIdLst>
    <p:sldId id="371" r:id="rId4"/>
    <p:sldId id="504" r:id="rId5"/>
    <p:sldId id="373" r:id="rId6"/>
    <p:sldId id="512" r:id="rId7"/>
    <p:sldId id="513" r:id="rId8"/>
    <p:sldId id="514" r:id="rId9"/>
    <p:sldId id="505" r:id="rId10"/>
    <p:sldId id="506" r:id="rId11"/>
    <p:sldId id="468" r:id="rId12"/>
    <p:sldId id="507" r:id="rId13"/>
    <p:sldId id="524" r:id="rId14"/>
    <p:sldId id="530" r:id="rId15"/>
    <p:sldId id="529" r:id="rId16"/>
    <p:sldId id="528" r:id="rId17"/>
    <p:sldId id="550" r:id="rId18"/>
    <p:sldId id="532" r:id="rId19"/>
    <p:sldId id="527" r:id="rId20"/>
    <p:sldId id="526" r:id="rId21"/>
    <p:sldId id="560" r:id="rId22"/>
    <p:sldId id="525" r:id="rId23"/>
    <p:sldId id="561" r:id="rId24"/>
    <p:sldId id="523" r:id="rId25"/>
    <p:sldId id="522" r:id="rId26"/>
    <p:sldId id="516" r:id="rId27"/>
    <p:sldId id="563" r:id="rId28"/>
    <p:sldId id="517" r:id="rId29"/>
    <p:sldId id="564" r:id="rId30"/>
    <p:sldId id="518" r:id="rId31"/>
    <p:sldId id="565" r:id="rId32"/>
  </p:sldIdLst>
  <p:sldSz cx="9144000" cy="6858000" type="screen4x3"/>
  <p:notesSz cx="6858000" cy="9144000"/>
  <p:embeddedFontLst>
    <p:embeddedFont>
      <p:font typeface="Arial Black" panose="020B0A04020102020204" pitchFamily="34" charset="0"/>
      <p:bold r:id="rId35"/>
    </p:embeddedFont>
    <p:embeddedFont>
      <p:font typeface="Cambria Math" panose="02040503050406030204" pitchFamily="18" charset="0"/>
      <p:regular r:id="rId36"/>
    </p:embeddedFont>
  </p:embeddedFontLst>
  <p:custDataLst>
    <p:tags r:id="rId37"/>
  </p:custDataLst>
  <p:defaultTextStyle>
    <a:defPPr>
      <a:defRPr lang="en-US"/>
    </a:defPPr>
    <a:lvl1pPr algn="l" rtl="0" eaLnBrk="0" fontAlgn="base" hangingPunct="0">
      <a:spcBef>
        <a:spcPct val="0"/>
      </a:spcBef>
      <a:spcAft>
        <a:spcPct val="0"/>
      </a:spcAft>
      <a:defRPr sz="3200" b="1" kern="1200">
        <a:solidFill>
          <a:srgbClr val="F7FAFB"/>
        </a:solidFill>
        <a:latin typeface="Arial" charset="0"/>
        <a:ea typeface="MS PGothic" pitchFamily="34" charset="-128"/>
        <a:cs typeface="+mn-cs"/>
      </a:defRPr>
    </a:lvl1pPr>
    <a:lvl2pPr marL="457200" algn="l" rtl="0" eaLnBrk="0" fontAlgn="base" hangingPunct="0">
      <a:spcBef>
        <a:spcPct val="0"/>
      </a:spcBef>
      <a:spcAft>
        <a:spcPct val="0"/>
      </a:spcAft>
      <a:defRPr sz="3200" b="1" kern="1200">
        <a:solidFill>
          <a:srgbClr val="F7FAFB"/>
        </a:solidFill>
        <a:latin typeface="Arial" charset="0"/>
        <a:ea typeface="MS PGothic" pitchFamily="34" charset="-128"/>
        <a:cs typeface="+mn-cs"/>
      </a:defRPr>
    </a:lvl2pPr>
    <a:lvl3pPr marL="914400" algn="l" rtl="0" eaLnBrk="0" fontAlgn="base" hangingPunct="0">
      <a:spcBef>
        <a:spcPct val="0"/>
      </a:spcBef>
      <a:spcAft>
        <a:spcPct val="0"/>
      </a:spcAft>
      <a:defRPr sz="3200" b="1" kern="1200">
        <a:solidFill>
          <a:srgbClr val="F7FAFB"/>
        </a:solidFill>
        <a:latin typeface="Arial" charset="0"/>
        <a:ea typeface="MS PGothic" pitchFamily="34" charset="-128"/>
        <a:cs typeface="+mn-cs"/>
      </a:defRPr>
    </a:lvl3pPr>
    <a:lvl4pPr marL="1371600" algn="l" rtl="0" eaLnBrk="0" fontAlgn="base" hangingPunct="0">
      <a:spcBef>
        <a:spcPct val="0"/>
      </a:spcBef>
      <a:spcAft>
        <a:spcPct val="0"/>
      </a:spcAft>
      <a:defRPr sz="3200" b="1" kern="1200">
        <a:solidFill>
          <a:srgbClr val="F7FAFB"/>
        </a:solidFill>
        <a:latin typeface="Arial" charset="0"/>
        <a:ea typeface="MS PGothic" pitchFamily="34" charset="-128"/>
        <a:cs typeface="+mn-cs"/>
      </a:defRPr>
    </a:lvl4pPr>
    <a:lvl5pPr marL="1828800" algn="l" rtl="0" eaLnBrk="0" fontAlgn="base" hangingPunct="0">
      <a:spcBef>
        <a:spcPct val="0"/>
      </a:spcBef>
      <a:spcAft>
        <a:spcPct val="0"/>
      </a:spcAft>
      <a:defRPr sz="3200" b="1" kern="1200">
        <a:solidFill>
          <a:srgbClr val="F7FAFB"/>
        </a:solidFill>
        <a:latin typeface="Arial" charset="0"/>
        <a:ea typeface="MS PGothic" pitchFamily="34" charset="-128"/>
        <a:cs typeface="+mn-cs"/>
      </a:defRPr>
    </a:lvl5pPr>
    <a:lvl6pPr marL="2286000" algn="l" defTabSz="914400" rtl="0" eaLnBrk="1" latinLnBrk="0" hangingPunct="1">
      <a:defRPr sz="3200" b="1" kern="1200">
        <a:solidFill>
          <a:srgbClr val="F7FAFB"/>
        </a:solidFill>
        <a:latin typeface="Arial" charset="0"/>
        <a:ea typeface="MS PGothic" pitchFamily="34" charset="-128"/>
        <a:cs typeface="+mn-cs"/>
      </a:defRPr>
    </a:lvl6pPr>
    <a:lvl7pPr marL="2743200" algn="l" defTabSz="914400" rtl="0" eaLnBrk="1" latinLnBrk="0" hangingPunct="1">
      <a:defRPr sz="3200" b="1" kern="1200">
        <a:solidFill>
          <a:srgbClr val="F7FAFB"/>
        </a:solidFill>
        <a:latin typeface="Arial" charset="0"/>
        <a:ea typeface="MS PGothic" pitchFamily="34" charset="-128"/>
        <a:cs typeface="+mn-cs"/>
      </a:defRPr>
    </a:lvl7pPr>
    <a:lvl8pPr marL="3200400" algn="l" defTabSz="914400" rtl="0" eaLnBrk="1" latinLnBrk="0" hangingPunct="1">
      <a:defRPr sz="3200" b="1" kern="1200">
        <a:solidFill>
          <a:srgbClr val="F7FAFB"/>
        </a:solidFill>
        <a:latin typeface="Arial" charset="0"/>
        <a:ea typeface="MS PGothic" pitchFamily="34" charset="-128"/>
        <a:cs typeface="+mn-cs"/>
      </a:defRPr>
    </a:lvl8pPr>
    <a:lvl9pPr marL="3657600" algn="l" defTabSz="914400" rtl="0" eaLnBrk="1" latinLnBrk="0" hangingPunct="1">
      <a:defRPr sz="3200" b="1" kern="1200">
        <a:solidFill>
          <a:srgbClr val="F7FAFB"/>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680">
          <p15:clr>
            <a:srgbClr val="A4A3A4"/>
          </p15:clr>
        </p15:guide>
        <p15:guide id="2" orient="horz" pos="418">
          <p15:clr>
            <a:srgbClr val="A4A3A4"/>
          </p15:clr>
        </p15:guide>
        <p15:guide id="3" orient="horz" pos="480">
          <p15:clr>
            <a:srgbClr val="A4A3A4"/>
          </p15:clr>
        </p15:guide>
        <p15:guide id="4" orient="horz" pos="576">
          <p15:clr>
            <a:srgbClr val="A4A3A4"/>
          </p15:clr>
        </p15:guide>
        <p15:guide id="5" orient="horz" pos="690">
          <p15:clr>
            <a:srgbClr val="A4A3A4"/>
          </p15:clr>
        </p15:guide>
        <p15:guide id="6" orient="horz" pos="820">
          <p15:clr>
            <a:srgbClr val="A4A3A4"/>
          </p15:clr>
        </p15:guide>
        <p15:guide id="7" orient="horz" pos="1200">
          <p15:clr>
            <a:srgbClr val="A4A3A4"/>
          </p15:clr>
        </p15:guide>
        <p15:guide id="8" orient="horz" pos="2160">
          <p15:clr>
            <a:srgbClr val="A4A3A4"/>
          </p15:clr>
        </p15:guide>
        <p15:guide id="9" pos="2880">
          <p15:clr>
            <a:srgbClr val="A4A3A4"/>
          </p15:clr>
        </p15:guide>
        <p15:guide id="10" pos="5472">
          <p15:clr>
            <a:srgbClr val="A4A3A4"/>
          </p15:clr>
        </p15:guide>
        <p15:guide id="11" pos="148">
          <p15:clr>
            <a:srgbClr val="A4A3A4"/>
          </p15:clr>
        </p15:guide>
        <p15:guide id="12" pos="480">
          <p15:clr>
            <a:srgbClr val="A4A3A4"/>
          </p15:clr>
        </p15:guide>
        <p15:guide id="13" pos="768">
          <p15:clr>
            <a:srgbClr val="A4A3A4"/>
          </p15:clr>
        </p15:guide>
        <p15:guide id="14" pos="864">
          <p15:clr>
            <a:srgbClr val="A4A3A4"/>
          </p15:clr>
        </p15:guide>
        <p15:guide id="15" pos="1440">
          <p15:clr>
            <a:srgbClr val="A4A3A4"/>
          </p15:clr>
        </p15:guide>
        <p15:guide id="16" pos="3156">
          <p15:clr>
            <a:srgbClr val="A4A3A4"/>
          </p15:clr>
        </p15:guide>
        <p15:guide id="17" pos="3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CD79"/>
    <a:srgbClr val="CC6600"/>
    <a:srgbClr val="ECB928"/>
    <a:srgbClr val="F8F8F8"/>
    <a:srgbClr val="9FBB48"/>
    <a:srgbClr val="A5CB2A"/>
    <a:srgbClr val="A5CB1B"/>
    <a:srgbClr val="107D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1" autoAdjust="0"/>
    <p:restoredTop sz="99647" autoAdjust="0"/>
  </p:normalViewPr>
  <p:slideViewPr>
    <p:cSldViewPr showGuides="1">
      <p:cViewPr>
        <p:scale>
          <a:sx n="67" d="100"/>
          <a:sy n="67" d="100"/>
        </p:scale>
        <p:origin x="752" y="32"/>
      </p:cViewPr>
      <p:guideLst>
        <p:guide orient="horz" pos="1680"/>
        <p:guide orient="horz" pos="418"/>
        <p:guide orient="horz" pos="480"/>
        <p:guide orient="horz" pos="576"/>
        <p:guide orient="horz" pos="690"/>
        <p:guide orient="horz" pos="820"/>
        <p:guide orient="horz" pos="1200"/>
        <p:guide orient="horz" pos="2160"/>
        <p:guide pos="2880"/>
        <p:guide pos="5472"/>
        <p:guide pos="148"/>
        <p:guide pos="480"/>
        <p:guide pos="768"/>
        <p:guide pos="864"/>
        <p:guide pos="1440"/>
        <p:guide pos="3156"/>
        <p:guide pos="3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6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200" b="0">
                <a:solidFill>
                  <a:schemeClr val="tx1"/>
                </a:solidFill>
                <a:effectLst/>
                <a:latin typeface="Times New Roman" panose="02020603050405020304" pitchFamily="18" charset="0"/>
                <a:ea typeface="+mn-ea"/>
              </a:defRPr>
            </a:lvl1pPr>
          </a:lstStyle>
          <a:p>
            <a:pPr>
              <a:defRPr/>
            </a:pPr>
            <a:r>
              <a:rPr lang="en-US" altLang="en-US"/>
              <a:t>Banking</a:t>
            </a:r>
          </a:p>
        </p:txBody>
      </p:sp>
      <p:sp>
        <p:nvSpPr>
          <p:cNvPr id="83971" name="Rectangle 3"/>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b="0">
                <a:solidFill>
                  <a:schemeClr val="tx1"/>
                </a:solidFill>
                <a:effectLst/>
                <a:latin typeface="Times New Roman" panose="02020603050405020304" pitchFamily="18" charset="0"/>
                <a:ea typeface="+mn-ea"/>
              </a:defRPr>
            </a:lvl1pPr>
          </a:lstStyle>
          <a:p>
            <a:pPr>
              <a:defRPr/>
            </a:pPr>
            <a:fld id="{D4873C6F-34C6-41F7-A0AB-386D71F8803A}" type="datetime1">
              <a:rPr lang="en-US" altLang="en-US"/>
              <a:pPr>
                <a:defRPr/>
              </a:pPr>
              <a:t>4/12/2020</a:t>
            </a:fld>
            <a:endParaRPr lang="en-US" altLang="en-US"/>
          </a:p>
        </p:txBody>
      </p:sp>
      <p:sp>
        <p:nvSpPr>
          <p:cNvPr id="83972" name="Rectangle 4"/>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defRPr sz="1200" b="0">
                <a:solidFill>
                  <a:schemeClr val="tx1"/>
                </a:solidFill>
                <a:effectLst/>
                <a:latin typeface="Times New Roman" panose="02020603050405020304" pitchFamily="18" charset="0"/>
                <a:ea typeface="+mn-ea"/>
              </a:defRPr>
            </a:lvl1pPr>
          </a:lstStyle>
          <a:p>
            <a:pPr>
              <a:defRPr/>
            </a:pPr>
            <a:r>
              <a:rPr lang="en-US" altLang="en-US"/>
              <a:t>Chapter 1</a:t>
            </a:r>
          </a:p>
        </p:txBody>
      </p:sp>
      <p:sp>
        <p:nvSpPr>
          <p:cNvPr id="83973" name="Rectangle 5"/>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Times New Roman" pitchFamily="18" charset="0"/>
              </a:defRPr>
            </a:lvl1pPr>
          </a:lstStyle>
          <a:p>
            <a:pPr>
              <a:defRPr/>
            </a:pPr>
            <a:fld id="{8CBA05FE-C647-4733-812F-9C8A7DCDA5A3}" type="slidenum">
              <a:rPr lang="en-US" altLang="en-US"/>
              <a:pPr>
                <a:defRPr/>
              </a:pPr>
              <a:t>‹#›</a:t>
            </a:fld>
            <a:endParaRPr lang="en-US" altLang="en-US"/>
          </a:p>
        </p:txBody>
      </p:sp>
    </p:spTree>
    <p:extLst>
      <p:ext uri="{BB962C8B-B14F-4D97-AF65-F5344CB8AC3E}">
        <p14:creationId xmlns:p14="http://schemas.microsoft.com/office/powerpoint/2010/main" val="170140464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0:20.826"/>
    </inkml:context>
    <inkml:brush xml:id="br0">
      <inkml:brushProperty name="width" value="0.1" units="cm"/>
      <inkml:brushProperty name="height" value="0.1" units="cm"/>
      <inkml:brushProperty name="color" value="#E71224"/>
    </inkml:brush>
  </inkml:definitions>
  <inkml:trace contextRef="#ctx0" brushRef="#br0">7258 1 6400,'19'5'533,"-16"-3"22,-3-2-214,0 0 22,0 0 42,0 0 107,0 0 107,4 0-65,86 14 49,-2 3 0,0 4-1,-2 4 1,5 5-603,16 9 184,-16-6 180,-2 3-1,-1 4-363,-62-26 78,0 1 0,0 1 1,-1 1-1,-1 1 0,-1 1 0,-1 1 0,-1 1 0,10 13-78,-19-18 41,-1-1 0,-1 2 1,0-1-1,-1 1 0,-1 1 0,-1 0 1,0 0-1,-1 0 0,-1 1 0,-1 0 1,-1 0-1,0 0 0,-2 0 0,0 0 1,-2 17-42,-3 20 27,-2-1 1,-3 1-1,-2-2 1,-3 0-1,-1 0 1,-23 48-28,0-17 66,-3-2-1,-4-2 1,-45 59-66,-210 278 219,161-243-32,-53 43-187,85-111 128,-4-5 0,-71 48-128,-28 4 256,-20 0-256,-109 44 0,90-54 0,-852 455 149,84-28 448,794-426-458,8 10-1,-184 170-138,298-232 246,-53 66-246,-81 112 373,174-198-322,-166 202 526,128-146-160,-12 31-417,-228 384 384,206-309 0,6 14-384,56-86 436,-8 47-436,-5 11 226,-67 212 136,115-301-559,-1 32 197,7-30-165,-14 27 165,27-108 84,-11 36 216,-17 84-300,33-117 446,-20 50-446,13-46 151,-3 20-151,-18 119 48,-23 98-181,-9 17 367,32-130-426,7 2 0,-4 141 192,31-288-76,-2-1-1,-1 0 0,-2-1 0,-2 0 0,-9 19 77,-4 16-399,-7 41 399,-5 14-113,22-71 193,3 1 0,-5 46-80,-8 36-32,18-97 21,-1 35 11,5-44 54,0 1-1,-2-1 1,-6 16-54,10-44 47,0-1-62,1 1 0,-1 0 0,1 0 0,0 0 0,0 0-1,0 0 1,1 0 0,-1 0 0,1 0 0,0 0 0,1 0 0,-1 0-1,2 2 16,-2-3 86,-3 5-193,3-7-106,0-2 106,0 0 214,-1 2 85,-3 6-128,4-6 64,-8-18 128,5 6-250,0 0 1,1-1-1,0 1 1,0-1-7,2 4-1,-1 0 1,0 0-1,-1 1 1,0-1-1,0 0 1,0 1-1,-1-1 1,0 1 0,0 0-1,-1 0 1,-4-8-8,0 0 0,1 0 0,1-1 0,0 1 0,1-1 0,0-1 0,1 1 0,-1-13 8,-25-94 35,6 24 229,22 85-240,-1 0 0,-1 0 0,0 1 0,-1-1 0,0 1 0,0 0 0,-2 0 0,-5-8-24,3 15 21,9 5-22,-1 0-1,1 0 1,-1 0-1,1 1 1,-1-1-1,1 0 1,-1 0 0,0 0-1,1 1 1,0-1-1,-1 0 1,1 1-1,-1-1 1,1 1-1,-1-1 1,1 0 0,0 1-1,-1-1 1,1 1-1,0-1 1,-1 1-1,1-1 1,0 1-1,0-1 1,-1 1 0,1-1-1,0 1 1,0-1-1,0 1 1,0 0-1,0-1 1,0 1 0,0-1-1,0 1 1,0-1-1,0 1 1,0-1-1,0 1 2,4 30-43,-2-16 34,7 58-30,-2-22-50,-2 24 89,1 20-233,16 74 233,-21-166-1,12 81 299,6 6-298,-19-88-7,1-1 0,-1 0-1,0 0 1,0 0 0,1 0-1,-1 0 1,1 0 0,-1 0-1,1 0 1,-1 0 0,1 0 0,0 0-1,-1 0 1,1 0 0,0 0-1,0 0 1,0-1 0,-1 1-1,1 0 1,0-1 0,0 1-1,0-1 1,0 1 0,0-1-1,0 1 1,1-1 0,-1 1-1,0-1 1,0 0 0,1 0 7,0 0-10,0 0 1,0 0-1,-1-1 1,1 1-1,0 0 1,0-1-1,0 0 0,-1 1 1,1-1-1,0 0 1,-1 0-1,1 0 1,0 0-1,-1 0 1,2-2 9,16-15-57,-16 12-6,1-5-223,10-14 233,1 1-1,0 0 1,2 1-1,12-12 54,11-8 172,36-31-172,-34 39 82,2 3 0,6-3-82,28-19-79,-32 19-15,-19 13 80,2 1 0,1 1 1,0 2-1,7-2 14,-34 18-36,-2 2 15,0-1-1,0 0 0,1 0 1,-1 1-1,0-1 0,0 1 1,0-1-1,1 1 1,-1-1-1,0 1 0,1 0 1,-1 0-1,0 0 1,1 0-1,-1 0 0,0 0 1,1 0-1,-1 0 0,0 0 1,1 0-1,-1 1 1,0-1-1,0 1 0,1-1 1,0 1 21,-1 0-576,-1-1-1686,0 0-1535,0 0-4437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17.361"/>
    </inkml:context>
    <inkml:brush xml:id="br0">
      <inkml:brushProperty name="width" value="0.1" units="cm"/>
      <inkml:brushProperty name="height" value="0.1" units="cm"/>
      <inkml:brushProperty name="color" value="#E71224"/>
    </inkml:brush>
  </inkml:definitions>
  <inkml:trace contextRef="#ctx0" brushRef="#br0">13552 1 8448,'23'14'2644,"3"0"-2408,11 1 169,0 1 0,0 2 1,-2 2-1,0 1 0,-2 1 1,0 2-1,-1 2 0,16 18-405,-33-30 40,47 44 484,-1 5-524,-42-41 66,-1 0 1,-1 2-1,-1 0 1,-1 0-1,-1 2-66,-2-2 57,-1 1 0,-1 0 0,-1 0 0,-1 1 0,-2 1 0,0-1-1,-2 1 1,-1-1 0,-1 1 0,-1 0 0,-2 0 0,0 0 0,-2 0 0,-1 0-1,-1-1 1,-1 1 0,-1-1 0,-8 16-57,-16 26 65,-3 0-1,-11 11-64,1-1 20,-3 6 9,-4-3-1,-3-1 1,-3-3-1,-4-3 1,-4-3-1,-2-2 1,-3-3-1,-3-3 0,-34 19-28,63-51 7,-201 137 173,169-120-92,-3-4 0,-25 8-88,-23-1 313,-2-5 0,-1-6 0,-48 5-313,-42 1 72,-2-11 1,-189 5-73,-453-14 88,846-26-87,-865 25 110,620-15-94,-256-1 623,-407-50-640,-21-34 22,663 55 95,0 12 0,-110 17-117,81 16 107,-224 49-107,235-12 277,-240 84-277,455-119-18,-363 123 7,304-94 26,2 7-1,-1 7-14,-15 16 6,3 8-1,5 5 0,4 8 1,-115 108-6,-12 52 21,189-182 43,20-19-53,3 3-1,-28 41-10,-216 352-178,143-204 79,70-107 46,7 4-1,-42 110 54,42-73 214,-57 190-214,75-178 0,-47 88 0,9-55-10,-63 158-44,151-347 46,-17 47-116,4 1 0,-7 44 124,30-96-17,-42 163 119,15-65 40,5 1 1,6 2-1,7 4-142,10-79 32,-23 224-34,26-206-24,4 0 0,6 30 26,0-78-24,2 0-1,2-1 1,2 0-1,7 17 25,-4-14-17,-2 1 0,-1 0 0,-1 17 17,-5 3 12,-3 1 1,-3 24-13,-2-41-5,3 0 0,2 0 0,2 0 0,2-1 0,4 11 5,-3-29-32,-1-7 0,-1 0 0,-1 0 0,0 1 0,-2-1 0,0 7 32,-5 27 196,-7 33-196,5-49 101,1 0-1,2 0 0,2 1 0,1 8-100,5 13 172,3 31-322,11 44 150,-5-53-24,-2-11-178,7 16 202,-14-67-22,1 0-1,0-1 0,2 0 0,0 0 0,1-1 0,5 5 23,-11-16 37,-3-7-23,0 1 0,0 0 0,0 0 1,0 0-1,1-1 0,-1 1 0,1 0 0,-1-1 0,1 0 0,-1 1 1,1-1-1,0 0 0,0 0 0,0 0 0,0 0 0,0 0 0,1 1-14,7 4 223,-11-3-159,-6-1-393,4-6 281,0 0 0,0 0 1,1-1-1,0 1 0,0 0 1,-1-3 47,3 7 8,-2-4 21,1 0 1,-1 0-1,0 1 0,-1-1 0,1 1 0,-1-1 0,1 1 0,-1 0 0,0 0 0,0 0 0,-1 0 0,1 1 1,0-1-1,-1 1 0,0 0 0,1 0 0,-1 0 0,0 0 0,0 1 0,0-1 0,0 1 0,-4 0-29,6 0 5,-1 1 0,1 0 0,-1 0 0,1 0 0,-1 0 0,1 1-1,0-1 1,-1 1 0,-1 0-5,-7 1-22,9-2 86,-1-1-64,-127-30 576,118 27-525,-1 1 1,1-1-1,0-1 1,1 0-1,-9-6-51,15 8-61,0 0 0,0-1 1,1 1-1,-1-1 0,1 0 0,0 0 0,1-1 0,-1 1 1,1-1-1,-1 0 0,1 0 0,1 0 0,-3-5 61,2 3-3,1 0 1,0 0-1,0 0 0,1 0 0,-1-1 0,2 1 0,-1 0 0,1-1 0,0 1 0,0 0 0,2-6 3,-2 10 1,1 1 0,0-1 0,0 1 0,-1-1 0,1 1 0,1-1 0,-1 1 0,0 0 0,0 0 0,1-1 0,0 1 0,-1 0 0,1 0 0,0 1-1,0-1 1,0 0 0,0 1 0,0-1 0,0 1 0,1-1 0,-1 1 0,0 0 0,1 0 0,-1 0 0,1 0 0,-1 1 0,1-1 0,-1 1 0,1-1 0,0 1 0,-1 0 0,1 0-1,-1 0 1,3 1-1,3 0-11,-1 0 0,0 1 0,0 0 0,0 0 0,0 0 0,-1 1 0,1 0 0,-1 1 0,1 0 0,-1 0 0,0 0 0,0 0 0,-1 1 0,5 5 11,5 4-31,-1 2 0,-1 0 1,-1 0-1,8 14 31,-14-18-12,0 1 0,-1 0 0,-1 0 1,0 0-1,0 1 0,-2-1 0,0 1 0,0 0 0,-1 13 12,-5 16 0,4-43 32,1 0 0,0 1 0,-1-1 0,1 0 0,0 0 0,0 0 0,0 0 0,-1 0 0,1 0 0,0-1 0,0 1 0,-1 0 0,1 0 0,0 0 0,0-1 0,-1 1 0,1 0 0,0-1 0,-1 1 0,1 0 0,-1-1 0,1 0-32,5-4 15,-1 0 0,0-1 0,0 0-1,-1 0 1,0-1 0,0 1 0,0-1-1,-1 0 1,0 0 0,0 0 0,-1 0 0,2-6-15,18-43-732,5 10 877,2 0-1,3 3 1,1 0-145,25-36 184,-52 70-182,28-36 62,-3-2-1,-2-2 1,-1 0-1,-3-2-63,-25 49-69,1 1 0,0-1-1,-1 1 1,1 0-1,-1-1 1,1 1-1,-1-1 1,0 1 0,0-1-1,0 1 1,1-1-1,-1 1 1,-1-1 0,1 0-1,0 1 1,0-1-1,-1 1 1,1-1 0,-1 1-1,1-1 70,-15-14-4265,4 7-6209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20.605"/>
    </inkml:context>
    <inkml:brush xml:id="br0">
      <inkml:brushProperty name="width" value="0.1" units="cm"/>
      <inkml:brushProperty name="height" value="0.1" units="cm"/>
      <inkml:brushProperty name="color" value="#E71224"/>
    </inkml:brush>
  </inkml:definitions>
  <inkml:trace contextRef="#ctx0" brushRef="#br0">3487 1 8192,'0'0'30,"0"0"1,-1-1 0,1 1-1,0 0 1,-1 0 0,1 0-1,0 0 1,-1 0 0,1 0-1,0 0 1,-1 0-1,1 0 1,0 0 0,0 0-1,-1 1 1,1-1 0,0 0-1,-1 0 1,1 0 0,0 0-1,-1 0 1,1 1 0,0-1-1,0 0 1,-1 0-1,1 0 1,0 1 0,0-1-1,-1 0 1,1 0 0,0 1-1,0-1 1,0 0 0,0 1-1,-1-1 1,1 0-1,0 0 1,0 1 0,0-1-1,0 0 1,0 1 0,0-1-1,0 0 1,0 1 0,0-1-1,0 0 1,0 1 0,0-1-1,0 0 1,0 1-31,0 0-103,0 1 423,0-2 363,2 2-43,57 87 640,-53-81-1208,35 45 1413,29 28-1485,96 100 1021,-87-93-783,-15-15-55,-3 3 1,-4 2 0,7 19-184,-30-40 116,-2 2 0,-3 0 0,-3 2-1,-2 2 1,-1 7-116,29 139 331,-9 2-1,-4 45-330,-5 38 288,-29-216-176,-5-1 0,-6 63-112,-27 99 485,-30 94-485,29-165 155,-19 65 869,-35 78-1024,14-97 550,-27 37-550,16-40 133,-239 672 486,287-773-505,-5-3 0,-50 92-114,61-141 6,-3-2-1,-2-2 1,-2-1-1,-3-2 1,-41 39-6,-1-8 19,14-16 547,3 3 1,-37 53-567,-26 52-452,-160 209 136,95-133 700,-79 148-384,210-307-1008,-70 78 1008,60-79 240,-42 70-240,21-13 266,7 4 1,-2 20-267,-49 105-34,50-107 47,-21 73-13,-11 52-47,-107 285 72,161-413 376,-12 39-908,60-147 215,-60 170-348,59-181 602,-2 0 0,-3-1 0,-20 29 38,-18 32 42,30-50 474,-3 1-516,22-40-5,0 0 0,-1-1 0,-1 0 0,0-1 1,-2-1 4,8-6-27,4-5-36,0 1-1,0-1 1,0 0 0,-1 0-1,1-1 1,-1 1 0,0-1-1,-4 1 64,9-4 3,0 0 0,0 0 0,0 0-1,1 0 1,-1 0 0,0 0-1,0-1 1,0 1 0,1 0-1,-1-1 1,0 1 0,1 0 0,-1-1-1,0 1 1,1-1 0,-1 1-1,0-1 1,1 1 0,-1-1 0,1 0-1,-1 1 1,1-1 0,-1 0-1,1 1 1,-1-1 0,1 0-1,0 0 1,0 1 0,-1-1 0,1 0-1,0 0 1,0 0 0,0 1-1,0-1 1,0-1-3,-5-28 183,10-521 435,-5 468-810,4 1 0,6-15 192,-9 90 17,1 8 51,0 16 180,2 11 230,5-7-528,-2 0 0,0 1 1,-2-1-1,0 1 0,-2 1 0,1 14 50,-4 52 153,-4 7-153,-2 51 615,1-30-1225,-5 0 0,-8 16 610,12-90-294,4-16 507,5-20-192,8-5-21,3-12 0,-9 4-13,1 1 0,-1 0 0,1-1 0,1 2 0,-1-1 0,1 1-1,-1 0 1,1 0 0,1 1 0,-1 0 0,0 0 0,1 0 0,6 0 13,31-1 199,0 1 0,0 3 0,0 2 0,0 1 0,0 3 0,14 4-199,-58-10 0,6 2-14,0 0 0,-1-1 0,1 1-1,0-2 1,0 1 0,0-1 0,0 0 0,0-1-1,3 0 15,-10 1-25,1-1 0,-1 1-1,1-1 1,0 0 0,-1 1-1,1-1 1,-1 1 0,1-1-1,-1 0 1,0 0 0,1 1 0,-1-1-1,0 0 1,1 0 0,-1 1-1,0-1 1,0 0 0,0 0-1,0 0 1,0 1 0,0-1-1,0 0 1,0 0 0,0 0 25,0 0-11,-1-5-436,0-1 1,0 1-1,-1 0 0,0-1 1,0 1-1,-1 0 1,-2-5 446,-3-8-1866,-14-39-3062,1-3-1685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22.891"/>
    </inkml:context>
    <inkml:brush xml:id="br0">
      <inkml:brushProperty name="width" value="0.1" units="cm"/>
      <inkml:brushProperty name="height" value="0.1" units="cm"/>
      <inkml:brushProperty name="color" value="#E71224"/>
    </inkml:brush>
  </inkml:definitions>
  <inkml:trace contextRef="#ctx0" brushRef="#br0">439 1 9856,'0'0'128,"0"0"0,0 0 21,-8 6 86,-27 26 796,0 2 0,2 2 0,1 2-1031,-2 3 321,16-21-94,0 2 0,2 0 1,-14 24-228,10-5 72,2 0 1,1 2 0,-5 24-73,-30 133 280,42-159-266,-2 9 32,1 0 1,4 0 0,1 1 0,2 0 0,3 17-47,2-29 15,1 138-8,-4-135 22,2-1 0,2 1 1,1 0-1,2-1 0,3 0 1,0 0-1,3 0 0,8 18-29,72 164 22,-75-183-22,0-2 0,5 4 0,-20-39-58,1-1 1,-1 0 0,0 0 0,1 0-1,0-1 1,-1 1 0,1 0 0,0-1 0,0 1-1,0-1 1,0 1 0,0-1 0,0 0 0,0 0-1,0 0 1,1 0 0,-1 0 0,0-1 0,1 1-1,-1-1 1,0 1 0,2-1 57,-2 0-2603,-2 0-5183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25.954"/>
    </inkml:context>
    <inkml:brush xml:id="br0">
      <inkml:brushProperty name="width" value="0.1" units="cm"/>
      <inkml:brushProperty name="height" value="0.1" units="cm"/>
      <inkml:brushProperty name="color" value="#E71224"/>
    </inkml:brush>
  </inkml:definitions>
  <inkml:trace contextRef="#ctx0" brushRef="#br0">452 1 8576,'-2'1'277,"-5"3"118,0 0 1,-1-1-1,0 0 0,0 0 1,0-1-1,-6 2-395,4-2 208,0 0 1,1 2-1,-1-1 0,1 1 0,-4 2-208,-24 23 365,33-25-321,0 0 0,-1 0 0,1-1 1,-1 1-1,0-1 0,0 0 0,0-1 0,0 1 0,0-1 0,-1 0 1,1 0-1,-1 0 0,-4 0-44,-2-1 93,-1-1 0,1 0 0,0 0 0,-1-1 0,1-1 0,0 0 1,0-1-1,0 0 0,0-1 0,1 0 0,-9-5-93,-29-8 875,48 16-534,1 1-170,4 4-43,0 1-114,0 0 0,0 0 0,0 0 0,0 0 1,-1 1-1,0 0 0,0 0 0,-1-1 1,0 2-1,0-1 0,0 0 0,-1 0 0,1 1 1,-1-1-1,-1 0 0,0 1 0,0-1 1,0 2-15,-7 44 152,-14 50-152,11-63 58,3 0 0,0 0 0,3 0-1,1 9-57,2-26 1,3 22-1,-2-44 0,0 0 0,0 0 0,0 0 0,0 1 0,0-1 0,0 0 0,0 0 0,0 0 0,0 0 0,0 1 0,0-1 0,0 0 0,0 0 0,0 0 0,0 0 0,0 1 0,1-1 0,-1 0 0,0 0 0,0 0 0,0 0 0,0 0 0,0 0 0,0 1 0,1-1 0,-1 0 0,0 0 0,0 0 0,0 0 0,0 0 0,1 0 0,-1 0 0,0 0 0,0 0 0,0 0 0,0 0 0,1 0 0,-1 0 0,0 0 0,0 0 0,0 0 0,0 0 0,1 0 0,9-4 48,0 0 0,-1-1 0,1 0-1,-1-1 1,0 0 0,0 0 0,-1-1 0,6-6-48,-7 8 12,0-1 0,0 1 0,1 0 0,0 0 0,0 1 0,0 0 0,1 1 0,-1 0 0,1 0 0,-1 1 0,1 0 0,0 0-1,0 1 1,0 0 0,0 1 0,0 0 0,0 0 0,0 1 0,0 0 0,0 0 0,0 1 0,0 1 0,-1-1 0,1 1 0,-1 1-1,1 0 1,-1 0 0,0 0 0,-1 1 0,1 0 0,-1 1 0,0 0 0,-1 0 0,3 3-12,-4-3 15,-1 0-1,0 1 1,0 0 0,0 0 0,-1 0-1,0 1 1,-1-1 0,1 1 0,-1 0-1,-1-1 1,0 1 0,0 0 0,0 0-1,-1 7-14,0 5 6,-2 0 0,0 0-1,-1-1 1,0 1-1,-3 5-5,-3 9 15,4-11 32,-2 0 0,0 0 0,-4 6-47,8-22 9,0-1-1,-1 1 0,0-1 1,0 0-1,0 0 0,-1 0 1,0 0-1,0-1 0,-1 0 1,1 0-1,-1 0 0,-4 2-8,-6 2-116,0 0 0,0-2 0,-1 0-1,0 0 1,-6 0 116,13-4-106,1 0 0,-1-1 0,0-1 0,0 0-1,0 0 1,1-1 0,-1 0 0,0 0 0,0-1 0,-5-2 106,-3-3-2539,2-3-6463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26.300"/>
    </inkml:context>
    <inkml:brush xml:id="br0">
      <inkml:brushProperty name="width" value="0.1" units="cm"/>
      <inkml:brushProperty name="height" value="0.1" units="cm"/>
      <inkml:brushProperty name="color" value="#E71224"/>
    </inkml:brush>
  </inkml:definitions>
  <inkml:trace contextRef="#ctx0" brushRef="#br0">46 12 10368,'-10'-10'917,"8"8"-42,2 2-470,0 0-42,0 0 21,0 0 0,0 0 21,0 11-65,-2-1 1,1 1-1,-2 0 1,1-1-1,-1 0 1,-3 6-341,2-5 79,1-1 0,0 1 0,1 0 0,0-1 0,0 1 0,1 1-79,2 6 65,0 0-1,1 0 1,1 0 0,2 4-65,-1-1 62,0 0 1,-1 14-63,-2-19 5,0-1 1,1 0-1,0 0 0,3 8-5,-5-22-13,0 0-1,1 0 0,-1-1 0,0 1 0,0 0 0,1 0 0,-1-1 0,0 1 0,1 0 0,-1-1 0,0 1 0,1 0 0,-1-1 0,1 1 0,-1-1 0,1 1 0,-1-1 0,1 1 0,0-1 1,-1 1-1,1-1 0,0 0 0,-1 1 0,1-1 0,0 0 0,0 1 14,0-1-2197,-1 0-7659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26.937"/>
    </inkml:context>
    <inkml:brush xml:id="br0">
      <inkml:brushProperty name="width" value="0.1" units="cm"/>
      <inkml:brushProperty name="height" value="0.1" units="cm"/>
      <inkml:brushProperty name="color" value="#E71224"/>
    </inkml:brush>
  </inkml:definitions>
  <inkml:trace contextRef="#ctx0" brushRef="#br0">131 156 11264,'-1'0'87,"0"0"0,1 0 0,-1 1 0,0-1 1,0 0-1,1 0 0,-1 1 0,0-1 1,1 1-1,-1-1 0,0 0 0,1 1 0,-1-1 1,1 1-1,-1-1 0,0 1 0,1 0 0,-1-1 1,1 1-1,0-1 0,-1 1 0,1 0 0,0-1 1,-1 1-88,-8 23 230,5-11 7,-75 173 1277,74-172-1499,0 1 0,2 0 1,0 0-1,0 0 0,1 11-15,0 78 67,2-67-60,0-22 9,0 1 0,1 0 0,1 0 0,3 14-16,-3-25 4,-1 0 0,1 0 0,0 0 0,0 0 0,1-1 0,-1 1 0,1 0 0,0-1 0,1 0 0,-1 0 0,1 0 0,-1 0 0,1-1 0,0 1 0,1-1 0,2 2-4,-1-1 43,0-1 1,0 0-1,0 0 1,1-1 0,-1 1-1,1-1 1,0-1 0,0 1-1,-1-1 1,1 0 0,1-1-44,-5 0 22,1 0 1,-1 0 0,1 0-1,-1 0 1,0-1 0,1 0-1,-1 0 1,0 0 0,1 0-1,-1 0 1,0-1 0,0 1-1,0-1 1,0 0 0,0 0-1,0 0 1,-1 0 0,1 0-1,-1-1 1,1 1-1,-1-1 1,0 0 0,0 1-1,0-2-22,22-39 724,16-45-724,-20 44 66,7-25 126,-2-2 0,-3 0 0,-1-15-192,-17 70 11,-2-1 1,0 1-1,-1-1 0,-1 0 1,0 0-1,-1 0 0,-1 1 1,0-1-1,-2 0 1,0 1-1,0 0 0,-2 0 1,0 0-1,-1 1 0,-7-13-11,12 25 6,0 0-1,0 1 1,-1-1-1,1 0 1,-1 0-1,0 1 0,0 0 1,0 0-1,0-1 1,0 2-1,0-1 1,0 0-1,-1 1 0,1-1 1,-1 1-1,1 0 1,-1 0-1,0 0 1,1 1-1,-1-1 1,0 1-1,1 0 0,-1 0 1,0 0-1,1 1 1,-4 0-6,-3 1-21,1 0 1,0 0-1,0 1 1,0 1-1,0-1 1,1 1-1,-1 1 0,1 0 1,0 0-1,0 1 21,5-4-848,-5 3 1673,7-4-5701,0 0-5093,1-1 9414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27.446"/>
    </inkml:context>
    <inkml:brush xml:id="br0">
      <inkml:brushProperty name="width" value="0.1" units="cm"/>
      <inkml:brushProperty name="height" value="0.1" units="cm"/>
      <inkml:brushProperty name="color" value="#E71224"/>
    </inkml:brush>
  </inkml:definitions>
  <inkml:trace contextRef="#ctx0" brushRef="#br0">1 0 14976,'99'32'2140,"-59"-20"-1438,0 1-1,-1 2 1,22 12-702,-30-10 61,0 2 1,-1 0 0,-1 2-1,-1 1 1,0 2 0,-2 0-1,-1 2 1,-1 1-1,8 14-61,-24-29 34,-1 0-1,-1 1 1,0 0-1,0 0 1,-2 1-1,1-1 1,-2 1-1,0 0 1,1 14-34,0 20-105,-2 0 0,-2 16 105,0-57-6,-3 60-3,-3 0 0,-3 0 1,-3-1-1,-2 0 0,-20 51 9,4-33-117,-3-2 0,-4-1 0,-3-1 0,-12 11 117,35-64-44,11-20 14,1 0 0,0 1 0,1 0 0,0-1-1,0 1 1,0 1 0,1-1 0,1 0 0,-1 1 0,1 0 0,1-1-1,-1 1 31,4-1-454,-1-7-2654,-1-1-7281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43.742"/>
    </inkml:context>
    <inkml:brush xml:id="br0">
      <inkml:brushProperty name="width" value="0.1" units="cm"/>
      <inkml:brushProperty name="height" value="0.1" units="cm"/>
      <inkml:brushProperty name="color" value="#E71224"/>
    </inkml:brush>
  </inkml:definitions>
  <inkml:trace contextRef="#ctx0" brushRef="#br0">377 0 9728,'-4'0'150,"0"0"0,1 0 0,-1 1 1,0-1-1,1 1 0,-1 0 0,1 0 1,-1 0-1,1 0 0,-1 1 1,1-1-1,0 1 0,0 0 0,-1 0 1,2 0-1,-1 0 0,0 1 0,0-1 1,1 1-1,-1 0 0,1 0 0,0 0 1,-2 2-151,-16 22 195,1 0 0,2 1 1,0 1-1,2 0 0,1 1 1,-5 18-196,-16 58 140,-4 33-140,25-87-11,-64 273 395,72-287-335,2 1 0,2 0 0,2 0 0,1 0 0,2 0 0,1-1 0,3 1 0,1-1 0,1-1 1,8 16-50,-14-43 60,1 0 0,0-1 1,0 1-1,1-1 1,1 0-1,-1-1 0,2 1 1,-1-1-1,1 0 1,5 5-61,-8-10 44,0 0 0,0 1 1,1-1-1,-1-1 0,1 1 1,-1-1-1,1 1 1,0-1-1,0-1 0,0 1 1,0-1-1,0 0 0,0 0 1,0 0-1,1-1 1,-1 1-1,0-1 0,0-1 1,1 1-1,-1-1 0,4-1-44,80-19 619,-88 21-631,-1 0 0,1 0 0,-1 0 0,1 0 0,-1 0 0,1 0 1,-1 0-1,1 0 0,-1 0 0,1-1 0,-1 1 0,1 0 0,-1 0 0,1 0 0,-1 0 0,1-1 0,-1 1 0,0 0 0,1-1 0,-1 1 0,1 0 0,-1-1 0,0 1 0,1 0 0,-1-1 1,0 1-1,0 0 0,1-1 0,-1 1 0,0-1 0,0 1 0,0-1 0,1 0 12,-1 0-97,1 0-2292,-1 1-7509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44.443"/>
    </inkml:context>
    <inkml:brush xml:id="br0">
      <inkml:brushProperty name="width" value="0.1" units="cm"/>
      <inkml:brushProperty name="height" value="0.1" units="cm"/>
      <inkml:brushProperty name="color" value="#E71224"/>
    </inkml:brush>
  </inkml:definitions>
  <inkml:trace contextRef="#ctx0" brushRef="#br0">89 157 12288,'-1'1'17,"-1"0"1,1-1-1,0 1 1,0 0-1,0-1 1,-1 1-1,1-1 1,0 0-1,-1 1 1,1-1-1,0 0 1,-1 0-1,1 0 1,0 0 0,-1 0-1,1 0 1,-1 0-1,1 0 1,0-1-1,-1 1 1,0-1-18,1 0 55,0-1-1,1 1 1,-1-1 0,0 0 0,1 1 0,-1-1 0,1 0 0,0 0 0,0 1 0,-1-1 0,1 0-1,0 0 1,0 1 0,1-1 0,-1 0 0,0 0 0,1 0-55,0-5 113,0 0 1,0 0-1,1 1 1,0-1-1,0 0 0,1 1 1,0-1-1,0 1 1,0 0-1,1 0 0,0 0 1,0 0-1,1 1 1,-1-1-1,1 1 0,0 1 1,1-1-1,-1 1 1,5-3-114,-9 6 10,0 0 0,0 0 0,0 0 0,0 0 0,0 1 0,1-1 0,-1 0 0,0 1 0,0-1 0,1 1 0,-1-1 0,0 1 0,0 0 0,1 0 0,-1-1 0,1 1 0,-1 0 0,0 0 0,1 0 0,-1 0 0,0 1 0,1-1 0,-1 0 0,0 0 0,0 1 0,1-1 0,-1 1 0,0-1 0,0 1 0,1 0 0,-1 0 0,0-1 0,0 1 0,0 0 0,0 0 0,0 0 0,0 0 0,0 0 0,-1 0 0,1 0 1,0 0-1,0 0 0,-1 1 0,1-1 0,-1 0 0,1 2-10,2 4 7,0 1 0,0 0 0,-1 1 1,-1-1-1,1 0 0,-1 1 0,0 0-7,0 39 58,-1 1-1,-3 0 0,-1-1 0,-11 45-57,-55 189-353,68-275 328,-2 9 2,-8 33-62,-3-1 0,-1-1 0,-3-1 1,-15 27 84,31-65 9,5-6 18,12-8 65,18-17 164,144-113 895,-159 124-1074,0 1 0,1 0 0,0 1 0,1 1-1,0 0 1,0 2 0,1 0 0,0 1 0,0 1-1,11 0-76,-26 4-278,-1 0 373,-1 1-1,0 0 0,1 0 1,-1 0-1,1 0 0,-1 0 0,0 1 1,1-1-1,-1 1 0,2 0-94,-2 1-622,1 0 1,-1-1-1,0 1 0,1 0 0,-1 1 1,0-1-1,0 1 0,2 2 622,-5-5-9130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45.074"/>
    </inkml:context>
    <inkml:brush xml:id="br0">
      <inkml:brushProperty name="width" value="0.1" units="cm"/>
      <inkml:brushProperty name="height" value="0.1" units="cm"/>
      <inkml:brushProperty name="color" value="#E71224"/>
    </inkml:brush>
  </inkml:definitions>
  <inkml:trace contextRef="#ctx0" brushRef="#br0">249 41 14336,'-5'-1'5,"1"1"31,0-1 0,-1 0-1,1 0 1,0-1 0,0 1 0,0-1 0,-1 0-36,0 3 213,-1 5-187,1-1 1,-1 1-1,1 0 1,0 1-1,0-1 1,1 1-1,-2 4-26,-27 58 150,4-8-58,7-17-60,3 1 0,1 0 0,2 2 0,-5 29-32,20-71 0,0 0 1,0 0 0,0 1 0,0-1 0,1 0-1,0 0 1,0 0 0,1 1 0,-1-1 0,1 0 0,0 0-1,1 0 1,-1 0 0,1 0 0,2 4-1,-3-7 13,1 1 0,-1-1 0,1 0 0,0 0 0,-1 0 0,1 0 1,0-1-1,0 1 0,0 0 0,1-1 0,-1 1 0,0-1 0,1 0 0,-1 0 0,0 0 0,1 0 1,-1 0-1,1 0 0,0-1 0,-1 1 0,1-1 0,0 0 0,-1 0 0,1 0 0,0 0 0,-1 0 1,1-1-1,-1 1 0,1-1 0,1 0-13,3-1 22,-1 0 0,1-1 0,-1 1 0,0-1 0,0-1 0,-1 1 0,1-1-1,-1 0 1,1 0 0,-1-1 0,0 1 0,-1-1 0,1 0 0,-1 0 0,0-2-22,12-15 131,-2-1 0,0-1 1,1-6-132,-3 6 23,12-21 15,14-26 436,27-73-474,-63 138 21,0 1-1,-1-1 1,0 0-1,0 0 1,0 0-1,0 0 1,-1 0-1,0 0 1,-1 0-1,1 0 1,-1 0-1,0 0 1,0 1-1,-1-1 1,0 0-1,0 0-20,1 4 1,0-1 1,-1 1-1,1-1 0,-1 1 0,1 0 0,-1-1 0,0 1 0,0 0 0,0 0 0,0 0 0,0 0 0,0 1 0,-1-1 0,1 1 0,-1-1 0,1 1 0,-1 0 0,1 0 0,-1 0 0,0 0 1,0 0-1,1 0 0,-1 1 0,0 0 0,0-1 0,0 1 0,1 0 0,-1 1 0,0-1 0,0 0 0,0 1 0,1-1 0,-3 1-1,0 1-115,0 0-1,0 0 1,0 0-1,0 1 1,0-1-1,0 1 1,0 0-1,1 1 1,0-1-1,-1 1 1,1 0-1,1 0 1,-1 0-1,-2 3 116,-12 25-10287,13-18 7877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0:56.416"/>
    </inkml:context>
    <inkml:brush xml:id="br0">
      <inkml:brushProperty name="width" value="0.1" units="cm"/>
      <inkml:brushProperty name="height" value="0.1" units="cm"/>
      <inkml:brushProperty name="color" value="#E71224"/>
    </inkml:brush>
  </inkml:definitions>
  <inkml:trace contextRef="#ctx0" brushRef="#br0">269 1 8320,'-38'8'1813,"37"-7"-874,1-1-214,-27 27 662,-5 26-363,27-43-936,-1 0 1,2 1 0,0 0 0,0 0 0,1 0 0,0 1 0,1-1 0,-1 8-89,-7 29 313,-24 63-89,15-53-64,-5 31-160,4 22 120,6 1 1,4 1 0,4 37-121,6-125 9,1 0 1,1-1-1,1 1 0,1-1 0,7 24-9,-8-38 18,0 1 0,1-1 0,0 0 0,0-1 0,1 1 0,1-1 0,-1 0 0,2 0 1,-1-1-1,1 0 0,0 0 0,1 0 0,0-1 0,8 6-18,22 12 108,9 5 209,8 10-317,-42-29 36,0 0 0,0 1 0,-2 1-1,1-1 1,-2 2 0,2 2-36,-11-15 23,0 0-13,-1 0 1,1 0-1,0 0 1,0 0 0,-1 0-1,1 0 1,-1 1-1,1-1 1,-1 0-1,1 0 1,-1 1 0,0-1-1,0 0 1,0 1-1,0-1 1,1 0 0,-2 0-1,1 1-10,-5 8 21,-6-7-21,2-9-42,8 4-161,0 1 0,0-1 1,1 0-1,-1 1 1,1-1-1,0 0 0,-1 1 1,1-1-1,0 0 0,0 0 1,0 0-1,0 0 203,0-10-10069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45.683"/>
    </inkml:context>
    <inkml:brush xml:id="br0">
      <inkml:brushProperty name="width" value="0.1" units="cm"/>
      <inkml:brushProperty name="height" value="0.1" units="cm"/>
      <inkml:brushProperty name="color" value="#E71224"/>
    </inkml:brush>
  </inkml:definitions>
  <inkml:trace contextRef="#ctx0" brushRef="#br0">143 26 12928,'0'12'341,"1"25"-179,1-25-90,-2-1 0,1 1 0,-2-1 0,1 1 0,-2-1 1,1 1-1,-2-1 0,1 0 0,-3 3-72,-15 28 76,-12 16-76,14-26 98,1 1 0,-9 27-98,21-48 11,2 0 0,-1 0 0,2 1 1,-1-1-1,2 1 0,0 0 0,0 0 0,1-1 0,1 1 1,0 1-12,0-5 16,1 0 0,0 0 0,0 0 0,1 0 0,0-1 0,0 1 0,1-1 0,0 0 0,1 0 0,4 7-16,-6-12 8,-1 0 0,0 0 0,1-1 0,-1 1 0,1-1 0,0 1 0,0-1 0,0 0 0,0 0 0,0-1 0,1 1 0,-1-1 0,0 1 0,1-1 0,-1 0 0,1-1 0,0 1 0,-1 0 0,1-1 0,-1 0 0,1 0 0,0 0 0,-1 0 0,1-1 0,-1 1 0,1-1 0,0 0 0,1-1-8,1 0 60,0 0 1,0-1 0,0 0 0,0 0-1,-1 0 1,1-1 0,-1 0 0,0 0-1,0 0 1,0-1 0,0 0 0,-1 0 0,0 0-1,1-1-60,6-11 187,-1-1-1,0 0 0,5-14-186,-8 16-1,6-12 100,-2 0 0,-1 0 0,-1 0 0,-1-2 0,-2 1 1,2-25-100,-6 37 25,-2 0 0,0 0 0,0 1 0,-2-1 0,0 0 0,-1 1 0,0 0 0,-1-1 0,-1 1 0,-1 1 0,0-1 0,-7-10-25,9 18 5,-1 1 0,0 0-1,0 0 1,-1 0-1,0 0 1,0 1-1,-2-1-4,5 4-23,0 1 0,0 0 0,0-1-1,0 2 1,0-1 0,0 0 0,0 0 0,-1 1-1,1 0 1,-1 0 0,1 0 0,-1 0 0,1 0-1,-1 1 1,0-1 0,1 1 0,-4 0 23,7 1-187,-1-1 0,1 1 0,-1 0 1,1-1-1,-1 1 0,1 0 0,-1-1 0,1 1 0,0 0 1,-1-1-1,1 1 0,0 0 0,0 0 0,-1 0 0,1-1 1,0 1-1,0 0 0,0 0 0,0 0 0,0-1 0,0 1 1,0 0 186,0-1-135,4 15-4004,1-1-682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46.016"/>
    </inkml:context>
    <inkml:brush xml:id="br0">
      <inkml:brushProperty name="width" value="0.1" units="cm"/>
      <inkml:brushProperty name="height" value="0.1" units="cm"/>
      <inkml:brushProperty name="color" value="#E71224"/>
    </inkml:brush>
  </inkml:definitions>
  <inkml:trace contextRef="#ctx0" brushRef="#br0">52 1 12800,'0'0'256,"0"0"0,0 0 0,0 3 0,1 13-109,0 0 0,-1 0 0,-1 0 0,-1 0 0,0-1 0,-1 1 0,-2 4-147,-7 53 101,0 34 7,4-52 34,2 1 0,4-1 0,1 5-142,3-44-1942,1-2-7252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46.475"/>
    </inkml:context>
    <inkml:brush xml:id="br0">
      <inkml:brushProperty name="width" value="0.1" units="cm"/>
      <inkml:brushProperty name="height" value="0.1" units="cm"/>
      <inkml:brushProperty name="color" value="#E71224"/>
    </inkml:brush>
  </inkml:definitions>
  <inkml:trace contextRef="#ctx0" brushRef="#br0">68 31 12032,'-24'41'1109,"19"-33"-899,0 0 0,1 0-1,0 1 1,0-1 0,0 1 0,0 3-210,-1 15 139,2 0 0,0 1 1,1-1-1,3 17-139,-2 10 168,1 103 317,2-125-355,1 0 0,2-1 0,8 29-130,-10-50 105,0 0 0,1 0 0,0-1 0,0 1 0,1-1 0,1 0 0,4 6-105,-9-13 20,0 0 0,1-1 0,-1 1 0,0 0 0,1-1 0,-1 1 0,1-1 0,0 0 0,-1 1 0,1-1 0,0 0 0,0 0 0,0 0 0,0 0 0,0-1 0,0 1 0,0 0 0,0-1 0,0 1 0,0-1 0,0 0 0,0 0 0,0 0 0,0 0 0,1 0 0,-1 0 0,0 0 0,0-1 0,0 1 0,0-1 0,0 0 0,0 1 0,0-1 0,0 0 0,0 0 0,0 0 0,-1 0 0,1-1 0,0 1 0,0-1-20,4-4 47,0 0 0,0-1 0,0 0 0,-1 0 0,0 0 0,0 0 0,-1-1 0,0 0 0,2-4-47,6-18 227,7-28-227,-16 48-10,2-7 10,0 0 0,-1 0 0,-1 0 0,-1 0 0,0 0 0,-1 0 0,-1-1 0,-1-5 0,-4-24 153,-2 0-1,-6-18-152,6 40 72,0 0-1,-2 1 0,0 0 0,-2 0 1,-5-7-72,6 13 47,6 10-52,0 0 1,0 1-1,0-1 0,-1 1 0,0 0 1,-1 1-1,0-1 0,0 1 0,0 0 1,-5-3 4,10 8-43,1 1 1,-1 0 0,1-1-1,-1 1 1,1 0-1,-1 0 1,1-1 0,-1 1-1,0 0 1,1 0 0,-1 0-1,1 0 1,-1 0-1,0 0 1,1 0 0,-1 0-1,1 0 1,-1 0 0,0 0-1,1 0 1,-1 0-1,1 0 1,-1 1 0,1-1-1,-1 0 1,0 0-1,1 1 1,-1-1 42,-4 7-3940,3 3-4885,2-10 7012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46.974"/>
    </inkml:context>
    <inkml:brush xml:id="br0">
      <inkml:brushProperty name="width" value="0.1" units="cm"/>
      <inkml:brushProperty name="height" value="0.1" units="cm"/>
      <inkml:brushProperty name="color" value="#E71224"/>
    </inkml:brush>
  </inkml:definitions>
  <inkml:trace contextRef="#ctx0" brushRef="#br0">0 1 14464,'4'0'234,"20"4"395,1 0 0,-1 2 0,1 1 1,-2 1-1,1 0 0,-1 2 0,-1 1 0,9 6-629,7 6 123,0 1 0,-1 2 0,-2 2 0,9 11-123,-20-16 0,-2 1 0,-1 2-1,-1 0 1,-1 1-1,-1 0 1,-2 2-1,0 0 1,-2 1-1,-2 0 1,-1 1-1,-1 0 1,-1 1 0,1 15 0,-1 9-33,-2-1 0,-2 1 1,-3 1-1,-3-1 0,-2 0 0,-2 0 1,-7 26 32,-2-19-60,-3 0 1,-21 50 59,-6 18-351,44-130 310,-1 0-258,1 1 1,-1-1-1,0 0 1,1 1-1,0-1 1,-1 0-1,1 1 1,0-1-1,0 1 1,0-1-1,0 1 1,0-1-1,0 0 1,0 1-1,0-1 1,1 2 298,1-2-731,-1-1 0,1 1 0,0-1 0,-1 0 0,1 1 0,0-1 1,0 0-1,0 0 0,-1 0 0,1-1 0,0 1 0,0 0 0,-1-1 1,1 1-1,0-1 0,0 0 731,12-1-320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18:53:20.635"/>
    </inkml:context>
    <inkml:brush xml:id="br0">
      <inkml:brushProperty name="width" value="0.1" units="cm"/>
      <inkml:brushProperty name="height" value="0.1" units="cm"/>
      <inkml:brushProperty name="color" value="#E71224"/>
    </inkml:brush>
  </inkml:definitions>
  <inkml:trace contextRef="#ctx0" brushRef="#br0">192 52 2048,'0'0'1024,"0"0"-107,0 0-405,0 0-42,0 0-65,0 0-21,0 0 21,-1 2 43,-10 22 193,8-19-393,1 0 0,-1 0 0,1 0 0,0 0-1,0 0 1,1 1 0,0-1 0,-1 4-248,0 9 401,1-14-323,1 0 0,-1 1 0,1-1 0,0 0 0,0 1 0,0-1 0,1 0 0,-1 0 0,1 1 0,0-1 0,1 2-78,0-2 72,5 18-16,-6-9-14,-1-11 172,1-1-189,-1 0 0,1 0 1,0-1-1,-1 1 0,1 0 1,0-1-1,-1 1 1,1-1-1,0 1 0,0-1 1,0 1-1,-1-1 0,1 0 1,0 1-1,0-1 0,0 0 1,0 0-1,0 0 0,0 1-25,16 2 52,-12-2-31,1 0 1,-1 0-1,0-1 0,1 0 1,-1 0-1,1-1 0,-1 0 1,0 0-1,0 0 0,1 0 1,-1-1-1,2 0-21,-6 1 3,0 0 1,0 0-1,0 0 1,0 0-1,0 0 1,0 0-1,0-1 0,0 1 1,-1 0-1,1-1 1,0 1-1,-1 0 0,1-1 1,-1 1-1,1-1 1,-1 1-1,0 0 1,1-1-1,-1 1 0,0-1 1,0 1-1,0-1 1,0 1-1,0-1 1,-1 1-1,1-1 0,0 1 1,-1-1-1,1 1 1,-1-1-1,1 1 1,-1 0-1,0-1-3,-2-4 24,1 0 0,-2 0-1,1 0 1,0 1 0,-1-1 0,-1 0-24,-15-15 124,-1 2-1,-1 0 1,0 2 0,-1 0 0,-24-12-124,42 26 1,-1-2 11,-1 1 1,1 0-1,-1 1 0,1-1 1,-1 1-1,0 1 0,0-1 1,0 1-1,-1 0 0,1 1 1,0 0-1,-1 0-12,7 1 6,1 0 1,-1 0-1,1 0 0,-1 0 1,1 0-1,0 1 1,-1-1-1,1 0 0,-1 0 1,1 0-1,-1 1 1,1-1-1,0 0 0,-1 0 1,1 1-1,-1-1 1,1 0-1,0 1 0,-1-1 1,1 0-1,0 1 0,0-1 1,-1 1-1,1-1 1,0 1-1,0-1 0,0 0 1,-1 1-7,1 17 99,11 23-88,-8-33-44,0-1 24,0 0 0,0 0 0,1 0 0,0 0 0,0-1 0,0 1 1,1-1-1,0 0 0,0-1 0,1 1 0,-1-1 0,3 1 9,1 1-21,1 0-1,0 0 1,0-1 0,1-1 0,-1 1-1,1-2 1,7 3 21,-16-7-3,5 3-13,0-1-1,1 1 1,0-1 0,-1-1 0,1 0-1,0 0 1,0 0 0,0-1 0,5-1 16,-3-3 0,-8 1 2,0 1 1,-1 0 0,1 0-1,-1 0 1,1-1 0,-1 1-1,0-1 1,0 1 0,0-1-1,0 1 1,-1-1 0,1 0-1,-1 1 1,1-1 0,-1 0-1,0 1 1,0-1 0,0 0-1,0 0 1,-1 1 0,1-1-1,-1 0 1,0 1 0,0-2-3,-2-9 16,-1 0 0,0 1 0,-1 0 0,-4-7-16,7 15 0,-1 0 0,1 0 0,-1 1 0,0-1 0,0 1 0,0 0 0,-1-1 0,1 1 0,-1 1 0,1-1 0,-1 0 0,0 1 0,0 0 0,0 0 0,0 0 0,-1 0 0,1 1 0,0 0 0,-2-1 0,2 2 0,1-1 0,0 1 0,-1-1 0,1 1 0,-1 0 0,1 0 0,-1 0 0,1 1 0,0-1 0,-1 1 0,1 0 0,0 0 0,-1 0 0,1 0 0,0 1 0,0-1 0,0 1 0,0 0 0,0 0 0,0 0 0,1 0 0,-1 0 0,1 1 0,-1-1 0,1 1 0,-1 2-8,1 0 0,0 0 1,0 0-1,0 1 0,0-1 1,1 0-1,0 1 0,0-1 0,0 1 1,1 0-1,0-1 0,0 1 1,1 1 7,-3 27-28,1-25 28,0 0 0,1-1 0,0 1 0,1 0 0,0 0 0,0 0 0,0 0 0,3 5 0,-3-10 0,1 1 0,0 0 0,0 0 0,0-1 0,1 1 0,-1-1 0,1 0 0,0 0 0,0 0 0,1 0 0,-1 0 0,1-1 0,0 0 0,0 1 0,3 1 0,-5-4-1,-1 0 0,0-1 0,1 1 0,-1 0 0,1-1 0,-1 1 0,1-1 1,-1 1-1,1-1 0,-1 0 0,1 1 0,-1-1 0,1 0 0,0 0 0,-1 0 0,1-1 1,-1 1-1,1 0 0,-1 0 0,1-1 0,-1 1 0,1-1 0,-1 0 0,2 0 1,6-8-85,-6 4 85,-1 0 0,0 0 0,0 1 0,0-2 0,0 1 0,-1 0 0,0 0 0,0 0 0,0-1 1,-1 1-1,0 0 0,0-1 0,0 1 0,-1 0 0,1-1 0,-1 1 0,-2-4 0,2 2 11,-1 0-1,-1 0 1,1 0-1,-1 1 1,0-1-1,-1 1 1,1 0 0,-1 0-1,-1 0 1,1 0-1,-1 1 1,-4-5-11,7 9 7,-1 0-1,1-1 1,0 1 0,-1 0-1,1 0 1,-1 1 0,1-1-1,-1 0 1,1 1 0,-1 0-1,1-1 1,-1 1 0,0 0-1,1 1 1,-1-1 0,1 0-1,-1 1 1,0-1 0,1 1-1,-1 0-6,-2 0 10,0 0 1,1 1-1,-1 0 0,1 0 0,0 0 0,-1 1 0,1-1 0,0 1 0,0 0 1,0 1-11,1-1 0,1 0 0,0 1 0,-1-1 0,2 1 0,-1 0 0,0 0 0,1-1 0,-1 1 0,1 0 0,0 0 0,1 1 0,-8 47 0,7-46 0,1 0-8,0 0 0,0 0 1,1 0-1,0-1 0,0 1 1,0 0-1,1-1 0,-1 1 1,1-1-1,1 1 0,-1-1 1,1 0-1,0 0 0,0 0 1,1 0-1,0 0 8,-1-1-9,0 0 0,0 0 0,1-1 0,0 1-1,0-1 1,0 1 0,0-1 0,0 0 0,1-1 0,-1 1 0,1-1 0,0 0 0,0 0 0,0 0-1,0-1 1,0 0 0,5 1 9,-9-2 2,0 0-1,0 0 1,1-1-1,-1 1 1,0 0-1,0 0 1,1-1-1,-1 1 1,0-1-1,0 1 1,0-1-1,0 0 1,1 1-1,-1-1 1,0 0-1,0 0 1,0 0-1,-1 1 1,1-1-1,0 0 1,0 0-1,0-1 1,-1 1-1,1 0 1,0 0-1,-1 0 1,1 0-1,-1 0 1,0-1-1,1 1 1,-1 0-1,0 0 1,0-1-1,0 1 1,0-1-2,1-8 24,0 1 0,-1-1-1,0 1 1,-1-6-24,1 11 2,-1-3 4,-1 0 0,1 1 0,-1-1 0,0 1 0,-1-1 0,-2-3-6,0-4-15,4 1-1521,4 2-6037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18:53:23.391"/>
    </inkml:context>
    <inkml:brush xml:id="br0">
      <inkml:brushProperty name="width" value="0.1" units="cm"/>
      <inkml:brushProperty name="height" value="0.1" units="cm"/>
      <inkml:brushProperty name="color" value="#E71224"/>
    </inkml:brush>
  </inkml:definitions>
  <inkml:trace contextRef="#ctx0" brushRef="#br0">220 10 8960,'0'0'256,"0"0"42,0 0 193,0 0 42,0 0-298,0 0 0,0 0-1,0 0-84,0 0 20,0 0 193,0 0 64,-3 7-214,-4 6-20,1 0 0,1 1 0,-3 14-193,6-23 26,1 1 1,0 0-1,0 0 1,0 0-1,1 0 0,0 0 1,0 0-1,1 0 1,0 0-1,0 0 1,0-1-1,1 4-26,-1-8 10,-1 0 0,0 0 0,1 0 1,-1 0-1,1 0 0,0-1 0,-1 1 0,1 0 0,0 0 1,-1 0-1,1-1 0,0 1 0,0 0 0,0-1 0,0 1 0,-1 0 1,1-1-1,0 1 0,0-1 0,0 0 0,1 1-10,-1-1 5,0 0 0,0 0 0,0 0 0,0 0 0,0 0 0,0 0 1,0-1-1,0 1 0,0 0 0,0 0 0,0-1 0,0 1 0,-1-1 0,1 1 0,0-1 0,0 1 0,0-1 0,0 0-5,1-5 55,-2 6-51,3-5 102,-1 2-86,-1 0-1,0 1 1,0-1-1,0-1 1,0 1 0,0 0-1,-1 0 1,0 0-1,1 0 1,-1 0-1,0 0 1,0-1 0,-1 1-1,1 0 1,-1-1-20,-1-7-16,2 6 16,-1-1 0,0 0 0,-1 1 0,1 0 0,-1-1 0,0 1 0,0 0 0,-1 0 0,0 0 0,0 0 0,0 0 0,0 1 0,-2-2 0,4 4 0,-1 1 0,0-1 0,0 0 0,0 1 0,0-1 0,0 1 0,0 0 0,0 0 0,-1-1 0,1 2 0,0-1 0,-1 0 0,1 0 0,-1 1 0,1-1 0,0 1 0,-1 0 0,1 0 0,-1 0 0,1 0 0,-1 0 0,1 0 0,-1 1 0,1-1 0,-1 1 0,1 0 0,-1-1 0,1 1 0,0 0 0,-2 2 0,1-2 2,1 1 1,-1 0 0,1 0 0,-1 0 0,1 1 0,0-1 0,0 0 0,0 1 0,1 0-1,-1-1 1,0 1 0,1 0 0,0 0 0,-1 0 0,1 0 0,1 0 0,-1 0 0,0 0-1,1 0 1,-1 0 0,1 2-3,-1 3 10,1 1-1,0-1 1,0 0 0,1 1-1,0-1 1,0 1 0,2 2-10,11 40-150,-7-40 65,-6-11 84,0 1 1,0 0 0,0-1-1,0 1 1,0-1-1,0 1 1,0-1-1,0 0 1,0 1-1,0-1 1,0 0-1,0 0 1,0 1-1,1-1 1,-1 0-1,0 0 1,0-1 0,0 1-1,0 0 1,0 0-1,0 0 1,0-1-1,0 1 1,0 0-1,0-1 1,0 1-1,0-1 1,0 0-1,0 1 1,0-1 0,0 0-1,0 1 1,0-1-1,-1 0 1,1 0-1,0 0 1,-1 1-1,1-1 1,0 0-1,-1 0 1,1 0-1,-1 0 1,1 0-1,-1 0 1,0-1 0,0 1 0,3-4-3,-1 0 1,-1-1-1,1 1 1,-1-1 0,0 1-1,0-1 1,0 0 0,-1 1-1,0-1 3,-1-3 0,-1 1 0,1 0 0,-2 0 0,1 0 0,-1 0 0,0 1 0,-1-1 0,1 1 0,-2-1 0,1 1 0,-1 1 0,-2-4 0,-2 4 22,8 6-22,1 0 0,-1 0 0,0 0 0,1 1 0,-1-1 0,1 0 0,-1 0 0,1 0 0,-1 1 0,1-1 0,-1 0 0,1 0 0,-1 1 0,1-1 0,-1 0 0,1 1 0,-1-1 0,1 1 0,-1-1 0,1 1 0,0-1 0,-4 5 0,1 0 0,1 0 0,-1 1 0,1-1 0,0 1 0,0-1 0,0 1 0,1-1 0,0 1 0,0 0 0,0 2 0,-2 69 0,3-64 0,0-10 1,2 22 40,-2-24-38,0 0-1,1 0 1,-1 0 0,0 0-1,0 0 1,1 0 0,-1 0-1,1 0 1,-1 0 0,1 0-1,-1 0 1,1-1 0,-1 1-1,1 0 1,0 0 0,-1-1-1,1 1 1,0 0 0,0-1 0,0 1-1,-1-1 1,1 1 0,0-1-1,0 1-2,9-1 22,1-11-22,-5 2 16,-1 0 0,0-1 0,0 1 1,-1-1-1,-1 0 0,1 0 0,-2 0 1,2-4-17,-4 6 10,0 1 1,0 0-1,-1 0 0,0 0 1,0 0-1,-1 0 1,0 0-1,0 1 1,0-1-1,-2-2-10,2 4-5,0 1 0,0 0 0,0 0 1,-1 0-1,1 0 0,-1 0 0,0 0 0,0 1 0,-1-1 0,1 1 0,-1 0 0,-3-3 5,5 5-1,1 0 1,-1 0-1,1 0 0,-1 1 0,0-1 1,1 1-1,-1-1 0,0 1 0,0-1 1,1 1-1,-1 0 0,0 0 0,0 0 1,0 0-1,1 0 0,-1 0 0,0 0 1,0 1-1,1-1 0,-1 1 0,0-1 1,0 1-1,1 0 0,-1-1 0,1 1 1,-1 0-1,1 0 0,-1 0 0,1 0 1,-1 1-1,1-1 0,0 0 0,0 1 1,0-1-1,-1 1 1,-1 3 13,0-1 0,1 1 1,0-1-1,0 1 0,0 0 1,1 0-1,-1-1 0,1 1 0,0 0 1,1 0-1,-1 1 0,1-1 0,0 0 1,0 0-1,1 0 0,0 0-13,0 7 43,1 0 0,0 0 0,1 0 0,0 0-1,1-1 1,2 5-43,-3-11 12,0 0 0,0 1 0,0-1 0,1 0 0,0-1 0,0 1-1,0 0 1,1-1 0,-1 0 0,1 0 0,0-1 0,0 1 0,4 1-12,-7-4 3,1 0 1,-1 0 0,0 0-1,1 0 1,-1 0 0,0-1-1,1 1 1,-1-1-1,1 1 1,-1-1 0,1 0-1,-1 0 1,1 0-1,-1 0 1,1-1 0,-1 1-1,1 0 1,-1-1-1,0 0 1,1 0 0,-1 0-1,0 0 1,1 0-1,-1 0 1,0 0 0,0-1-1,0 1 1,0-1-1,0 0 1,0 1 0,-1-1-1,1 0 1,-1 0 0,2-1-4,1-4 6,0 0 1,0 0 0,-1 0 0,1-1 0,-2 1 0,1-1 0,-1 0-1,0 0 1,-1 0 0,0 0 0,0 0 0,0 0 0,-1 0 0,-1-1-7,1 3 7,0 1 1,-1 0-1,0-1 1,0 1 0,0 0-1,-1 0 1,1 0-1,-1 0 1,-1 0 0,1 0-1,-1 0 1,1 1 0,-2-1-1,1 1 1,0 0-1,-1 0 1,1 0 0,-1 0-1,0 1 1,-1-1 0,-2-1-8,3 3 7,1 0 0,-1 0 0,0 0 1,0 0-1,0 0 0,-1 1 1,1 0-1,0 0 0,0 0 1,-1 0-1,1 1 0,0 0 1,-1 0-1,1 0 0,-1 0 1,1 1-1,0-1 0,-1 1 1,1 0-1,0 1 0,0-1 0,0 1 1,0 0-1,0 0 0,0 0 1,0 0-1,0 1 0,1-1 1,0 1-1,-1 0 0,1 0 1,0 0-1,0 0 0,1 1 1,-1 0-8,-24 33-256,26-36-1024,1-1-1430,0 0-4692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0:57.241"/>
    </inkml:context>
    <inkml:brush xml:id="br0">
      <inkml:brushProperty name="width" value="0.1" units="cm"/>
      <inkml:brushProperty name="height" value="0.1" units="cm"/>
      <inkml:brushProperty name="color" value="#E71224"/>
    </inkml:brush>
  </inkml:definitions>
  <inkml:trace contextRef="#ctx0" brushRef="#br0">1 0 11008,'0'0'128,"0"0"85,0 0 342,2 2 63,3 2-498,-1 1 0,1-1 1,-1 1-1,0 0 0,0 1 0,0-1 0,-1 1 0,1-1 0,-2 1 0,1 0 0,-1 0 0,1 0 0,-2 1 0,1 2-120,5 21 121,-1 0-1,-1 19-120,-1-15 148,12 80 225,-6 1 0,-5 8-373,-5-94 73,1 0-35,-2 0 1,-4 23-39,12-84-6059,-4 19 214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0:57.815"/>
    </inkml:context>
    <inkml:brush xml:id="br0">
      <inkml:brushProperty name="width" value="0.1" units="cm"/>
      <inkml:brushProperty name="height" value="0.1" units="cm"/>
      <inkml:brushProperty name="color" value="#E71224"/>
    </inkml:brush>
  </inkml:definitions>
  <inkml:trace contextRef="#ctx0" brushRef="#br0">0 364 11520,'0'0'405,"1"-3"150,0 0-351,0 1 1,0-1-1,1 0 1,-1 0-1,1 1 1,-1-1-1,1 0 1,0 1 0,0 0-1,0-1 1,1 1-1,-1 0 1,0 0-1,2 0-204,43-27 1400,-4 3-96,-35 18-1176,1 0-1,-1-1 1,-1 0-1,0-1 1,4-7-128,-3 6 64,0 0 1,0 0 0,1 1-1,3-3-64,-10 11 1,32-29 255,2 1-1,15-9-255,-29 22 33,-17 12-10,0 0 0,0 1-1,1 0 1,0 1 0,0-1 0,4-1-23,-9 4 3,1 1 0,-1-1 0,1 1 0,0 0 0,-1-1 0,1 1 0,-1 0 0,1 0 0,0 0 0,-1 0 0,1 0 0,0 1 0,-1-1 0,1 0 0,-1 1 0,1-1 0,0 1 0,-1 0 0,1-1 0,-1 1 0,0 0 0,1 0 0,-1 0 0,0 0 0,1 0 0,-1 0-1,0 0 1,0 1 0,0-1-3,3 5 0,0-1 0,0 1 0,-1 0 0,1 0 0,-2 0 0,1 1 0,-1-1 0,0 1 0,0-1 0,0 1 0,-1 0 0,0 5 0,1 16 0,-1 0 0,-2 15 0,1-30 0,-12 159 75,4-82-22,4 59-53,5-118-29,-1 0-1,-1 0 0,-1 0 0,-2 0 0,-2 4 30,6-34-79,-1-1 0,1 0-1,0 1 1,0-1 0,0 0 0,0 1-1,-1-1 1,1 0 0,0 1 0,0-1-1,0 0 1,0 1 0,0-1-1,0 0 1,0 1 0,0-1 0,0 0-1,0 1 1,0-1 0,0 0 0,1 1-1,-1-1 1,0 0 0,0 1 0,0-1-1,0 0 1,0 1 0,1-1 0,-1 0-1,0 0 1,0 1 0,0-1 0,1 0 79,10-7-8905,-11 7 4319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0:58.216"/>
    </inkml:context>
    <inkml:brush xml:id="br0">
      <inkml:brushProperty name="width" value="0.1" units="cm"/>
      <inkml:brushProperty name="height" value="0.1" units="cm"/>
      <inkml:brushProperty name="color" value="#E71224"/>
    </inkml:brush>
  </inkml:definitions>
  <inkml:trace contextRef="#ctx0" brushRef="#br0">2 42 13184,'0'0'0,"0"0"384,0 0 128,4-14-384,-4 14 0,-4-18 128,4 18 0,-1-10-256,1 10 0,14 3 0,-14-3 0,15 21 0,-6-9 0,-1-1 0,-8-11 0,9 15-2560,-9-15 128,0 0-3968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0:59.372"/>
    </inkml:context>
    <inkml:brush xml:id="br0">
      <inkml:brushProperty name="width" value="0.1" units="cm"/>
      <inkml:brushProperty name="height" value="0.1" units="cm"/>
      <inkml:brushProperty name="color" value="#E71224"/>
    </inkml:brush>
  </inkml:definitions>
  <inkml:trace contextRef="#ctx0" brushRef="#br0">599 0 8064,'0'2'141,"-1"-1"1,0 1 0,1-1-1,-1 1 1,0-1 0,1 0-1,-1 1 1,0-1 0,0 0-1,0 0 1,0 1-1,-1-1 1,1 0 0,0 0-1,0 0 1,-1 0 0,1-1-1,0 1 1,-1 0 0,1 0-1,-2-1-141,-36 17 1005,35-16-867,-4 1 19,0 0 0,0-1 1,0 1-1,0-2 0,0 1 0,-1-1-157,-34 3 209,-258 56 1690,292-58-1874,0 1 0,1 1 1,0 0-1,-1 0 1,1 0-1,0 1 0,0 0 1,1 1-1,-5 2-25,9-4 31,-1 0 0,0 1 1,1-1-1,0 1 0,-1-1 0,2 1 0,-1 0 0,0 0 0,1 0 1,0 1-1,-1-1 0,2 0 0,-1 1 0,0-1 0,1 1 1,0 0-1,0 0 0,1 0-31,-1 16 70,2 0 0,0-1 1,1 1-1,1-1 0,1 1 1,1-1-1,2 3-70,12 61 148,-19-70-63,-1-5-64,1-9-21,1 1 0,-1 0 0,1-1 0,-1 1 0,1-1 0,0 1 0,-1-1 0,1 1 0,-1-1 0,1 0 0,0 1 0,-1-1 0,1 0 0,0 1 0,0-1 0,-1 0 0,1 0 0,1 1 0,-1-2 6,1 1 0,-1 0-1,1 0 1,0-1 0,-1 1-1,1-1 1,-1 0 0,1 1-1,-1-1 1,1 0-1,-1 0 1,0 0 0,1 0-1,-1 0 1,0 0 0,0 0-1,0 0 1,1-1-6,20-28 133,-15 20-128,0 0 0,0 0-1,1 1 1,1 0 0,-1 0 0,2 1-1,-1 0 1,1 1 0,0 0 0,0 0-1,2 0-4,-4 3 7,1 0-1,-1 1 1,1 0-1,0 0 1,0 0-1,0 1 1,0 1-1,0-1 1,0 2-1,0-1 1,1 1-1,-1 1 1,0-1-1,0 2 0,3 0-6,-5-1 11,-1 1 0,1 1 0,0-1 0,-1 1 0,0 0 0,1 1 0,-1 0 0,0 0 0,-1 0 0,1 0 0,-1 1 0,0 0 0,0 0 0,0 0 0,-1 1 0,0 0 0,0 0 0,0 0 0,-1 0 0,0 0 0,0 1 0,-1-1 0,1 1 0,-1 0 0,0 4-11,1 1 25,-1 0 0,-1 1-1,0 0 1,-1-1-1,0 1 1,0 0-1,-2-1 1,0 1-1,0-1 1,-1 1-1,0-1 1,-1 0 0,-1 0-1,-1 1-24,-13 23 57,-2-2 0,-1-1 0,-21 24-57,-26 37 64,47-61-768,21-32-107,1-1-1066,0 0-1259,0 0-4245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0:59.820"/>
    </inkml:context>
    <inkml:brush xml:id="br0">
      <inkml:brushProperty name="width" value="0.1" units="cm"/>
      <inkml:brushProperty name="height" value="0.1" units="cm"/>
      <inkml:brushProperty name="color" value="#E71224"/>
    </inkml:brush>
  </inkml:definitions>
  <inkml:trace contextRef="#ctx0" brushRef="#br0">0 1 14464,'0'0'128,"0"0"42,0 0 172,1 4-1,5 89 303,15 169-72,-19-233-700,-2-27-427,0-2-1599,0 0-1217,0 0-3242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00.647"/>
    </inkml:context>
    <inkml:brush xml:id="br0">
      <inkml:brushProperty name="width" value="0.1" units="cm"/>
      <inkml:brushProperty name="height" value="0.1" units="cm"/>
      <inkml:brushProperty name="color" value="#E71224"/>
    </inkml:brush>
  </inkml:definitions>
  <inkml:trace contextRef="#ctx0" brushRef="#br0">84 34 11520,'0'0'768,"0"0"-22,0 0-84,0 0-65,0 0-149,-3 0 21,2 0-413,0 1 0,-1-1 0,1 0-1,0 1 1,-1-1 0,1 1 0,0-1 0,-1 1-1,1 0 1,0-1 0,0 1 0,0 0 0,0 0-1,0 0 1,0 0 0,0 0 0,0 0-1,0 0 1,0 0 0,0 1 0,1-1 0,-1 0-1,0 0 1,1 1 0,-1-1 0,1 1-56,-6 12 65,1-1 0,1 1 1,0 0-1,0 6-65,-3 11 80,-1 7-76,2 0 1,1 0-1,2 1 0,1-1 0,4 26-4,-1-36 15,1 0 0,1 0-1,1 0 1,7 20-15,-9-41 5,0 1-1,0-1 1,1 0-1,0-1 1,0 1-1,1 0 1,0-1-1,0 0 1,0 0-1,1 0 1,0 0 0,0-1-1,1 0 1,-1 0-1,1 0 1,0-1-1,0 0 1,1 0-1,-1 0 1,3 0-5,-6-3 11,0 0 0,0 0 1,0 0-1,1-1 0,-1 1 1,0-1-1,0 0 0,0 0 1,0 0-1,1 0 0,-1-1 0,0 1 1,0-1-1,0 0 0,0 1 1,0-2-1,0 1 0,0 0 1,0-1-1,1 0-11,6-5 41,-1 0 0,1 0 0,-1-1 0,7-8-41,10-8 79,-15 14-58,-1 1 0,-1-1 0,0-1 0,-1 0 0,1 0 1,-2-1-1,0 0 0,0 0 0,-1 0 0,-1-1 0,0 0 0,-1 0 0,0 0 0,-1-1 0,1-6-21,-2 2 14,0-1 0,-1 1 0,-1-1 0,-1 1 0,-1-1 0,0 1 0,-1 0 0,-1 0 0,-1 0 0,-1 0-1,-2-6-13,-1 2 157,-1 0-1,0 0 0,-2 1 0,0 0 0,-10-11-156,18 27 7,0 1-1,0-1 1,0 0-1,0 1 1,-1 0 0,0 0-1,0 0 1,0 1-1,0 0 1,-1 0 0,1 0-1,-1 0 1,0 1-1,1 0 1,-1 0-1,0 1 1,-1-1 0,1 1-1,0 1 1,0-1-1,0 1 1,0 0 0,-1 0-1,-3 2-6,1 0 13,0 1 1,-1 0-1,1 1 0,-1 0-13,-2 1 96,7-1 11,-5 17-177,10-19 33,0 0-219,0-2-512,0 0-810,2 1-2731,9 1-491,2 0 768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8T01:51:01.430"/>
    </inkml:context>
    <inkml:brush xml:id="br0">
      <inkml:brushProperty name="width" value="0.1" units="cm"/>
      <inkml:brushProperty name="height" value="0.1" units="cm"/>
      <inkml:brushProperty name="color" value="#E71224"/>
    </inkml:brush>
  </inkml:definitions>
  <inkml:trace contextRef="#ctx0" brushRef="#br0">11 1 13184,'-9'11'384,"8"-8"192,1-3 768,4 3 127,20 17-576,1-1 0,1-2-1,0 0 1,13 4-895,7 4 552,9 11-552,-41-26 6,0 1 0,0 0-1,-1 1 1,0 1 0,7 10-6,-8-7 18,0 1 0,-1 1 0,-1 0-1,-1 0 1,0 1 0,-1 0-1,2 11-17,-2-2 71,-1 1-1,-2 1 0,-1-1 0,0 27-70,-4 28 160,-4 1 0,-4-1 1,-7 17-161,9-54 10,-3 8-52,-2 0-1,-3 0 0,-16 42 43,-32 64-640,60-156 640,1-4 0,1 0 0,-1 0 0,1 0 0,0 0 0,-1 0 0,1 0 0,0 0 0,0 0 0,-1 0 0,1 0 0,0 1 0,0-1 0,0 0 0,1 0 0,-1 0 0,0 0 0,0 0 0,1 0 0,-1 0 0,0 0 0,1 0 0,0 1 0,6 19-432,-2-17 124,-3-3 46,6 6-1942,-5-5 568,-2 0-2247,-1-2-4159</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27.89117" units="1/cm"/>
          <inkml:channelProperty channel="Y" name="resolution" value="630.30304" units="1/cm"/>
          <inkml:channelProperty channel="F" name="resolution" value="0" units="1/dev"/>
          <inkml:channelProperty channel="T" name="resolution" value="1" units="1/dev"/>
        </inkml:channelProperties>
      </inkml:inkSource>
      <inkml:timestamp xml:id="ts0" timeString="2020-04-08T18:57:39.412"/>
    </inkml:context>
    <inkml:brush xml:id="br0">
      <inkml:brushProperty name="width" value="0.05292" units="cm"/>
      <inkml:brushProperty name="height" value="0.05292" units="cm"/>
      <inkml:brushProperty name="color" value="#FF0000"/>
    </inkml:brush>
  </inkml:definitions>
  <iact:action type="add" startTime="11205">
    <iact:property name="dataType"/>
    <iact:actionData xml:id="d0">
      <inkml:trace xmlns:inkml="http://www.w3.org/2003/InkML" xml:id="stk0" contextRef="#ctx0" brushRef="#br0">10011 3118 60 0,'0'0'0'21,"0"0"4"-21,0 0 0 1,-6 10 1-1,6-10 0 0,-18 19 1 0,10-9 1 10,-3 1-2-5,11-11 1 5,-10 10-1-5,10-10 0 5,0 0 0-5,0 0 0 5,0 0-4-5,0 0 0 5,10 0 0-5,-10 0 1 6,11 0-1-7,-11 0 1 7,13 0-1-7,-2-2 0 6,4-1-1-5,1 3 1 5,3-8 2-4,2 3 0 3,0-1-2-3,21-1 1 4,11-1 0-1,-6 2 0-2,-2 1-2-3,-8 0 0 6,-5 2 0-5,-3 1 1 5,-5-1-1-5,7-2 0 5,1-3 3-5,18-3 1 6,14-2-5-7,-9 3 0 8,-2-1 2-9,-6 6 1 9,-7-1-3-9,-3 1 1 7,-3 0 1-4,-5 5 1 3,-8-3-3-4,0 3 1 5,-2 0 0-5,-3 0 0 5,0 3 2-6,-3-3 0 7,-3 0-4-7,-10 0 1 7,16 0 1-6,-16 0 1 5,11 0-2-6,-11 0 1 7,0 0 0-6,0 0 0 7,13 0-2-8,-13 0 1 5,13 5 2-4,-13-5 1 7,13 3-3-8,-13-3 1 5,13 0 0-3,-13 0 1 4,0 0-1-6,0 0 1 8,0 0 1-8,0 0 0 7,14-8-3-8,-14 8 0 7,13 0-1-5,-13 0 1 5,13 0-3-3,-13 0 1 3,11 0-16-6,-11 0 1 8,0 0-59-8</inkml:trace>
    </iact:actionData>
  </iact:action>
  <iact:action type="add" startTime="12521">
    <iact:property name="dataType"/>
    <iact:actionData xml:id="d1">
      <inkml:trace xmlns:inkml="http://www.w3.org/2003/InkML" xml:id="stk1" contextRef="#ctx0" brushRef="#br0">10425 3513 80 0,'10'0'0'9,"6"2"3"-5,-16-2 1 6,8-21 4-5,-8 8 0 5,0-3-4-5,5 3 0 6,6 0-2-7,2 0 0 7,6 2 0-6,-3 1 0 5,2-3 0-6,0 5 1 7,1 0-2-7,10 10 1 7,8 9 0-7,0 13 0 6,0 7-1-4,0 9 1 4,-3 7-1-5,-2 1 0 6,-1 4-1-7,-2-2 1 8,0-2 0-9,-2-6 1 7,-6-11-2-5,3 1 1 5,-1 0-1-4,1-9 0 4,-3-7 0-5,-2-3 0 4,-6-5-2-4,-2-5 1 5,-3-6-29-6,-8 3 0 6,0 0-18-5</inkml:trace>
    </iact:actionData>
  </iact:action>
  <iact:action type="add" startTime="12981">
    <iact:property name="dataType"/>
    <iact:actionData xml:id="d2">
      <inkml:trace xmlns:inkml="http://www.w3.org/2003/InkML" xml:id="stk2" contextRef="#ctx0" brushRef="#br0">11108 3310 91 0,'0'0'3'3,"0"0"1"7,-23 0 2-5,9 0 0 6,-1 0-4-6,1 5 0 5,4 6 2-5,-6 5 1 5,-5 7-2-6,-5 14 0 7,-6 5-1-7,-5 14 0 7,-5 7 3-7,-6 8 1 7,-7 8 1-6,-6 16 1 6,-5 10-10-8,11-23 1 9,7-11 1-9,16-26 1 8,11-24-1-7,3-5 0 7,7-9 0-7,1-7 0 8,2-7-2-7,8 7 1 5,-3-16-35-5,3 5 0 5,0 1-13-4</inkml:trace>
    </iact:actionData>
  </iact:action>
  <iact:action type="add" startTime="13766">
    <iact:property name="dataType"/>
    <iact:actionData xml:id="d3">
      <inkml:trace xmlns:inkml="http://www.w3.org/2003/InkML" xml:id="stk3" contextRef="#ctx0" brushRef="#br0">12209 3249 87 0,'0'0'0'9,"0"0"1"-4,0 0 0 5,0 0 4-4,0 0 0 3,0 0-1-4,0 0 1 5,11-5-3-5,-1 0 0 5,1 0 2-5,23-3 1 6,13 0-3-7,-4 0 0 7,2 3 0-7,7-1 0 7,9-2-1-6,5-2 0 6,3 2 0-8,10-5 1 9,8 2 3-8,-5-2 0 6,0 0-4-6,-6 2 0 7,-5 3-1-4,-10 3 0 1,-8 0 3-4,8 2 1 6,4 3-5-5,-17 0 1 6,-11 0 1-6,-5 3 0 7,-9 2 0-8,-7 0 1 6,-11-2-3-6,-5-3 1 9,-15 8 0-11,-1-3 1 10,-3-2-2-9,3 2 0 8,3-5-8-6,-3 0 1 4,1 0-90-3</inkml:trace>
    </iact:actionData>
  </iact:action>
  <iact:action type="add" startTime="14697">
    <iact:property name="dataType"/>
    <iact:actionData xml:id="d4">
      <inkml:trace xmlns:inkml="http://www.w3.org/2003/InkML" xml:id="stk4" contextRef="#ctx0" brushRef="#br0">12644 3563 114 0,'0'0'0'10,"6"10"1"-6,-6-10 0 6,0 0 0-5,0 0 1 5,10-15-1-5,6 1 0 5,8-4 1-5,0 5 1 5,-1 2-2-5,9 14 1 6,8 10-1-7,-1 11 0 8,1 13 2-9,-3 5 0 9,-6 13-3-9,1-8 1 8,-6 6-1-6,4 0 0 5,-1 0 1-6,5-9 1 7,0-4-1-6,-5-9 1 4,-2-10-2-3,-4-5 0 4,-2-8 1-6,3-8 0 7,0-10-3-6,5-11 0 5,3-11-9-5,-9 0 0 6,1 1-73-8</inkml:trace>
    </iact:actionData>
  </iact:action>
  <iact:action type="add" startTime="15161">
    <iact:property name="dataType"/>
    <iact:actionData xml:id="d5">
      <inkml:trace xmlns:inkml="http://www.w3.org/2003/InkML" xml:id="stk5" contextRef="#ctx0" brushRef="#br0">13286 3373 94 0,'0'0'0'11,"2"21"3"-6,-2-21 0 5,0 0 3-6,-10 8 1 7,-6 3-3-7,0 10 0 6,-2 5-2-5,-3 6 1 5,-1 7 0-5,-7 11 0 5,-8 11 1-5,-2 2 1 5,-9 6-4-5,-2-1 0 6,-3 3-1-7,9-8 1 8,4-2-1-8,8-16 0 7,6-14 0-5,7-2 0 3,6-8 3-4,3-2 1 4,2-9-4-5,8-10 1 7,-5 11-8-7,5-11 1 8,0 0-93-8</inkml:trace>
    </iact:actionData>
  </iact:action>
  <iact:action type="add" startTime="19788">
    <iact:property name="dataType"/>
    <iact:actionData xml:id="d6">
      <inkml:trace xmlns:inkml="http://www.w3.org/2003/InkML" xml:id="stk6" contextRef="#ctx0" brushRef="#br0">2304 5791 90 0,'0'0'0'10,"0"0"3"-8,0 0 1 9,0-10-1-7,0 10 0 7,3-21 0-7,-1 5 0 7,1 5-1-7,2-2 0 7,1 0 0-7,2 0 1 7,-1 2 0-7,1 1 0 7,0-1-3-7,5 1 1 6,6-1 0-5,10 3 1 5,11 3-1-5,-1 8 0 8,9 7-1-10,-3 9 1 8,2 7 0-7,-5 8 0 6,-5 6-1-3,0 10 1 4,-5 2-1-6,-1 6 0 3,-1 3 0-2,1 0 1 3,-2-4-1-5,0-1 0 7,0-1 0-6,-2-10 0 4,-6-8 0-3,0-8 0 4,-5-11 1-6,-3-2 0 7,-3-11-2-7,1-7 1 7,-3-6-7-7,3-13 0 8,-1 0-79-9</inkml:trace>
    </iact:actionData>
  </iact:action>
  <iact:action type="add" startTime="20345">
    <iact:property name="dataType"/>
    <iact:actionData xml:id="d7">
      <inkml:trace xmlns:inkml="http://www.w3.org/2003/InkML" xml:id="stk7" contextRef="#ctx0" brushRef="#br0">3096 5509 80 0,'0'0'0'6,"0"0"4"-1,0 0 1 5,0 0-2-5,0 0 1 5,0 0 3-5,0 0 1 6,0 0-5-7,0 0 0 6,0 0-1-4,0 0 1 4,0 0-2-4,0 0 1 2,-13 11 0-3,-3-6 0 6,-5 11 1-7,2 5 0 6,-2 8-2-4,-5 5 0 4,-3 8-1-3,-6 11 1 1,-7 8 2-3,-3 7 1 4,-5 6-4-4,-5 18 1 6,-9 14-1-7,17-25 0 9,5-10 2-10,13-23 1 6,10-19-3-3,6-3 0 4,5-10 1-6,3-3 1 7,2-5-2-6,3-8 0 4,-10 8 0-4,10-8 0 5,0 0-4-5,0 0 1 7,0 0-103-8</inkml:trace>
    </iact:actionData>
  </iact:action>
  <iact:action type="add" startTime="22985">
    <iact:property name="dataType"/>
    <iact:actionData xml:id="d8">
      <inkml:trace xmlns:inkml="http://www.w3.org/2003/InkML" xml:id="stk8" contextRef="#ctx0" brushRef="#br0">3790 4983 79 0,'0'0'0'8,"0"0"2"-3,0 0 0 5,0 0 8-4,0 0 0 3,-13 5-5-4,2 3 0 6,-5 0-4-7,3 0 1 7,-3 2-1-7,6 3 1 7,-1 3-1-7,3 0 0 6,0 0 1-5,0 5 0 5,3 2-1-5,-8 6 0 6,-8 6 0-7,2 7 0 11,-2 5 0-14,0 9 1 10,0 4-2-6,3 6 1 6,-1 8-1-7,6 5 1 5,5 5-1-4,3 14 1 5,-1 12-1-5,4-12 1 5,-1-9-1-5,14-4 1 6,5-6 0-7,5 2 0 6,2 9 4-5,1-30 0 6,-3-18-5-7,0 1 0 7,1-12 0-8,-4 3 1 10,0-10 2-11,-2-5 1 9,-5-6-5-6,-1-5 0 5,1-6 1-4,-11-2 0 3,11-8 4-5,-11 8 0 6,2-13-5-5,-2 13 0 5,0 0-1-5,0 0 1 5,0 0-21-5,0 0 0 5,0 0-55-5</inkml:trace>
    </iact:actionData>
  </iact:action>
  <iact:action type="add" startTime="28570">
    <iact:property name="dataType"/>
    <iact:actionData xml:id="d9">
      <inkml:trace xmlns:inkml="http://www.w3.org/2003/InkML" xml:id="stk9" contextRef="#ctx0" brushRef="#br0">4028 5665 66 0,'0'0'0'10,"15"2"5"-6,-15-2 0 5,0 0 0-4,0 0 0 5,0 0 3-5,0 0 1 5,11-13-7-5,-6 3 0 6,0-1-1-7,-5 11 1 7,16-16 1-7,-16 16 1 6,19-7-3-5,5 12 0 5,10 3 1-4,5 10 0 4,6 8-1-4,-2 9 1 4,1 7-1-5,-1 11 0 5,-4 2 0-6,1 0 1 6,-3 3-1-5,-3-5 1 4,0-6-1-2,-2-5 0 2,0-7-1-4,-6-6 0 6,-2-6 0-7,-6-7 1 6,-5-5 1-6,1-6 1 7,-6-5-3-7,-8 0 0 7,15-21-8-7,-7 0 1 8,0 0-83-8</inkml:trace>
    </iact:actionData>
  </iact:action>
  <iact:action type="add" startTime="29097">
    <iact:property name="dataType"/>
    <iact:actionData xml:id="d10">
      <inkml:trace xmlns:inkml="http://www.w3.org/2003/InkML" xml:id="stk10" contextRef="#ctx0" brushRef="#br0">4753 5401 83 0,'0'0'0'6,"8"16"0"0,-8-16 1 3,0 0 2-4,0 0 0 5,0 0 0-5,0 0 1 6,-10-10-3-6,10 10 1 6,-11-8 1-7,11 8 0 6,-16 2 3-6,6 6 0 7,-4 3-3-7,1 7 0 7,-3 6-1-5,-2 8 0 3,-6 10-1-5,-5 10 1 9,-5 14-1-10,0 3 0 7,-1 7 0-5,-7 16 0 5,-8 11 1-6,10-19 0 7,6-10-2-7,10-26 1 7,6-19-1-6,2-3 1 6,0-10-1-6,8-3 0 5,3-5 0-7,5-8 0 9,-5 16 0-8,5-16 1 6,5 10 0-5,-5-10 1 5,8 11-3-4,-8-11 1 3,13 10-12-4,-13-10 0 5,0 0-72-5</inkml:trace>
    </iact:actionData>
  </iact:action>
  <iact:action type="add" startTime="32563">
    <iact:property name="dataType"/>
    <iact:actionData xml:id="d11">
      <inkml:trace xmlns:inkml="http://www.w3.org/2003/InkML" xml:id="stk11" contextRef="#ctx0" brushRef="#br0">5197 5412 80 0,'0'0'0'9,"0"0"1"-5,0 0 1 6,0 0-1-5,0 0 1 5,0 0 3-5,0 0 1 5,0 11-4-5,0 2 0 5,-3 8 3-5,6 16 0 8,-1 10-1-9,1 11 0 5,0 10-1-4,2 1 0 6,0 2-2-7,0-2 1 8,-2-4-1-8,2-12 0 6,3-11 1-6,0-7 0 7,0-9-2-7,-3-8 1 7,-2-7-1-7,-3-11 0 6,0 0-6-6,-3-11 0 7,1 1-81-7</inkml:trace>
    </iact:actionData>
  </iact:action>
  <iact:action type="add" startTime="33014">
    <iact:property name="dataType"/>
    <iact:actionData xml:id="d12">
      <inkml:trace xmlns:inkml="http://www.w3.org/2003/InkML" xml:id="stk12" contextRef="#ctx0" brushRef="#br0">4875 5894 90 0,'0'0'0'8,"0"0"4"-3,0 0 1 5,0 0-2-5,0 0 1 5,13 3 2-6,-13-3 0 7,13-3-1-7,-13 3 0 7,13-5-2-7,0 2 1 7,3-2-4-7,24-8 1 7,15-8-1-6,-2 5 1 5,0-3 6-4,5 4 0 4,5 1-4-4,-10 6 1 4,-5 3-5-5,-1 3 0 7,-5-1 1-9,-7 3 0 7,-12 0-1-6,4-5 0 7,-6-1 4-6,3-4 0 7,-3 2-2-9,-3 0 0 8,1-2-2-6,-3 2 0 5,-6 0 3-5,6 5 0 5,2 0-5-7,-2 9 0 8,0 4-12-5,-3 3 0 4,0 1-74-5</inkml:trace>
    </iact:actionData>
  </iact:action>
  <iact:action type="add" startTime="33720">
    <iact:property name="dataType"/>
    <iact:actionData xml:id="d13">
      <inkml:trace xmlns:inkml="http://www.w3.org/2003/InkML" xml:id="stk13" contextRef="#ctx0" brushRef="#br0">6302 5388 75 0,'0'0'0'8,"0"0"8"-3,0 0 0 5,3-10-2-5,-3 10 0 5,-3-19-3-6,3 19 1 7,-18-5-1-7,5 13 1 7,0 5-1-7,-3 6 1 7,-3 4-2-7,1 6 0 7,-3 3-1-7,-6 7 0 6,-4 9-1-5,-1 7 1 6,-5 8-1-6,8 8 1 7,5 6 0-8,6-1 0 8,5 1-1-9,5 12 1 8,5 19-1-7,11-21 1 6,10-8-1-5,4-18 1 5,1-19-1-5,1-8 1 6,-3-10-1-8,6-11 0 9,4-10 5-10,14-19 0 11,10-18-3-11,-4-6 0 10,-1-13-3-8,-11 1 1 7,-4-6 3-8,-9 2 0 9,-10 4-4-8,-3 7 0 8,-8 5 1-8,-2 4 0 6,-3 4 0-5,-5 11 0 5,-8 2 0-5,-3 14 1 4,-8 10-2-5,0 19 0 8,-2 16 1-7,2 4 1 7,-2 12-1-7,5 4 0 5,-1 6 0-5,7 3 0 6,1 2 0-10,4-13 0 11,5-11 1-9,2-10 0 9,0-5-1-9,3-17 0 7,0-7-5-5,11-31 1 6,-1-1-103-7</inkml:trace>
    </iact:actionData>
  </iact:action>
  <iact:action type="add" startTime="34754">
    <iact:property name="dataType"/>
    <iact:actionData xml:id="d14">
      <inkml:trace xmlns:inkml="http://www.w3.org/2003/InkML" xml:id="stk14" contextRef="#ctx0" brushRef="#br0">6498 5075 89 0,'0'0'0'12,"18"8"1"-9,-18-8 1 7,16 2 0-5,-5-2 0 5,-1-2 6-6,14 4 1 6,8 4-7-4,15 7 1 3,16 3 0-4,-2 10 1 6,5 6 1-6,3 10 0 5,2 5-4-5,3 6 0 6,2 7 0-6,-2 4 0 6,0 1-1-7,0 28 0 5,-3 9 3-4,-28-2 0 7,-20 3-2-7,-12-11 1 4,-19-7-2-6,0-22 0 8,-8-18 1-7,0-6 1 7,-5-10 1-6,5-8 1 4,1-10-5-3,1-11 1 5,1-5-1-8,13 5 0 9,-10-19-6-8,10 1 1 6,0-1-96-6</inkml:trace>
    </iact:actionData>
  </iact:action>
  <iact:action type="add" startTime="35581">
    <iact:property name="dataType"/>
    <iact:actionData xml:id="d15">
      <inkml:trace xmlns:inkml="http://www.w3.org/2003/InkML" xml:id="stk15" contextRef="#ctx0" brushRef="#br0">7767 5536 101 0,'0'0'0'8,"13"5"3"-3,-13-5 0 5,11 0 1-5,-11 0 0 5,16 0-1-5,-6 0 1 5,4 0-2-5,15 0 1 5,13-3 1-5,-3 1 0 6,6-3-2-7,16-1 0 7,10-2-2-7,-10 0 0 7,-3 3 3-6,-5 0 1 8,-6 0-4-9,-10-1 0 4,-10 4 1-3,-9-1 0 5,-7-2-1-6,-1 2 0 8,1 1-1-9,-11 2 1 9,13-3-13-8,-13 3 1 7,0 0-73-8</inkml:trace>
    </iact:actionData>
  </iact:action>
  <iact:action type="add" startTime="36017">
    <iact:property name="dataType"/>
    <iact:actionData xml:id="d16">
      <inkml:trace xmlns:inkml="http://www.w3.org/2003/InkML" xml:id="stk16" contextRef="#ctx0" brushRef="#br0">7883 5894 111 0,'0'0'0'8,"16"-5"0"-4,-16 5 0 7,16-6 1-7,-16 6 0 6,18-2 2-5,1 2 1 5,2-3 0-5,11 1 1 5,5-4 0-5,5-2 1 5,5-2-6-5,4-6 1 6,1-2 1-7,-2 2 0 7,1 0 1-6,-12 3 1 7,-7 0-5-9,2 7 1 8,1-4 0-7,-9 7 0 7,-2-2 1-5,-9-3 0 3,-4 8-1-6,-11 0 0 8,13-3-12-6,-13 3 0 5,0 0-78-5</inkml:trace>
    </iact:actionData>
  </iact:action>
  <iact:action type="add" startTime="36544">
    <iact:property name="dataType"/>
    <iact:actionData xml:id="d17">
      <inkml:trace xmlns:inkml="http://www.w3.org/2003/InkML" xml:id="stk17" contextRef="#ctx0" brushRef="#br0">9200 5180 111 0,'0'0'0'6,"0"0"0"-2,0 0 1 7,0 0 4-6,0 0 0 5,0 0-3-4,0 0 0 3,0 0 1-4,0 0 0 5,-10 11-2-5,-3 2 1 5,-3 8 0-4,0 5 1 3,-3 6-2-4,1 7 1 5,-1 6-2-5,1 5 0 7,2 8 1-8,3 3 0 7,5 2-1-7,0 3 1 6,0-3-1-5,8 0 0 6,3 3 0-7,5-11 0 9,2-2 1-11,9-8 0 10,2 0 0-9,0-11 1 8,3-10-3-6,-3-6 1 4,0-7-1-2,21-11 1 1,16-11 0-4,-15 3 1 7,-7-5 2-6,15-19 0 6,4-12-2-7,-7-1 0 7,-6-8 1-7,-5-2 0 6,-3-3-1-5,-5 3 1 6,-8-1-2-7,-5 1 0 8,-8-6 0-8,-8 1 0 4,-8-3 5-2,-5 7 0 4,-8 4-7-5,-6 4 1 5,-7 6 2-5,-3 10 0 5,-3 17-5-4,1 4 1 3,-3 6 7-4,7 5 0 6,6 8-4-7,6-3 0 7,1 3-4-7,9 0 1 6,3 2 3-5,4 1 0 6,6-1-8-7,3 1 1 8,0-1-103-9</inkml:trace>
    </iact:actionData>
  </iact:action>
  <iact:action type="add" startTime="42246">
    <iact:property name="dataType"/>
    <iact:actionData xml:id="d18">
      <inkml:trace xmlns:inkml="http://www.w3.org/2003/InkML" xml:id="stk18" contextRef="#ctx0" brushRef="#br0">9235 6292 86 0,'0'0'0'9,"13"0"1"-5,-13 0 1 7,0 0 2-5,0 0 0 3,0 0-3-4,0 0 0 5,0 0 1-5,0 0 0 6,0 0-2-7,0 0 1 7,0 0 2-7,0 0 0 8,0 0 0-8,10-3 1 6,9-5-4-6,13-2 1 6,7-6 1-4,6 0 1 5,8-2-2-8,-8 4 0 7,-3 4 0-5,-3-1 1 6,1 4-2-6,-3 1 1 6,-5 1 0-8,-6 2 0 9,-2 1-1-8,-3-1 0 6,-5 3 0-5,-3 0 0 5,-3 0-2-5,-10 0 0 5,0 0-89-6</inkml:trace>
    </iact:actionData>
  </iact:action>
  <iact:action type="add" startTime="42937">
    <iact:property name="dataType"/>
    <iact:actionData xml:id="d19">
      <inkml:trace xmlns:inkml="http://www.w3.org/2003/InkML" xml:id="stk19" contextRef="#ctx0" brushRef="#br0">9372 6389 79 0,'0'0'0'9,"-13"0"0"-5,13 0 1 6,-14 0 1-5,14 0 0 5,0 0 2-5,0 0 1 5,0 0-2-5,0 0 1 5,0 0-2-5,0 0 1 5,0 0 0-5,0 0 1 6,19-5-1-6,-9 2 1 5,4 1-1-6,-4-1 0 6,1 3-2-5,5-3 1 6,-1 1-1-6,4-1 0 5,2-2 0-5,5 0 0 6,3-1 0-7,-5 1 0 7,0-3 0-7,8-8 0 6,5 1-1-6,-6-1 1 8,1 8 2-10,-6 0 0 10,-2 3-3-7,-3 2 0 5,-2 0 0-6,-3 3 0 7,-6 3-3-7,1 0 0 7,-1 2-41-6,-10-5 0 6,0 0 22-8</inkml:trace>
    </iact:actionData>
  </iact:action>
  <iact:action type="add" startTime="45550">
    <iact:property name="dataType"/>
    <iact:actionData xml:id="d20">
      <inkml:trace xmlns:inkml="http://www.w3.org/2003/InkML" xml:id="stk20" contextRef="#ctx0" brushRef="#br0">2449 7617 100 0,'0'0'0'8,"0"0"2"-4,0 0 0 7,0 0-1-7,0 0 1 7,0 0-1-7,0 0 0 7,56-27 1-6,-25 14 0 5,1 0-2-5,5 16 1 5,3 7 0-5,-1 14 1 5,3 8 0-5,-2 10 0 5,0 10-2-5,-3 1 0 7,-1 0 0-7,1-6 1 4,-2-2-1-5,-1-6 1 6,-2-4 0-3,-3-4 1 2,-3-2-1-6,-5-10 0 8,-5-6-1-7,-3-8 0 7,-2-5-3-6,2-5 1 5,0 0-86-4</inkml:trace>
    </iact:actionData>
  </iact:action>
  <iact:action type="add" startTime="45985">
    <iact:property name="dataType"/>
    <iact:actionData xml:id="d21">
      <inkml:trace xmlns:inkml="http://www.w3.org/2003/InkML" xml:id="stk21" contextRef="#ctx0" brushRef="#br0">3164 7069 86 0,'0'0'0'10,"-15"21"0"-7,9-5 1 7,1 0 3-5,-3-1 0 5,-2 6 0-5,-6 6 1 6,-5 4-4-7,0 12 1 7,-6 7-1-7,1 8 1 6,-3 7 3-5,-3 9 0 5,0 5-4-5,-12 21 0 8,-9 16 0-11,0-18 0 9,0-9 0-7,6-10 1 7,2-13-1-7,13-13 0 8,11-6 1-8,3-15 0 6,10-16-2-5,0-3 1 5,5-5-1-6,3-8 1 6,0 0-1-5,0 0 0 6,11-16-4-7,-3 0 1 8,-1 0-89-9</inkml:trace>
    </iact:actionData>
  </iact:action>
  <iact:action type="add" startTime="46662">
    <iact:property name="dataType"/>
    <iact:actionData xml:id="d22">
      <inkml:trace xmlns:inkml="http://www.w3.org/2003/InkML" xml:id="stk22" contextRef="#ctx0" brushRef="#br0">3328 7743 92 0,'0'0'0'8,"0"0"3"-4,0 0 1 6,13 3-1-6,-13-3 0 7,19-3 3-7,-9-2 1 9,4-6-2-10,12 1 0 7,8-6-4-6,-2 0 1 8,0 8 0-7,-3 0 0 4,-6 1-1-4,4-1 1 5,-3 0-2-5,-3 0 1 5,-3 3-2-5,-2-1 0 5,-3-2-8-5,-2 3 0 6,-1 0-75-8</inkml:trace>
    </iact:actionData>
  </iact:action>
  <iact:action type="add" startTime="47021">
    <iact:property name="dataType"/>
    <iact:actionData xml:id="d23">
      <inkml:trace xmlns:inkml="http://www.w3.org/2003/InkML" xml:id="stk23" contextRef="#ctx0" brushRef="#br0">3439 7991 92 0,'0'0'0'9,"0"0"3"-4,0 0 1 4,0 0 1-4,0 0 0 5,16-13-1-5,-16 13 1 5,18-16-2-5,-5 5 1 5,6 3-2-5,5-2 1 5,5-3-2-5,-3 2 0 5,3 1 4-5,11-6 1 5,5-5-5-5,-8 5 0 6,-3 0-1-7,-2 3 0 8,-6 2 3-9,-2 4 0 8,-3-1-4-6,-5 2 1 5,-3 4-5-5,-3 2 0 4,1 0-95-1</inkml:trace>
    </iact:actionData>
  </iact:action>
  <iact:action type="add" startTime="47622">
    <iact:property name="dataType"/>
    <iact:actionData xml:id="d24">
      <inkml:trace xmlns:inkml="http://www.w3.org/2003/InkML" xml:id="stk24" contextRef="#ctx0" brushRef="#br0">4365 7414 108 0,'0'0'0'9,"-16"3"0"-5,6 4 1 5,-6 4 0-4,3 2 0 5,-3 0 0-5,8 6 0 5,3-1 1-5,0 9 0 6,-3 7-2-6,2 3 0 5,1 2 1-5,2 6 0 7,1 2 0-8,2 6 1 6,2 2-1-4,6 1 1 8,3-1-1-14,5-2 1 12,2-1-1-9,6-4 1 10,2-6-1-9,3-3 0 5,0-4 0-3,-2-12 0 2,-6-7 0-3,0-5 1 5,-2-11-2-5,12-16 0 5,9-16 2-5,-9-10 0 5,-1-10 1-6,-4-6 0 7,-5-6 0-7,0 4 1 7,-5 2-4-7,-3 3 0 7,-2 2 0-6,-14 0 0 5,-7 0 1-5,-9 14 0 5,-7 2 0-6,-6 5 1 6,-8 3-2-5,3 6 1 6,1 4 0-4,4 6 0 0,0 3-3-1,8 2 1 4,9 5 1-5,4 3 0 5,6 5-8-7,5 6 1 8,0-1-97-6</inkml:trace>
    </iact:actionData>
  </iact:action>
  <iact:action type="add" startTime="56133">
    <iact:property name="dataType"/>
    <iact:actionData xml:id="d25">
      <inkml:trace xmlns:inkml="http://www.w3.org/2003/InkML" xml:id="stk25" contextRef="#ctx0" brushRef="#br0">6635 7453 90 0,'0'0'0'9,"0"0"2"-2,0 0 1 2,0 0-1-6,0 0 0 8,13 8 2-6,-2-2 0 5,-1 2-1-5,6 7 1 5,5 4-1-5,6 7 0 5,7 8-2-5,6 6 0 6,4 5 0-7,9 2 1 7,5 14-1-6,3-9 0 4,0 1 0-4,-1-8 0 5,1-8-1-4,0-8 1 4,2-11-1-6,-13-2 1 8,-10-6-1-9,-8-4 0 8,-9-9-20-7,-4-13 0 6,-1 0-40-4</inkml:trace>
    </iact:actionData>
  </iact:action>
  <iact:action type="add" startTime="56479">
    <iact:property name="dataType"/>
    <iact:actionData xml:id="d26">
      <inkml:trace xmlns:inkml="http://www.w3.org/2003/InkML" xml:id="stk26" contextRef="#ctx0" brushRef="#br0">7271 7245 95 0,'0'0'0'9,"8"14"3"-5,-8-14 0 6,0 0 0-5,0 0 0 5,0 21 1-5,-3-3 1 6,1 6-2-7,-6 7 1 6,-5 9-2-5,-6 10 0 5,-2 8-1-5,0 5 0 5,-3 8 0-4,-2 3 0 4,-6 2 0-3,3-7 1 1,0-3-2-4,0-14 1 8,3-9 2-9,4-12 1 8,7-12-4-7,4-6 0 6,6-11-1-5,5-2 1 5,0 0-51-5,0 0 0 6,0 0 38-7</inkml:trace>
    </iact:actionData>
  </iact:action>
  <iact:action type="add" startTime="57049">
    <iact:property name="dataType"/>
    <iact:actionData xml:id="d27">
      <inkml:trace xmlns:inkml="http://www.w3.org/2003/InkML" xml:id="stk27" contextRef="#ctx0" brushRef="#br0">7802 7319 103 0,'0'0'0'9,"7"24"2"-4,-7-24 0 5,14 5 5-5,-14-5 1 5,13 19-6-7,-5 7 0 9,0 13 0-8,0 17 0 7,0 12-1-6,-1 6 1 6,1 8-1-7,0-11 0 8,3-3-1-9,-6-7 0 7,-2-9 0-3,-3-12 1 2,0-14-1-3,-3-7 1 4,0-14-3-5,3-5 0 4,-5-26-38 0,3-1 0-2,-1 1 14-3</inkml:trace>
    </iact:actionData>
  </iact:action>
  <iact:action type="add" startTime="57365">
    <iact:property name="dataType"/>
    <iact:actionData xml:id="d28">
      <inkml:trace xmlns:inkml="http://www.w3.org/2003/InkML" xml:id="stk28" contextRef="#ctx0" brushRef="#br0">7567 7717 92 0,'0'0'0'8,"-6"13"9"-3,6-13 0 5,0 11-4-5,0-11 0 6,14 5 2-7,-4-5 0 7,1 0-2-7,2 0 0 7,3-3-5-7,10-5 1 8,6-2 4-9,5-1 0 9,5-2 4-8,-2 5 1 5,2-5-11-3,-3 0 1 6,-2 0-2-7,0 2 1 4,-2 3 2-3,-4 3 1 3,-2 0-5-5,-5-1 0 5,-3 4 4-4,3-1 0 7,0 1 2-9,-3-1 1 10,0 0-5-11,-8 1 1 8,-2-4-4-4,-11 6 0 4,0 0-11-6,0 0 1 6,0 0-83-5</inkml:trace>
    </iact:actionData>
  </iact:action>
  <iact:action type="add" startTime="57830">
    <iact:property name="dataType"/>
    <iact:actionData xml:id="d29">
      <inkml:trace xmlns:inkml="http://www.w3.org/2003/InkML" xml:id="stk29" contextRef="#ctx0" brushRef="#br0">8781 7090 107 0,'0'0'0'9,"-14"24"5"-5,14-24 1 7,3-11-3-7,2-2 0 7,1 2 0-7,-6 11 1 6,0-13-3-5,-11 21 1 5,-7 8 0-5,-1 10 0 6,-5 11 1-6,1 13 1 5,-4 13-3-5,4 3 0 5,-4 3-1-5,6 5 0 8,5 5 0-11,0 18 0 9,3 14 1-7,10-14 0 7,6-5-2-8,8-26 1 9,7-21 1-9,6-8 0 7,2-16 2-5,19-5 0 5,13-8-4-5,-8-8 0 7,1-6 2-9,7-15 0 9,8-13-2-8,-14 0 1 7,-7-6 2-7,-10-10 0 8,-12-10-2-8,-10 10 0 8,-7 0 0-11,-17 15 1 12,-13 14-1-9,-7 16 0 6,-9 15 3-6,1 17 1 8,-4 12-4-10,4 9 0 10,2 10-4-8,5 2 0 6,6 4 5-5,5-9 1 7,5-8-4-9,5-13 1 13,6-12-16-15,5-22 1 7,0 0-42-2,16-35 1 4,0 1 66-5</inkml:trace>
    </iact:actionData>
  </iact:action>
  <iact:action type="add" startTime="58567">
    <iact:property name="dataType"/>
    <iact:actionData xml:id="d30">
      <inkml:trace xmlns:inkml="http://www.w3.org/2003/InkML" xml:id="stk30" contextRef="#ctx0" brushRef="#br0">9570 7490 103 0,'0'0'0'7,"0"0"1"-2,0 0 1 5,-5 11 8-5,5-11 0 5,0 0-2-5,0 0 0 5,0 0-3-5,31-11 0 5,19-4-4-5,-7 1 0 7,-1 1 0-9,0 0 1 9,0 2 1-8,-10 4 0 7,-11-1-3-8,-3 2 0 8,-2 1 0-7,-5 0 0 6,-3 0-5-3,-8 5 1 1,13-8-23-1,-13 8 0 2,0 0-38-4</inkml:trace>
    </iact:actionData>
  </iact:action>
  <iact:action type="add" startTime="58896">
    <iact:property name="dataType"/>
    <iact:actionData xml:id="d31">
      <inkml:trace xmlns:inkml="http://www.w3.org/2003/InkML" xml:id="stk31" contextRef="#ctx0" brushRef="#br0">9562 7759 109 0,'0'0'0'9,"0"0"1"-5,0 0 0 6,10 0 5-5,-10 0 0 5,11-3 2-5,0 1 1 6,4-4-9-6,4 1 1 6,5 0 1-6,7-3 1 4,9-5 0-3,-3 8 1 3,0-6 1-3,0 3 1 2,-3 0-6-2,0 3 0 5,-2 0 5-5,-3-1 0 2,-5 1-8-2,0 0 0 3,-6 0 3-4,-2 5 0 6,-3-6-3-7,-2 4 0 6,-1-6-19-5,-10 8 0 6,0 0-58-6</inkml:trace>
    </iact:actionData>
  </iact:action>
  <iact:action type="add" startTime="59330">
    <iact:property name="dataType"/>
    <iact:actionData xml:id="d32">
      <inkml:trace xmlns:inkml="http://www.w3.org/2003/InkML" xml:id="stk32" contextRef="#ctx0" brushRef="#br0">10583 7079 93 0,'0'0'0'11,"-13"8"5"-7,13-8 0 6,-11 3 3-5,11-3 1 5,-10 0-6-5,10 0 1 5,-16 13-3-6,6 3 1 7,-6 2-1-7,2 9 0 7,1 2 2-7,0 5 0 7,-3 5-3-6,0 9 1 5,1 5-1-5,-1 7 1 7,0 6-1-6,5 5 1 3,6 3-1-6,5 0 0 8,8-3 0-6,5-5 0 5,8-11 2-5,0-8 0 5,6-7-2-5,-1-11 1 5,1-8 1-6,7-11 1 7,3-12-3-7,16-17 0 8,13-12 8-8,-11-17 1 6,-2-10-11-5,-11-2 1 7,-5-6 1-10,-11-8 1 8,-10-5 0-4,-10 0 1 3,-9-3-2-3,-13 9 1 4,-13 2 2-6,0 10 0 6,-8 8-2-5,-3 9 1 6,-2 4-3-7,0 11 0 7,0 8 1-6,5 13 0 5,0 8-1-5,8 13 0 6,5 8-4-7,3 6 0 7,5 7-19-7,6-2 1 6,-1-1-56-5</inkml:trace>
    </iact:actionData>
  </iact:action>
  <iact:action type="add" startTime="60250">
    <iact:property name="dataType"/>
    <iact:actionData xml:id="d33">
      <inkml:trace xmlns:inkml="http://www.w3.org/2003/InkML" xml:id="stk33" contextRef="#ctx0" brushRef="#br0">7717 8757 132 0,'0'0'0'6,"0"0"0"-2,0 0 1 8,24-8-1-8,-8 3 1 6,-1 0-1-5,1 0 1 5,3 2 2-5,-1 0 0 6,1 1-2-7,5-1 1 7,2 0-2-7,0 1 0 6,3-3 1-5,-5 2 0 4,0-2-1-4,-3 2 1 5,-3 0-9-6,4 1 1 8,-1-1-87-5</inkml:trace>
    </iact:actionData>
  </iact:action>
  <iact:action type="add" startTime="60578">
    <iact:property name="dataType"/>
    <iact:actionData xml:id="d34">
      <inkml:trace xmlns:inkml="http://www.w3.org/2003/InkML" xml:id="stk34" contextRef="#ctx0" brushRef="#br0">8643 8202 111 0,'0'0'0'8,"-7"21"1"-3,-1-6 0 5,-3 4 2-5,-2 5 1 5,0 5-3-6,-3 5 1 7,-3 3-1-7,3 10 0 7,1 8-1-7,4 3 0 7,1 3 0-6,2 7 1 5,0 4-1-6,8-1 1 8,5 0-1-7,8-3 0 6,8-4 0-6,8-9 1 6,8-8 1-6,0-12 0 5,0-14 1-6,16-19 0 6,13-15 0-5,-11-5 1 6,-4-9-4-7,-1-18 0 8,-3-18 3-10,-13 11 0 10,-12-4-3-10,-17 6 0 10,-18 3 1-8,-6 18 0 6,-10 16-1-3,-3 21 0 1,-2 15 2-4,5 14 0 7,0 11-4-6,5-4 1 4,6 4 2-3,5-6 1 4,5-8-6-5,3-5 0 5,-1-3-103-5</inkml:trace>
    </iact:actionData>
  </iact:action>
  <iact:action type="add" startTime="61346">
    <iact:property name="dataType"/>
    <iact:actionData xml:id="d35">
      <inkml:trace xmlns:inkml="http://www.w3.org/2003/InkML" xml:id="stk35" contextRef="#ctx0" brushRef="#br0">9929 8673 107 0,'0'0'0'6,"13"-10"3"-2,-13 10 1 7,10-6 2-7,-10 6 0 7,14-2-3-6,-1-1 0 5,3-2 19-5,7 2 1 5,9-2-25-5,-3 2 1 5,0 1 1-4,-2-1 0 3,-1 3 0-4,-2-3 0 5,-6 1-8-5,-2-1 0 5,-3 0-6-6,-2 1 1 7,-1-1-79-6</inkml:trace>
    </iact:actionData>
  </iact:action>
  <iact:action type="add" startTime="61659">
    <iact:property name="dataType"/>
    <iact:actionData xml:id="d36">
      <inkml:trace xmlns:inkml="http://www.w3.org/2003/InkML" xml:id="stk36" contextRef="#ctx0" brushRef="#br0">10594 8212 125 0,'0'0'0'8,"-5"16"2"-3,5-16 1 6,0 0 2-7,0 0 0 7,-3 16-5-7,-2-3 0 6,-1 5 3-5,1 3 0 5,-3 3-2-4,0 10 0 3,-2 6-1-4,2 7 0 5,-3 9 2-5,6 4 0 5,0 6-3-4,5-3 1 4,0 0 0-5,10 1 1 5,6 2-1-7,5-11 0 9,3-8 2-9,10-7 0 10,11-6-3-11,3-10 0 10,4-11 2-8,-4-10 0 6,-3-9 5-4,5-23 0 4,0-15-6-5,-10 1 0 5,-9-4 1-4,-10-6 0 2,-10-7-1-3,-8 20 0 5,-9 1 0-5,-4 20 0 6,-6 9 0-6,-8 15 0 5,-5 16 0-5,-5 11 0 7,-3 12-1-8,0 1 1 6,-3 5-1-5,6-2 0 6,0-1 0-8,7-13 0 8,6-2-6-6,5-11 0 5,6-10-32-4,-1-9 0 2,1 1-3-2</inkml:trace>
    </iact:actionData>
  </iact:action>
  <iact:action type="add" startTime="62472">
    <iact:property name="dataType"/>
    <iact:actionData xml:id="d37">
      <inkml:trace xmlns:inkml="http://www.w3.org/2003/InkML" xml:id="stk37" contextRef="#ctx0" brushRef="#br0">6411 9687 73 0,'0'0'0'7,"18"-10"8"-3,-18 10 0 5,16-16-3-4,-5 11 1 6,2-1-1-6,0 1 0 5,-3 2-2-5,22-4 0 5,10-7 2-5,-2 4 0 4,0-1-3-4,20 1 1 7,14-3 1-7,-3-1 0 5,6-1-4-3,7 1 1 2,6-1-1-6,3-1 1 9,4 3 0-8,3 0 1 6,6 2-2-5,-3 0 0 5,3 1 0-4,28 2 1 3,22 3 2-5,-22-1 0 7,-7 1-4-8,-24 3 1 10,-19-1 0-10,9 0 1 8,-1 3-1-7,22-2 0 7,12-1 0-7,-28 0 0 8,-13 3-1-8,4 0 1 8,-2 3 2-10,6-3 0 10,-1 0-2-9,-2 0 0 8,0 3 0-5,2-1 1 2,3 4 3-2,32-4 1 4,18-2-6-5,-13 0 1 6,-3 0 1-7,-8-5 1 6,-4-6-3-5,1 6 0 6,-2 0-2-7,-31 2 0 6,-24 3 4-6,2-2 0 7,-8-1 3-7,1 0 0 8,-1 3-4-9,-10 0 0 8,-8 3 0-6,-3 0 1 5,-5-3-5-4,-13 0 0 2,-11-3-3-1,-5 3 1 2,0 0-100-5</inkml:trace>
    </iact:actionData>
  </iact:action>
  <iact:action type="add" startTime="63385">
    <iact:property name="dataType"/>
    <iact:actionData xml:id="d38">
      <inkml:trace xmlns:inkml="http://www.w3.org/2003/InkML" xml:id="stk38" contextRef="#ctx0" brushRef="#br0">7567 10096 106 0,'0'0'0'8,"0"0"3"0,0 0 1-1,13-8 0-2,-3 2 1 4,6-2-1-3,11 11 0 4,7 2-1-5,8 19 1 5,6 13 1-5,-6 18 1 6,0 14-5-7,0 2 0 7,3 8-1-7,0-5 0 8,3-1 0-9,-1-7 0 8,3-5 1-6,-5-14 1 4,-5-10-3-4,2-5 1 6,-3-11-2-6,-7-8 1 4,-8-8-10-4,0-26 1 5,-1 0-80-5</inkml:trace>
    </iact:actionData>
  </iact:action>
  <iact:action type="add" startTime="63701">
    <iact:property name="dataType"/>
    <iact:actionData xml:id="d39">
      <inkml:trace xmlns:inkml="http://www.w3.org/2003/InkML" xml:id="stk39" contextRef="#ctx0" brushRef="#br0">8287 9887 137 0,'-10'11'0'10,"-9"5"0"-8,-2 10 0 8,-5 8 1-5,-3 9 0 5,-6 9-1-5,-4 14 1 6,-9 10 0-7,-5 30 1 7,-7 18 0-6,12-14 0 5,3-10-2-5,8-18 0 7,8-13 0-8,8-22 0 8,8-15 0-10,5-19 1 9,5-19-6-7,3 6 0 7,3-15-17-6,-3 15 0 4,0 0-40-4</inkml:trace>
    </iact:actionData>
  </iact:action>
  <iact:action type="add" startTime="64075">
    <iact:property name="dataType"/>
    <iact:actionData xml:id="d40">
      <inkml:trace xmlns:inkml="http://www.w3.org/2003/InkML" xml:id="stk40" contextRef="#ctx0" brushRef="#br0">8562 10433 94 0,'0'0'0'10,"-8"-11"7"-6,8 11 1 7,-3-13-3-8,3 13 1 8,8-16 1-6,-8 16 0 5,11-8-6-6,18 0 0 7,15-5 3-6,-7 3 1 5,3-3 0-5,2-1 1 5,0 1-5-4,-7 0 0 3,-6 0-2-5,2 2 1 7,1 1 3-7,0 2 1 8,2 0-6-8,-5 0 1 7,-5 3-2-6,-6 0 0 7,-4 2-18-9,-4 3 0 7,1 0-55-5</inkml:trace>
    </iact:actionData>
  </iact:action>
  <iact:action type="add" startTime="64481">
    <iact:property name="dataType"/>
    <iact:actionData xml:id="d41">
      <inkml:trace xmlns:inkml="http://www.w3.org/2003/InkML" xml:id="stk41" contextRef="#ctx0" brushRef="#br0">8651 10683 110 0,'0'0'0'9,"24"-24"4"-5,-13 16 1 7,-3 0 2-7,-8 8 0 6,10-10 0-5,-10 10 0 5,8-19-5-5,21 1 1 5,13-6-4-5,3 6 1 6,5-1 0-7,-5 9 0 7,-3 2 4-7,-7 0 0 6,-9 3-4-5,-2 0 1 5,-3-1 0-2,-3 4 1 0,-2-1-4-3,-3 0 1 6,1-2-16-7,-4 0 1 7,1 0-72-8</inkml:trace>
    </iact:actionData>
  </iact:action>
  <iact:action type="add" startTime="64978">
    <iact:property name="dataType"/>
    <iact:actionData xml:id="d42">
      <inkml:trace xmlns:inkml="http://www.w3.org/2003/InkML" xml:id="stk42" contextRef="#ctx0" brushRef="#br0">9636 10351 123 0,'0'0'0'7,"2"-21"2"-2,-2 21 0 5,14-16 1-5,-4 11 0 6,3 0-2-7,16-1 1 6,11 1 4-5,-3 0 0 5,3-3-6-6,2 3 1 7,3-1 3-7,-6 1 0 7,-5 2-2-7,-7-2 0 7,-6-3 1-6,-5 0 1 5,-6 1-8-6,-10 7 1 8,0 0-2-9,0 0 1 8,-18 5-39-7,10 5 1 8,0 1 6-7</inkml:trace>
    </iact:actionData>
  </iact:action>
  <iact:action type="add" startTime="65351">
    <iact:property name="dataType"/>
    <iact:actionData xml:id="d43">
      <inkml:trace xmlns:inkml="http://www.w3.org/2003/InkML" xml:id="stk43" contextRef="#ctx0" brushRef="#br0">10546 9806 128 0,'0'0'0'9,"-16"-8"1"-4,16 8 1 5,-10-11-1-5,10 11 1 5,0 0 3-4,-8 14 0 3,-3 4-2-3,-4 8 0 4,-7 11-3-6,-1 11 0 6,-4 7 2-5,1 5 0 6,-3 6-3-7,5 13 1 12,3 6 0-16,0 17 1 10,0 14 1-5,18-24 0 5,14-12-1-6,10-9 1 8,8-8-2-7,0-26 0 5,5-19 0-4,3-7 1 2,0-11-1-3,21-11 0 5,16-7 1-5,-3-6 0 5,6-5-1-5,-11 0 1 5,-5-5 0-5,-6-16 0 5,-2-11 2-5,-14 6 1 6,-7 2-4-7,-16 3 0 6,-11 3 2-6,-10 12 0 8,-14 9-3-8,-7 13 0 6,-8 10 3-4,-3 14 0 3,-8 13-3-5,-3 12 0 7,-2 12 0-6,5 2 0 5,3 8 0-5,8-11 1 6,2-5 2-8,11-2 0 8,5-8-4-6,6-6 1 5,2-2 2-5,0-9 1 7,3-7-2-9,5-8 0 6,0 0-15-4,0 0 1 6,0 0-92-7</inkml:trace>
    </iact:actionData>
  </iact:action>
  <iact:action type="add" startTime="75576">
    <iact:property name="dataType"/>
    <iact:actionData xml:id="d44">
      <inkml:trace xmlns:inkml="http://www.w3.org/2003/InkML" xml:id="stk44" contextRef="#ctx0" brushRef="#br0">4790 6813 69 0,'0'0'0'8,"-24"-10"-2"-4,11 2 1 9,-3 0 0-10,-10 0 1 6,-6 0 0-4,-5 0 0 6,-5 0 6-7,3 3 0 7,-4 0 0-7,1-3 0 7,0 0-2-6,-3 0 0 5,-2 0 0-5,-1-2 0 5,-2-1 0-5,-6 3 1 7,-7 0-2-7,-3 3 1 6,-8 0-3-8,3 2 0 7,0 1-1-5,-24 4 1 6,-19 3-1-7,6 3 1 6,-5 0-1-6,-1 5 1 7,-5 3-1-7,11 3 0 7,5 4 0-6,-2 4 1 5,-1-1-1-5,3 6 1 4,0-1-1-3,8 4 1 4,3-1-1-4,7 5 1 3,9 1-1-5,-3 10 0 6,-3 8 0-5,5 2 0 6,3 4 0-7,6 7 1 8,4 3-1-9,9 5 0 8,8 2 0-7,7 1 0 7,11-3 0-7,8 8 1 7,10-3-1-7,-2-5 0 8,5 0 0-9,11 0 0 9,7-2 0-8,9-6 0 6,5-8 0-5,-6-13 0 5,0-11 0-6,9 4 0 8,5-4-1-9,7-2 1 8,11-3 0-6,8-2 0 6,8-1 0-6,0-7 1 6,3-3-1-7,10 0 1 7,8 0-1-9,6 0 1 11,4 1-1-9,1-4 1 6,2-5-1-6,-2-2 1 5,-1 2-1-4,25 0 1 6,12-2-1-7,-28-6 1 8,-19-3-1-8,5-2 0 7,-4 0 0-8,-7 3 0 8,-1 2 1-7,7-5 1 8,2-2-2-9,-9-4 1 9,-7-4-1-7,12-1 0 4,2-4 1-3,-18 1 1 3,-14-1 0-4,16-12 0 5,3-7-2-3,-10 5 0 1,-6 3 2-2,8-11 0 4,2-8-2-5,-12 8 0 5,-6 0 0-5,3-15 1 6,2-4-2-7,-13 6 1 5,-7 3 1-4,4-8 1 7,-2-6-2-8,-3 6 1 8,-5 2-1-9,0-8 0 8,0-2 0-8,-5 0 0 8,-3 5 0-6,0-8 0 5,1-2 1-5,-1-6 1 5,-3 5-4-6,-5-2 0 7,-2 3 3-7,-8 5 0 7,-6 5-1-8,-8 8 1 9,-5 7-1-9,-7 7 0 9,-6 1-2-9,2 6 1 9,-2 3-3-7,3 8 1 6,0 2-58-6,12 8 0 4,1 0 59-4</inkml:trace>
    </iact:actionData>
  </iact:action>
  <iact:action type="add" startTime="77542">
    <iact:property name="dataType"/>
    <iact:actionData xml:id="d45">
      <inkml:trace xmlns:inkml="http://www.w3.org/2003/InkML" xml:id="stk45" contextRef="#ctx0" brushRef="#br0">11309 9666 101 0,'0'0'0'9,"-11"-18"0"-4,4 5 1 6,-4-3 0-7,-2 3 0 6,-3 2 1-5,-3 1 0 5,-2-1 0-6,-2 0 0 7,-6-4 1-6,-3 7 0 4,-5 0-3-4,-5-3 1 6,-8-2 1-6,-3 5 0 6,-5 3-2-5,-6 0 0 4,-4 2 1-5,-1-2 1 5,-5 0-1-5,0-6 1 4,0-2-1-3,-18 0 0 4,-13-1 1-5,4 7 0 5,1 1-1-7,8-2 0 9,4-2-1-8,4-3 0 6,5 0 0-5,0 5 0 5,0 5 0-5,-3-5 0 4,-5 0 0-3,2-5 1 4,3-3-1-5,3 8 1 5,0-2-1-5,-5 4 0 5,-6 4 0-5,-5-3 0 5,-3 5 1-6,6 5 1 8,5 0-2-9,-3 0 0 10,-2 9 0-11,-6-7 0 9,-8 1 0-6,6 3 1 5,0 2-1-5,7 3 0 5,9 2 0-5,-1 3 0 5,1 0 0-5,2 8 0 5,3 3 0-5,3 0 0 6,-1-3 0-8,14 8 0 9,5 2 0-8,5 8 0 6,5 3 0-5,-2 1 0 6,3-1 0-7,-1 5 0 7,3 3 0-7,11-8 0 6,10-8 0-4,-2 5 0 3,2-2 0-3,0 21 0 4,3 10 0-5,8-15 0 6,8-11 0-8,5 3 1 7,2-6-1-5,6 1 0 5,3-1 0-5,7-2 0 5,3-3 1-5,8 3 0 5,8 2-1-4,6-2 1 4,1-3-1-6,9-2 0 7,3-1 1-7,7-10 1 6,8 3-2-5,6-9 1 5,5-1-1-3,2-4 0 1,6 0 1-3,2 1 1 5,1-1-3-5,25 3 1 5,17 0 0-5,-11-7 0 5,-3-7 1-5,-5 7 1 5,-7-1-3-5,2 5 0 5,-3 6 2-4,-16-8 0 4,-10 0-2-7,2-3 1 10,-2-5 0-10,26 5 0 7,19 3 2-5,-29-8 0 5,-14-3-4-2,24-3 1 0,14-4 2-3,-27 4 0 5,-16 1-2-6,5 0 0 7,1-3 1-7,5-3 0 7,-1-2 3-7,1-3 0 7,2-3-2-7,-2-2 0 7,-3-3 1-7,6-2 1 8,-1-3-4-10,3-3 0 10,0-2 2-8,-13 5 0 6,-11 0-5-5,0-3 0 5,-5-5 4-4,6-3 1 4,-1-4-3-4,-13 7 1 3,-8 2 0-5,0-12 1 7,0-11 1-7,-13 13 1 7,-10 3-3-7,-4-1 1 7,-1 4 3-7,1-14 1 7,-2-10-6-7,-2 10 0 7,-6 0 3-7,-5-2 0 9,-5-6-1-10,-3 5 0 6,-3 4 0-4,-2-4 0 6,-6-2-1-6,-5-2 0 5,-5-4-1-5,3 4 1 5,-1 7 2-6,-7-3 0 7,-8-2 1-7,-3 6 0 7,-8-4-2-7,3 11 0 8,-3 3-1-8,0 2 1 6,0 6 3-5,0 5 0 6,0 5-3-7,6 3 0 10,-1 2 0-14,3 4 0 13,3 4-7-10,5-2 0 7,2 2-32-5,14 8 1 5,0 1-9-7</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27.89117" units="1/cm"/>
          <inkml:channelProperty channel="Y" name="resolution" value="630.30304" units="1/cm"/>
          <inkml:channelProperty channel="F" name="resolution" value="0" units="1/dev"/>
          <inkml:channelProperty channel="T" name="resolution" value="1" units="1/dev"/>
        </inkml:channelProperties>
      </inkml:inkSource>
      <inkml:timestamp xml:id="ts0" timeString="2020-04-08T18:59:55.910"/>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14144">
    <iact:property name="dataType"/>
    <iact:actionData xml:id="d0">
      <inkml:trace xmlns:inkml="http://www.w3.org/2003/InkML" xml:id="stk0" contextRef="#ctx0" brushRef="#br0">2402 6400 97 0,'0'0'0'9,"-16"2"2"-5,3 1 0 8,-3-3 0-9,3-3 0 9,2 1 2-8,11 2 1 7,-5-13-3-7,5 2 1 6,3-2-2-6,4-6 0 7,1-4 0-6,8-6 1 6,5-3-1-8,3 6 1 9,0-3-1-9,10 5 1 9,6 6-2-8,-3 5 1 8,0 7-1 4,0 19 1-15,-3 14 0 1,-5 12 1 9,-8 14-1-7,0 8 0 6,0 10 0-4,8 0 0 3,3 3 4-3,0-6 0 3,-1-2-5-3,1-8 0 3,2-8 0-5,-2-8 0 7,-3-8 0-6,-5-10 0 5,-8-8 3-6,-1-11 0 8,-1-13-6-9,-4-21 0 9,-5-18-30-7,6-9 1 5,0-12-1-6,-1-1 0 7,1 1 31-7</inkml:trace>
    </iact:actionData>
  </iact:action>
  <iact:action type="add" startTime="14580">
    <iact:property name="dataType"/>
    <iact:actionData xml:id="d1">
      <inkml:trace xmlns:inkml="http://www.w3.org/2003/InkML" xml:id="stk1" contextRef="#ctx0" brushRef="#br0">2977 5978 95 0,'-13'13'0'11,"-8"6"3"-8,0 2 1 7,0 3-1-5,-3 5 0 5,-3 2 2-5,4 9 0 4,-4 7-2-4,1 6 0 5,-1 0-1-5,-7 12 1 7,-3 7 0-8,-5 14 1 7,-3 12-3-8,6-16 1 8,-1-11-1-5,16-21 1 4,14-21-1-6,-1-8 0 6,3-11-1-4,8-10 0 4,-8-10-1-5,8-6 1 5,6-10-26-5,9-16 0 6,1-1-32-7</inkml:trace>
    </iact:actionData>
  </iact:action>
  <iact:action type="add" startTime="15001">
    <iact:property name="dataType"/>
    <iact:actionData xml:id="d2">
      <inkml:trace xmlns:inkml="http://www.w3.org/2003/InkML" xml:id="stk2" contextRef="#ctx0" brushRef="#br0">2948 5628 120 0,'0'0'0'8,"16"-13"0"-3,-16 13 0 5,16-16 1-6,-16 16 0 7,16-13 1-6,15-8 1 6,17-11 0-7,-1 6 1 8,6-3-4-9,2 5 1 7,1 3-1-5,-3 11 1 5,-6 7 0-4,-10 11 0 3,-8 10 1-5,-16 14 0 8,-10 13-2-8,-16 7 0 6,-14 12 0-5,-10-1 0 6,-13 5 2-5,8-5 1 5,0-5-3-7,5-8 0 5,5-7 0-4,14-9 1 5,7-10-1-4,6-3 0 4,5-11 1-7,29-10 1 9,24-10-1-7,0-11 1 5,7-3 1-6,-7 0 0 6,0-2-2-5,-6 2 0 5,-4 0 4-6,-7 6 0 7,-4 2-7-8,-8 3 1 9,-6 0-55-7,-4 5 0 6,-1 0 31-8</inkml:trace>
    </iact:actionData>
  </iact:action>
  <iact:action type="add" startTime="15842">
    <iact:property name="dataType"/>
    <iact:actionData xml:id="d3">
      <inkml:trace xmlns:inkml="http://www.w3.org/2003/InkML" xml:id="stk3" contextRef="#ctx0" brushRef="#br0">4115 5883 112 0,'0'0'0'8,"8"14"1"-3,-8-14 1 5,0 15 1-5,2 4 1 6,1 7-2-8,2 11 1 8,0 18-1-6,3 3 1 4,3 8-2-4,-1-3 1 6,1-2-2-7,-1-3 1 7,1-5 3-6,-6-14 1 5,-2-7 0-5,0-11 0 7,-3-8-5-8,0-13 0 7,5-13-7-7,-2-6 1 6,-1-10-31-5,-7-5 0 5,0 0-1-6</inkml:trace>
    </iact:actionData>
  </iact:action>
  <iact:action type="add" startTime="16140">
    <iact:property name="dataType"/>
    <iact:actionData xml:id="d4">
      <inkml:trace xmlns:inkml="http://www.w3.org/2003/InkML" xml:id="stk4" contextRef="#ctx0" brushRef="#br0">3758 6358 102 0,'0'0'0'10,"3"21"3"-6,-3-11 0 7,-3 1 2-6,3-11 0 5,3 10 1-6,-3-10 0 7,13 0 8-7,14-10 1 7,12-6-12-7,1-2 1 7,5-9-6-7,15 3 1 7,14-4 1-7,-16 1 1 7,-5 9 4-6,0-6 0 6,0 0-7-8,-11 6 1 10,-8 2 2-10,-7 6 0 7,-9 2-1-5,-2 0 0 5,-8 2 1-5,-8 6 0 5,16-15-3-4,-16 15 0 4,2-16-34-3,-2 16 0 0,0 0-26-2</inkml:trace>
    </iact:actionData>
  </iact:action>
  <iact:action type="add" startTime="16728">
    <iact:property name="dataType"/>
    <iact:actionData xml:id="d5">
      <inkml:trace xmlns:inkml="http://www.w3.org/2003/InkML" xml:id="stk5" contextRef="#ctx0" brushRef="#br0">5030 5559 116 0,'16'11'0'10,"11"7"1"-8,-14-18 1 9,-8-13 0-7,-5 13 0 6,-10-16 1-5,10 16 1 5,-19 22-3-4,9 1 0 4,-4 12 2-3,-2 9 0 1,1 14-1-3,-1 5 1 5,3 11-3-5,2 3 0 7,0 2 0-8,4 0 1 6,-1 0 1-5,13 18 0 4,8 11-2-3,0-31 0 6,6-20 0-9,2-4 1 6,0-11 4-3,-2-10 0 4,-1-14-5-3,22-20 0 2,12-19 0-5,-2-19 1 8,3-15 5-8,-8-8 0 5,-3-9-6-3,-13 4 0 3,-13 0 0-4,-5 10 0 4,-9 8 0-4,-9 18 0 6,-9 13-6-7,-5 19 1 8,-6 16 8-9,-2 19 1 8,-3 15-5-7,1 8 0 7,-4 13 2-7,6-3 0 7,3 1-4-6,8-11 1 6,2-6 3-7,5-10 1 5,6-10-1-5,2-11 0 7,1-13-10-6,7-21 0 5,0 0-98-5</inkml:trace>
    </iact:actionData>
  </iact:action>
  <iact:action type="add" startTime="17386">
    <iact:property name="dataType"/>
    <iact:actionData xml:id="d6">
      <inkml:trace xmlns:inkml="http://www.w3.org/2003/InkML" xml:id="stk6" contextRef="#ctx0" brushRef="#br0">5608 5989 102 0,'0'0'0'11,"14"-5"3"-8,-14 5 1 8,18-3-1-6,-7 3 1 5,2 0-1-6,11 5 0 7,7 0 0-7,6 14 0 8,5 5-1-9,1 7 1 8,1 9 0-6,-4 2 0 7,-6 3 0-10,1 5 1 9,-6 5-4-6,0-2 0 7,-3-3 0-9,-2-11 1 10,-3-10 0-8,-3-5 0 5,-4-11-3-7,-1-5 1 8,-3-8-26-7,6-29 0 6,5-24-16-6,-5-2 1 8,0 0 51-8</inkml:trace>
    </iact:actionData>
  </iact:action>
  <iact:action type="add" startTime="17704">
    <iact:property name="dataType"/>
    <iact:actionData xml:id="d7">
      <inkml:trace xmlns:inkml="http://www.w3.org/2003/InkML" xml:id="stk7" contextRef="#ctx0" brushRef="#br0">6171 5736 94 0,'0'0'0'8,"2"18"5"-5,-2-18 1 8,5 14-3-6,-10-7 0 6,-3 7 2-7,-2 1 0 6,-6 7 2-4,-3 4 0 4,-2 5-6-5,-2 6 0 5,-1 3-1-5,-5 10 1 5,-3 13-1-5,3 3 1 4,-3 2 7-2,1 6 0 4,-1 5-8-5,-2 3 1 2,-3 2-1-4,10-31 1 7,6-19 0-8,5-5 0 8,8-13-2-7,3-6 1 8,5-7-35-10,11-11 1 10,-1 0-21-7</inkml:trace>
    </iact:actionData>
  </iact:action>
  <iact:action type="add" startTime="18378">
    <iact:property name="dataType"/>
    <iact:actionData xml:id="d8">
      <inkml:trace xmlns:inkml="http://www.w3.org/2003/InkML" xml:id="stk8" contextRef="#ctx0" brushRef="#br0">6954 5862 94 0,'0'0'0'10,"0"0"1"-7,0 0 0 8,3 19 5-6,0 5 0 5,-1 10-2-5,4 8 1 5,-1 3-2-4,0 10 0 2,0 6-1-2,-2-3 0 4,0 0 0-5,-1-8 1 5,4 0-2-5,-1-16 0 5,0-8 0-5,0-13 0 4,-2-10-5-4,-6-14 1 6,1 1-90-7</inkml:trace>
    </iact:actionData>
  </iact:action>
  <iact:action type="add" startTime="18679">
    <iact:property name="dataType"/>
    <iact:actionData xml:id="d9">
      <inkml:trace xmlns:inkml="http://www.w3.org/2003/InkML" xml:id="stk9" contextRef="#ctx0" brushRef="#br0">6701 6221 101 0,'0'0'0'8,"-13"2"5"-3,13-2 0 6,-8 11-1-8,8-11 1 8,0 0 0-6,0 0 0 6,0 0 1-7,16-3 1 6,10-5-7-5,19 0 0 5,13-5 0-6,-13 3 0 7,-6-1 3-7,4 1 1 8,-1 2 5-7,-2-3 0 6,-6 1-12-8,3-4 0 8,-3-1 4-7,-2 4 0 8,-3 1 3-8,-5-1 1 8,-9 3-8-9,-1-2 0 7,-7-4 2-4,-4 4 0 3,-3-3-39-3,0 13 1 3,0 0-12-5</inkml:trace>
    </iact:actionData>
  </iact:action>
  <iact:action type="add" startTime="19504">
    <iact:property name="dataType"/>
    <iact:actionData xml:id="d10">
      <inkml:trace xmlns:inkml="http://www.w3.org/2003/InkML" xml:id="stk10" contextRef="#ctx0" brushRef="#br0">8034 5399 85 0,'0'0'0'10,"0"0"0"-6,0 0 1 6,0 0 4-5,0 0 0 5,0 0-2-6,2 10 1 7,1 6 1-7,-3 5 0 8,0 8-1-7,5 19 1 5,1 12 0-6,4 14 0 7,1 13-4-7,-1 10 0 8,3 9 0-8,3 31 0 5,0 23 4-3,0-25 0 3,-3-11-4-2,-2-22 0 1,-3-15-1-1,2-21 0 1,-2-21 3-2,-8-14 0 4,-8-15-2-6,6-5 0 7,-1-9-1-6,3-2 0 4,-3-18-1-3,-2-8 0 4,-6-11-9-4,6-8 1 4,0 0-87-5</inkml:trace>
    </iact:actionData>
  </iact:action>
  <iact:action type="add" startTime="20059">
    <iact:property name="dataType"/>
    <iact:actionData xml:id="d11">
      <inkml:trace xmlns:inkml="http://www.w3.org/2003/InkML" xml:id="stk11" contextRef="#ctx0" brushRef="#br0">8013 5286 86 0,'0'0'0'10,"8"10"3"-6,-8-10 0 6,-8 11 2-6,8-11 1 7,-3 10-2-6,3-10 1 6,13 3-4-6,-2-3 0 5,-1 0 4-5,1 0 0 5,-3-3-3-6,21-2 0 7,10-6-1-7,1 6 1 7,0 0-1-6,-1 0 0 6,3 2-1-6,-2-2 1 6,0-3 0-7,-1 0 0 7,1-3 2-7,2 1 0 6,0-3-3-6,0 5 0 7,1 0 0-6,-1 3 1 4,-3-1-1-3,-4 1 0 4,-4 2 0-5,-1 1 1 5,-4-1 0-5,11 0 1 4,5-2-1-3,-5 5 0 4,-5 0-1-5,-6 0 0 5,-2-2 0-6,-3 2 1 7,-3-3-1-5,1 3 0 7,-1 3-1-12,1-1 1 8,-3-2 1-3,2 0 0 3,1 5-1-3,2-2 0 3,0 0 0-2,5-3 1 1,1 0-1-3,4 0 0 5,4-3-1-4,7 3 1 5,8-3 0-8,-3 3 1 8,-2 0-2-7,-2 3 1 6,-4 0 1-5,-2-1 0 7,-5-2-1-9,2 0 0 9,-2 0 0-8,-3 0 0 5,-3 3 1-3,-2-3 0 4,-3 8-2-5,-5-5 0 5,-3-1 1-5,0 1 0 4,-2-3 0-4,-1 5 0 5,-2-2-1-5,3-1 1 8,-1-2 0-10,1 0 0 7,2 0 0-5,-13 0 0 5,13 11 1-6,-7-1 1 7,-4 1-3-6,-2-1 1 4,0 4 0-2,0 1 1 2,0 4-2-4,3 5 1 4,0 5 0-2,-1 5 1 1,-2 3-1-2,0 5 0 4,0 13 0-3,0 6 0 1,0 5 0-4,0 2 0 7,-2 3 0-6,-1 0 0 4,0 3-1-4,1 0 0 5,2-3 1-4,0 21 1 5,-3 11-2-8,3-29 1 9,3-14 0-8,-1-4 0 6,4-6 1-4,-4-8 1 4,1-5-2-4,-3-6 0 2,0-4-1-3,2-4 1 5,1-2 0-6,0-5 1 8,-3-3 0-9,0 3 1 8,-3-3-3-7,3-2 1 7,-3-1 0-6,3-10 1 6,-7 11-1-5,7-11 1 5,-16-3-1-10,16 3 0 9,0 0 1-4,0 0 1 6,-16 3-1-8,16-3 0 5,-19 3-2-2,19-3 1 1,-18 2 0-2,7-4 0 3,-2-1 0-4,-3 3 0 5,1 3-2-5,-4 2 0 6,-2 0 3-7,-3 3 0 6,0-3 4-6,-2-2 0 8,-6 7-6-8,3-4 1 7,-2 7 3-7,-1-11 0 8,-2-2-6-9,-1-2 0 9,-2-6 4-8,-2 3 0 6,-1-1-5-5,1 4 0 5,-1 2 5-6,1 2 0 7,-4 4-2-8,4-1 0 8,2 0 1-7,-3 0 0 8,1 1-3-7,-4-4 0 4,-2-2 3-4,-2-2 1 6,-1-4-1-7,4 4 1 6,-1-1 3-6,0 6 0 8,-3-1-6-7,3 6 1 4,3-5 2-4,0 0 1 5,2-3-2-5,3-3 1 6,6-8-4-6,2 6 0 5,2-8 8-5,1 0 0 4,2 8-6-3,1-6 1 5,1 8 0-7,4-2 1 5,-1 0-5-4,6 0 1 6,3 2 4-7,-1 3 1 7,3 3-2-6,-5 2 0 5,-5 0-2-6,2 3 1 7,0 3 1-6,5-1 0 5,3-2-1-5,8-8 0 4,-8 16 1-2,8-16 0 1,8 10-16-1,-8-10 1 1,0 0-78-3</inkml:trace>
    </iact:actionData>
  </iact:action>
  <iact:action type="add" startTime="22614">
    <iact:property name="dataType"/>
    <iact:actionData xml:id="d12">
      <inkml:trace xmlns:inkml="http://www.w3.org/2003/InkML" xml:id="stk12" contextRef="#ctx0" brushRef="#br0">10507 5947 113 0,'0'0'0'6,"-11"-6"0"-1,11 6 0 5,-8-10 2-4,8 10 0 4,0 0 0-6,0 0 0 8,16-5-1-7,-5 2 0 5,2-2 0-6,5-1 0 6,3-1 0-5,8-1 0 5,8-3 0-5,-5 3 0 5,0 3 0-5,-6 0 0 5,-2 2-1-4,2 0 1 5,1-2-1-6,-4 3 1 5,-1-1-2-6,-7 0 1 7,-1 1-8-7,-4-1 0 6,1 0-74-6</inkml:trace>
    </iact:actionData>
  </iact:action>
  <iact:action type="add" startTime="23033">
    <iact:property name="dataType"/>
    <iact:actionData xml:id="d13">
      <inkml:trace xmlns:inkml="http://www.w3.org/2003/InkML" xml:id="stk13" contextRef="#ctx0" brushRef="#br0">10591 6155 83 0,'0'0'0'9,"0"0"2"-6,0 0 0 7,0 0 8-5,0 0 0 6,0 0-5-7,0 0 1 6,0 0-4-5,0 0 1 6,11 0 0-7,10-3 0 8,8-2 0-6,0 0 0 3,0-3-2-4,5 0 1 5,6-3 3-5,-9 1 0 5,-4-1-4-5,-1 3 1 4,-5 0-2-4,6 3 0 7,2 3 0-8,-5-1 0 7,-3 0 0-7,-6 1 0 7,-7 2-10-7,-8 0 0 8,0 0-47-10,0 0 1 9,0 0 60-7</inkml:trace>
    </iact:actionData>
  </iact:action>
  <iact:action type="add" startTime="23784">
    <iact:property name="dataType"/>
    <iact:actionData xml:id="d14">
      <inkml:trace xmlns:inkml="http://www.w3.org/2003/InkML" xml:id="stk14" contextRef="#ctx0" brushRef="#br0">12019 5307 111 0,'0'0'0'8,"0"0"0"-4,0 0 0 7,0 0 0-6,0 0 1 5,-13 2-1-6,0 4 1 7,-6 1 0-7,6 7 1 6,0 1 0-5,2 9 1 6,1 2-1-6,-1 9 0 5,3 7-1-5,-5 0 1 4,0 5-1-4,0 9 1 6,2 4-2-7,8-2 1 8,9 3-1-7,-6-3 1 5,-3 0-1-5,8-3 1 5,6-2-1-6,2-6 0 8,3-2 0-8,2-6 1 8,3-4 1-10,1-6 0 8,1-8 0-5,-2-8 0 6,0-8-2-6,22-13 1 7,15-13-1-9,-11-3 0 8,1-4 3-7,-9-15 0 5,-7-9-4-4,-3 4 1 7,-8-2 3-8,3-2 1 5,0-1-4-4,-14-5 0 5,-10-5 0-4,-2 7 0 4,-9-2 5-5,-10 6 0 5,-11-1-8-5,-10 6 1 5,-8 4 2-5,0 4 1 6,0 2 0-6,5 8 1 4,0 5-5-2,3 6 1 0,2 7 1-1,8 6 1 4,6 8 1-5,10 2 1 4,6 6-4-4,10-11 1 5,0 18-9-5,8-5 0 5,-1 0-88-5</inkml:trace>
    </iact:actionData>
  </iact:action>
  <iact:action type="add" startTime="24954">
    <iact:property name="dataType"/>
    <iact:actionData xml:id="d15">
      <inkml:trace xmlns:inkml="http://www.w3.org/2003/InkML" xml:id="stk15" contextRef="#ctx0" brushRef="#br0">13315 5494 66 0,'0'0'0'10,"0"0"1"-7,0 0 0 7,-16-6 7-4,16 6 1 3,0 0-2-4,0 0 0 5,0 0-3-5,0 0 0 6,-13 6-1-7,7 7 1 8,1 0-2-8,5 11 0 9,0 7 0-10,3 6 0 7,-1 8-2-5,4 5 0 9,-1 3 1-12,-2 2 0 7,-1-2 0-4,1-6 0 6,2-5 0-7,1-5 1 7,-1-8-2-7,-3-10 1 7,-4-9-1-7,2-10 0 5,0 0-28-4,-3-10 0 8,1-1-17-11</inkml:trace>
    </iact:actionData>
  </iact:action>
  <iact:action type="add" startTime="25389">
    <iact:property name="dataType"/>
    <iact:actionData xml:id="d16">
      <inkml:trace xmlns:inkml="http://www.w3.org/2003/InkML" xml:id="stk16" contextRef="#ctx0" brushRef="#br0">12998 5862 120 0,'21'-2'0'9,"16"-1"1"-4,-21-2 1 5,-8-3 0-6,-8 8 0 7,8-11-1-7,-8 11 1 7,21-15 2-7,-11 7 1 8,4 2-3-8,4 1 0 7,6-3-2-7,2 6 0 8,3-1 0-8,6-2 1 7,2-1 5-7,0-1 1 6,2-1-6-3,-7 0 1 1,-3 0-3-2,-8 5 1 4,-8 1 2-5,0-1 0 4,-2 0-4-4,-1 3 1 5,1 3 2-4,-11-3 0 3,11 5-5-4,-11-5 1 5,0 0-34-5,0 0 1 5,0 0-13-6</inkml:trace>
    </iact:actionData>
  </iact:action>
  <iact:action type="add" startTime="26515">
    <iact:property name="dataType"/>
    <iact:actionData xml:id="d17">
      <inkml:trace xmlns:inkml="http://www.w3.org/2003/InkML" xml:id="stk17" contextRef="#ctx0" brushRef="#br0">14202 5233 101 0,'0'0'0'10,"7"24"2"-6,-7-3 0 6,-2 5 0-5,2 11 0 6,2 5 1-7,4 19 1 7,-1 15-1-6,0 11 0 5,3 10-1-5,-8 22 1 5,-2 18-2-5,2-13 1 7,0-1-1-8,2-22 1 6,3-12 6-6,-5-31 0 6,-2-26-5-6,2-6 1 6,-3-10-5-6,3-16 1 7,-13-13 0-6,2-11 0 7,1-13-4-8,5 8 0 7,2 0-48-6,6-13 0 7,-1 0 36-10</inkml:trace>
    </iact:actionData>
  </iact:action>
  <iact:action type="add" startTime="27086">
    <iact:property name="dataType"/>
    <iact:actionData xml:id="d18">
      <inkml:trace xmlns:inkml="http://www.w3.org/2003/InkML" xml:id="stk18" contextRef="#ctx0" brushRef="#br0">14191 5212 89 0,'0'0'0'9,"13"8"4"-4,-13-8 1 4,0 0-2-4,0 0 0 5,0 0 7-5,0 0 0 6,11 2-7-6,-1-4 1 6,6-1-3-7,5-2 0 6,3 2 3-5,21-5 0 5,16 0 0-5,-3 0 0 5,0 1-5-3,13 1 1 2,8-2 3-3,-8 8 1 4,1-2-4-5,-1-1 0 4,3 3 0-4,-16 0 0 5,-13-3 1-5,21 1 1 4,8-3 3-4,-8 2 0 6,-6-2-10-6,-2 5 0 5,-2 0 6-6,-14 2 1 6,-8 1-2-5,3 5 0 6,-2 0 1-7,-1 0 1 7,-2-3-3-6,-3 0 1 5,-3 0 2-5,-5 3 0 5,-2 3-4-7,-4-3 1 8,-4 5 1-6,-1 0 1 5,-2 0-1-5,0-2 0 6,0-1 1-7,-2 4 1 7,-1-1-3-6,-3-3 0 5,1 1 1-6,2-1 0 7,1 3 2-7,2 9 0 7,2 1-3-7,1 9 1 6,-3 2 2-5,-6 14 1 5,-4 9-6-4,2 17 0 3,2 13 6-4,1 5 0 6,2 11-7-7,0 24 1 6,3 23 3-5,-2-19 0 6,-1-2-1-7,-2-23 0 7,-3-17 2-6,2-7 1 6,3-11-2-7,-2-5 0 7,0-8 0-8,-1-13 0 9,1-14 3-9,-3-4 0 8,0-11-4-6,0-6 1 4,-3-5 0-3,3-5 0 3,0 0 2-4,0 0 0 5,-23-8-3-4,12 3 1 3,1 0 1-2,10 5 1 2,0 0-2-4,0 0 0 5,-11-5 0-5,11 5 1 5,-19-6-1-5,6 4 1 6,-3 2-1-7,1 0 0 6,-4-3 0-5,-2 0 0 6,0 1-1-7,-5-1 0 6,-4-2 1-5,-1 2 0 5,-6-2 1-6,-5 2 0 7,-9 1-2-6,-1 2 1 6,-4 2 1-7,4 1 0 6,-4 0-2-5,3-1 0 5,-2-2 1-6,-3-2 0 8,-3-6 0-9,0 2 0 9,1 1 0-9,4-3 0 8,1-2 0-7,-1 2 0 7,-2-3 1-6,6 6 0 6,-1 0-2-7,5 5 0 6,3 0 1-5,6 2 0 6,5 1 0-7,-1 2 0 7,4 1 0-7,7-1 0 6,8 3 1-5,3-3 0 5,5-2-3-7,8-3 0 9,0 0 2-8,0 0 0 8,0 0-2-9,0 0 1 8,0 0 1-6,0 0 0 5,0 0 0-5,0 0 0 5,-8-11 1-4,8 11 0 3,-8-16-2-5,8 16 1 7,-3-15 1-7,6-4 1 7,0-5-2-6,-1-5 0 6,1-10-1-7,0 2 1 6,-3-10 0-5,-3-3 1 6,-2-3-1-7,2 5 0 7,-2 6-5-7,5 5 1 8,0 3 6-9,0 10 0 7,2 6-3-5,1 2 0 5,-3 3-10-3,3 3 1 1,-1-1-97-4</inkml:trace>
    </iact:actionData>
  </iact:action>
  <iact:action type="add" startTime="37612">
    <iact:property name="dataType"/>
    <iact:actionData xml:id="d19">
      <inkml:trace xmlns:inkml="http://www.w3.org/2003/InkML" xml:id="stk19" contextRef="#ctx0" brushRef="#br0">8475 7298 109 0,'0'0'0'7,"0"0"0"-2,0 0 1 5,0-10 0-6,0 10 0 7,0 0 1-6,0 0 0 5,-11 7 1-5,3 4 0 4,0 2-1-3,0 8 0 4,0 6-1-5,-2 7 0 5,-1 8 0-5,1 3 1 5,-4 2-1-6,1 6 0 9,0 5-1-10,10 5 1 9,6 5-1-9,0-2 1 10,2-5-1-11,3 2 1 9,0-8 0-6,5-7 0 6,3-11-1-7,0-6 0 5,2-4 1-4,3-6 0 5,6-5-1-5,4-3 1 6,6-11 0-7,-2-2 1 9,-1 0 0-10,-2-8 1 6,-6-5-3-4,11-13 0 6,2-8 0-6,-7-1 0 6,-3-1 2-7,-8 1 1 5,-5 4-4-3,-5-1 0 4,-6 1 2-5,-5-4 0 5,-8-2-1-4,-3 6 0 2,-7 4 1-2,2 12 0 3,-2 9 0-3,-1 14 0 4,-2 13-2-4,3 8 1 4,-1 11-1-6,1 2 1 5,-1 0 0-4,6 3 0 6,5-3 1-7,3-5 1 8,0-5-4-9,-1-6 1 7,4-8 2-4,2-2 0 3,0-3-3-4,0-13 1 5,0 0-23-4,0 0 1 3,0 0-49-4</inkml:trace>
    </iact:actionData>
  </iact:action>
  <iact:action type="add" startTime="38810">
    <iact:property name="dataType"/>
    <iact:actionData xml:id="d20">
      <inkml:trace xmlns:inkml="http://www.w3.org/2003/InkML" xml:id="stk20" contextRef="#ctx0" brushRef="#br0">5376 6977 87 0,'0'0'0'10,"0"0"0"-6,0 0 1 6,0 0 4-4,5 10 0 3,1 6-3-4,2 2 0 6,2 1-1-6,3 5 0 5,6 2 2-5,-1 3 1 6,3 3-3-7,3-1 0 6,0 3 0-6,2-5 1 7,1 0-1-7,-1 0 1 7,0-2-1-5,9-4 1 8,2 1-2-13,0-5 1 11,2-4 0-10,4 4 0 9,4 2-1-6,-7-5 1 5,-3-3-1-4,2 3 1 2,3 2 0-2,1-2 0 3,-1 0 0-4,-3-1 0 5,-2 4 0-5,0-1 1 6,0 1-2-7,-2-1 1 6,-6-2-1-5,0-3 0 6,0 0 3-7,5 1 0 8,3-4-2-7,0 1 0 6,-3-1 0-8,6 3 0 9,-1 0-1-9,-7 1 0 6,-3-4 0-3,11 3 0 4,2 3 0-3,-5-5 0 1,0-1 0-3,-3-4 0 6,0-4 2-7,1-4 0 6,-4-4 0-6,12 1 1 8,4-3-3-9,-2 3 0 7,0 0 0-5,5 5 1 5,3 0-1-5,-8 2 0 6,-6 3-1-7,-4 1 0 6,-4-4 2-6,1-2 1 7,-3 0-3-7,5-2 1 8,6-6 0-6,-6 3 0 3,-2-1 0-1,-6 1 0 0,-2 2 1-2,-3 1 0 4,0-1-1-7,-2 0 1 7,-6 1-1-5,0-1 0 6,0 3 0-8,-2-2 0 8,-3-4-1-7,-8 6 1 9,15-13 0-10,-15 13 0 7,6-18-2-5,-6 7 0 5,-3-2-2-5,3 13 1 5,-13-16-7-5,13 16 1 5,-8-10-31-4,8 10 0 3,0 0 18-5</inkml:trace>
    </iact:actionData>
  </iact:action>
  <iact:action type="add" startTime="39680">
    <iact:property name="dataType"/>
    <iact:actionData xml:id="d21">
      <inkml:trace xmlns:inkml="http://www.w3.org/2003/InkML" xml:id="stk21" contextRef="#ctx0" brushRef="#br0">7641 7432 108 0,'0'0'0'10,"0"0"2"-5,0 0 0 6,-11 3 0-7,11-3 1 7,0 0 0-8,0 0 1 11,-13 0 2-12,10 13 0 9,1 6-5-7,4-6 0 7,3-3 0-6,3 6 0 4,0 0 3-3,3 0 1 4,2 0-1-5,3 5 0 5,0 0-4-5,0 2 0 4,-3 1 0-2,3-3 0 3,-3 0 0-6,0-8 0 7,-3-2-1-8,4 2 0 9,2-2 2-8,-1 2 0 7,4-3-1-8,-3-2 0 9,0-2-1-8,-6-4 0 7,-2-2 3-7,-8 0 0 6,11 0-1-6,-11 0 0 7,0 0 5-6,0 0 0 6,-11-2-8-7,11 2 0 6,-18 0 2-5,7 5 0 5,-2 0 0-5,-6 6 0 6,-4 4-3-7,-1 4 0 9,-3 2 3-10,4 0 0 8,-4 0 0-8,1 0 0 8,-1 0 0-6,1 0 1 4,0 3-1-2,5-6 0 2,-1 1 2-4,7-3 0 4,4-3-2-3,0-5 0 4,4-3 0-6,7-5 0 6,0 0 0-4,0 0 0 3,0 0-26-4,0 0 0 7,0 0-51-9</inkml:trace>
    </iact:actionData>
  </iact:action>
  <iact:action type="add" startTime="40808">
    <iact:property name="dataType"/>
    <iact:actionData xml:id="d22">
      <inkml:trace xmlns:inkml="http://www.w3.org/2003/InkML" xml:id="stk22" contextRef="#ctx0" brushRef="#br0">8060 8317 101 0,'0'0'0'9,"0"0"1"-4,0 0 1 4,0 0-1-5,0 0 1 7,11 0 4-5,-11 0 0 4,16 0-3-6,-3 0 0 7,3 0-2-6,7 0 1 5,4 3-1-5,12-3 1 5,11 0-1-5,1 0 0 8,4-3 2-8,3-2 0 3,3-3-3 0,2 0 1 0,0 0 2-4,3-2 0 6,0-3 0-4,-7 2 1 3,-7-2-4-3,-7 5 0 3,-11 0 1-4,9 0 1 5,2 3 4-5,-8-5 1 4,-8 4-9-4,-8 1 0 5,-8 0 2-4,-3 2 0 5,-4 0 5-8,-6 3 0 9,10-10-5-8,-10 10 0 7,-2-13 0-7,2 13 1 5,-6-16-6-2,6 16 0 1,-13-8-8-2,13 8 1 3,-10 8-43-4,10-8 0 5,0 0 49-5</inkml:trace>
    </iact:actionData>
  </iact:action>
  <iact:action type="add" startTime="41425">
    <iact:property name="dataType"/>
    <iact:actionData xml:id="d23">
      <inkml:trace xmlns:inkml="http://www.w3.org/2003/InkML" xml:id="stk23" contextRef="#ctx0" brushRef="#br0">8453 8697 69 0,'0'0'0'7,"8"-19"11"-2,-8 19 0 5,3-15-9-6,-3 15 1 8,0-14 1-9,0 14 0 8,0-15-2-6,0 15 1 5,5-16-1-5,-5 16 0 5,13-11 2-5,9 6 1 6,7-3-4-7,0 0 1 8,5 0-1-8,0 3 0 6,3 0 1-3,0 5 0 1,3 2-1-2,-3 4 0 4,0 2 0-5,-8 10 0 4,-8 8 0-2,-8 6 0 2,-8 5 0-4,-10 8 1 4,-8 7 0-3,-8 4 0 5,-8 4-2-9,-3-2 0 10,-8 0 1-9,6-5 0 9,-3-3-1-9,8-8 0 10,5-8 0-10,8-5 1 9,6-5-1-9,5-6 0 7,2-7 0-5,8-1 0 5,6-4 0-6,-1-6 0 7,1-6 0-7,23 1 0 7,19-5 3-7,-13-1 1 8,-6 1 6-9,-2-4 1 8,-6 1-12-7,8 0 1 7,6-3 0-6,-8 6 1 6,-3-1-1-7,-8 3 0 8,-5 3 1-9,-6 0 1 7,-2-1-9-5,-8 6 1 5,5-13-31-5,-5 13 1 5,0 0-21-4</inkml:trace>
    </iact:actionData>
  </iact:action>
  <iact:action type="add" startTime="42789">
    <iact:property name="dataType"/>
    <iact:actionData xml:id="d24">
      <inkml:trace xmlns:inkml="http://www.w3.org/2003/InkML" xml:id="stk24" contextRef="#ctx0" brushRef="#br0">8229 7243 102 0,'0'0'0'11,"-10"5"0"-9,10-5 0 10,-16 13 1-8,8 0 0 6,-3 6 0-6,1-3 0 7,-4 2 0-7,4 8 1 8,-3 3 2-8,-3 8 0 7,-3 11-1-7,-2 7 0 8,0 11-2-9,-3 13 1 11,-2 13-1-11,0 27 0 6,-1 23 0-2,11-10 1 2,8 2-2-5,8 0 1 6,8-2 0-3,8 2 0 2,8-2-1-5,0-3 1 7,5-3 1-6,10-18 0 5,6-15-2-7,3-9 1 8,-1-10-1-7,3-6 1 7,1-7 3-6,-4-16 1 6,1-11-5-7,-12-10 0 8,-6-9 1-9,-7-1 1 8,-4-7-3-6,-6-1 1 5,-3-6 0-5,-10 0 0 4,0 0-1-3,0 0 1 3,-7-13-4-4,7 13 0 5,0 0-99-6</inkml:trace>
    </iact:actionData>
  </iact:action>
  <iact:action type="add" startTime="43719">
    <iact:property name="dataType"/>
    <iact:actionData xml:id="d25">
      <inkml:trace xmlns:inkml="http://www.w3.org/2003/InkML" xml:id="stk25" contextRef="#ctx0" brushRef="#br0">9039 7456 77 0,'0'0'0'11,"0"0"5"-7,0 0 0 6,11 24-3-6,-3-8 0 7,2-1 3-7,9 6 0 6,2 6 0-5,5 4 1 8,6 4-2-9,0 4 1 7,2 6-4-7,8 10 1 5,6 11 0-3,4 0 0 5,7 2 1-6,-7 12 0 4,1 9-2-4,3 27 1 5,-1 26-1-7,-18-5 0 9,-13 5-1-8,-14 1 1 7,-12 7 3-8,-6-8 1 9,-8-2-3-9,0-24 0 8,-2-19-2-7,-4-23 0 7,-1-27 2-5,-4-10 0 5,-4-21-3-8,15-6 1 14,10-12 0-17,6 2 1 9,-5-16-1-3,8 0 0 3,-1-7-9-3,4-20 1 4,-1 1-92-5</inkml:trace>
    </iact:actionData>
  </iact:action>
  <iact:action type="add" startTime="44411">
    <iact:property name="dataType"/>
    <iact:actionData xml:id="d26">
      <inkml:trace xmlns:inkml="http://www.w3.org/2003/InkML" xml:id="stk26" contextRef="#ctx0" brushRef="#br0">9551 7414 86 0,'0'0'0'9,"3"-16"1"-3,-3 16 0 2,-3-10 1-3,3 10 1 5,0 0 2-4,0 0 0 3,0 0-1-4,0 0 1 6,0 0-2-5,0 0 1 3,0 0-2-4,0 0 1 5,21-19-1-5,-7 6 0 5,1 0 0-5,1 0 0 5,3 2-2-5,-1 1 1 6,3-4-1-7,0 7 1 10,3 1 0-13,0 6 1 9,-3 3-2-5,-2 7 1 7,-4 4-1-8,-7 12 1 6,-8 11-1-6,-8 2 0 7,-5 3 1-7,0 3 0 7,-3 0-1-7,0-3 1 6,0 0-1-5,6-7 0 6,-1-12 0-8,6 1 1 10,2-11-1-11,3-2 0 11,3-6 0-10,-3-5 0 9,11 3 0-8,-11-3 0 5,15-6 2-4,-1 1 1 6,2-3 3-6,2 0 0 4,0 0-7-4,4 3 1 6,-1 0 1-6,-3 0 1 4,-5-1-1-3,1 6 0 3,-7-5-1-4,4 2 1 6,2 1-27-7,-2-4 0 7,-1 6-24-7,-10 0 1 6,0 0 54-4</inkml:trace>
    </iact:actionData>
  </iact:action>
  <iact:action type="add" startTime="46544">
    <iact:property name="dataType"/>
    <iact:actionData xml:id="d27">
      <inkml:trace xmlns:inkml="http://www.w3.org/2003/InkML" xml:id="stk27" contextRef="#ctx0" brushRef="#br0">10161 8328 106 0,'0'0'0'8,"21"3"3"-3,-10-1 0 4,2 4-2-4,0-4 0 5,0 1 0-5,0-3 0 5,1-3 0-6,-1-2 1 8,0 0 0-9,8-3 0 9,3 0-1-7,-3 0 1 5,-3 0-2-4,-2 0 0 3,-3 0 0-4,-2 0 0 7,0-2-6-9,-11 10 1 6,0 0-77-3</inkml:trace>
    </iact:actionData>
  </iact:action>
  <iact:action type="add" startTime="46890">
    <iact:property name="dataType"/>
    <iact:actionData xml:id="d28">
      <inkml:trace xmlns:inkml="http://www.w3.org/2003/InkML" xml:id="stk28" contextRef="#ctx0" brushRef="#br0">10222 8610 89 0,'0'0'0'8,"8"13"1"-2,-8-13 1 2,0 0-1-4,0 0 1 8,0 0 5-9,0 0 1 9,7-11-5-9,-7 11 0 7,11-7 1-3,-11 7 1 3,11-6-3-7,-11 6 0 10,15-2 3-10,-1-4 0 7,4-4-4-5,1-1 1 6,2-4-2-7,0-1 0 6,0 0 2-4,-3 3 0 3,1 0-2-4,-3-1 1 6,-3 9-1-7,5-5 0 7,1 4 2-6,-1-4 0 5,1 7-11-5,-3-2 0 4,-1 0-85-4</inkml:trace>
    </iact:actionData>
  </iact:action>
  <iact:action type="add" startTime="47789">
    <iact:property name="dataType"/>
    <iact:actionData xml:id="d29">
      <inkml:trace xmlns:inkml="http://www.w3.org/2003/InkML" xml:id="stk29" contextRef="#ctx0" brushRef="#br0">11367 8044 76 0,'0'0'0'11,"-5"-11"1"-9,5 11 0 8,0 0 5-5,0 0 1 5,-11-16-4-5,6 6 0 5,0-6 0-5,-1-3 1 5,4-4-3-5,-4-6 1 6,-1 0 0-6,-1 0 1 5,-3 2 0-5,-2 1 1 6,0-3-2-6,-3 11 0 5,-5 2 0-4,2 8 0 1,-2 8-2-1,0 5 1 4,0 3 0-5,-3 16 0 7,-2 7 0-9,-3 1 1 9,-3 0-2-9,6 2 1 9,2 8-1-9,5 3 1 7,6 2-1-4,8 1 0 4,8-4 0-6,-3 1 1 9,2-3-1-10,4 1 0 9,1-9 0-9,4-3 0 6,2-2 0-3,-2-10 1 3,-1-6 1-2,-10-13 0 1,16 13-2-1,8-29 0 2,13-15 0-4,-8 2 0 5,-3-3 3-5,1-10 0 5,-1-5-3-6,-5 2 0 7,-2 3 0-6,-6 5 1 8,-8 3 0-10,0 7 1 6,1 6-3-5,-4 3 1 8,-2-1 0-10,0 3 0 10,0 3 0-8,0 3 0 9,-2-1 0-9,2 11 0 4,0 0 0-4,0 11 1 7,0 5-1-6,-3 7 0 6,0 6 2-8,1 8 0 7,2 5-3-5,2 8 1 5,4 6 0-5,-4 4 0 6,1 3 4-7,0 6 1 7,-3 5-5-6,2-14 0 6,4 3 0-6,-4-10 0 4,1-5 3-4,-3-6 0 5,0-8-4-3,0-8 0 1,0-10 1 1,-3 0 1 0,-2 0-1-2,0-3 0-1,-1-3 4 0,1 4 0 3,0 1-4-4,5-4 0 5,0-6-1-5,0-5 0 5,0 0 2-6,0 0 1 9,-6-10-12-10,4-4 0 8,-1-1-57-7,3-9 1 5,0 0 68-3</inkml:trace>
    </iact:actionData>
  </iact:action>
  <iact:action type="add" startTime="49756">
    <iact:property name="dataType"/>
    <iact:actionData xml:id="d30">
      <inkml:trace xmlns:inkml="http://www.w3.org/2003/InkML" xml:id="stk30" contextRef="#ctx0" brushRef="#br0">2634 10999 94 0,'5'-10'0'9,"6"-12"2"-6,-9 1 0 8,-2-2 1-7,3 2 1 7,-3-3-1-6,3 5 1 5,2 4-4-4,0 1 1 4,3 1 0-6,19 0 1 7,15 3 0-7,0 10 0 8,8 8-1-8,0 13 1 6,3 13-1-3,-3 5 0 1,-2 6 0-2,5 10 1 4,2 3-1-6,-2 8 0 8,0 5 1-9,-3 0 1 7,-5-5-3-5,-1-5 1 5,-1-8 1-2,-9-11 1 1,-5-8-2-5,-5-8 1 6,-6-10-2-6,-2-8 0 7,-5-8-7-7,-6-16 1 8,0 0-87-10</inkml:trace>
    </iact:actionData>
  </iact:action>
  <iact:action type="add" startTime="50222">
    <iact:property name="dataType"/>
    <iact:actionData xml:id="d31">
      <inkml:trace xmlns:inkml="http://www.w3.org/2003/InkML" xml:id="stk31" contextRef="#ctx0" brushRef="#br0">3460 10620 112 0,'0'0'0'8,"-18"0"1"-3,7 2 0 4,-2 4 0-3,2 2 1 3,-2 5-1-4,-3 5 1 6,0 6-1-7,-5 15 1 6,-2 6 2-4,-6 13 0 4,-6 8-2-4,-12 31 0 3,-14 27-2-4,3 0 1 7,-3 10 2-8,27-18 0 6,15-8-3-4,-2-31 1 3,3-22-1-4,7-18 0 5,3-21 2-5,8-16 0 4,0 0-2-4,0 0 0 5,3-16-1-5,2 5 0 5,1-2-36-5,17-34 0 6,1-1-4-7</inkml:trace>
    </iact:actionData>
  </iact:action>
  <iact:action type="add" startTime="50687">
    <iact:property name="dataType"/>
    <iact:actionData xml:id="d32">
      <inkml:trace xmlns:inkml="http://www.w3.org/2003/InkML" xml:id="stk32" contextRef="#ctx0" brushRef="#br0">3486 10475 92 0,'0'0'0'9,"-18"-11"2"-5,18 11 1 6,-5-13 0-5,15 11 1 5,6-1 1-5,3-2 1 5,4 5-1-5,-2 0 1 6,3-3-2-6,3 0 1 4,-1 1-5-5,0-1 1 7,1 3-1-6,2 0 1 5,2-5 4-4,-7 18 0 3,-5 3-5-3,-9 10 0 3,-10 11 0-5,-8 8 1 9,-7 10 0-11,-7-2 1 10,-7-1-3-9,8-4 1 9,5-9 1-9,8 1 1 9,6-6-3-9,-1-5 1 9,1-5 0-8,4-8 1 9,6-11-1-11,3 3 0 9,5-8 2-6,10-8 0 6,8 3-3-7,1-11 1 7,4-5 0-7,-5 2 1 7,-2-2-2-7,-6 5 1 7,-7 1-37-8,7 1 0 8,1 1-12-6</inkml:trace>
    </iact:actionData>
  </iact:action>
  <iact:action type="add" startTime="51633">
    <iact:property name="dataType"/>
    <iact:actionData xml:id="d33">
      <inkml:trace xmlns:inkml="http://www.w3.org/2003/InkML" xml:id="stk33" contextRef="#ctx0" brushRef="#br0">4685 10562 109 0,'0'0'0'8,"-14"8"0"-4,9 7 1 8,0 9 0-8,8 18 1 6,7 14 1-6,3 12 1 7,3 9-1-7,3 7 0 6,-1 5-1-4,6 12 0 5,5 9-1-7,-13-39 1 7,-6-26 1-7,1-8 1 6,-6-16 0-6,-2-10 1 6,-6-22-5-5,3-5 0 5,-3-8-11-5,-4-15 1 6,-1-1-80-6</inkml:trace>
    </iact:actionData>
  </iact:action>
  <iact:action type="add" startTime="51948">
    <iact:property name="dataType"/>
    <iact:actionData xml:id="d34">
      <inkml:trace xmlns:inkml="http://www.w3.org/2003/InkML" xml:id="stk34" contextRef="#ctx0" brushRef="#br0">4434 11070 125 0,'0'0'0'9,"18"-5"2"-6,-2 0 0 9,3-1-1-8,23-7 1 6,19-3 1-6,-11 3 1 6,0 0 5-4,0 3 1 5,3-1-4-6,-14 3 1 5,-7 3-8-5,-8-3 0 5,-8 0 1-6,-3 0 0 7,-3 0 0-7,-10 8 1 7,16-13-2-8,-16 13 1 9,16-10-28-8,-16 10 0 7,0 0-46-6</inkml:trace>
    </iact:actionData>
  </iact:action>
  <iact:action type="add" startTime="52489">
    <iact:property name="dataType"/>
    <iact:actionData xml:id="d35">
      <inkml:trace xmlns:inkml="http://www.w3.org/2003/InkML" xml:id="stk35" contextRef="#ctx0" brushRef="#br0">5474 10393 107 0,'0'0'0'8,"0"0"3"-4,0 0 1 6,0 0 1-5,0 0 0 5,0 13-1-5,-6 22 0 5,-4 15-3-5,-6 10 0 5,-8 11-1-4,1 14 1 4,-6 10 1-6,5 26 0 7,3 18 1-6,15-12 1 8,9-3-4-10,13-27 0 5,13-21 1-2,13-12 0 5,11-14-1-7,-13-21 1 6,-6-19 0-5,-2-5 1 6,-3-12-2-6,13-25 1 4,8-21 2-4,-11 6 1 6,-4-6-3-7,-14-7 0 7,-11-6-1-6,-10 10 0 6,-10 4 0-8,-9 17 0 7,-10 12 2-5,0 15 0 6,-5 16-4-6,2 18 0 4,1 16 3-3,4 14 1 4,4 9-2-6,7 1 0 8,5 0 1-9,6-11 1 8,5-2-2-7,5-16 0 7,3-11-19-5,0-12 1 4,0-1-72-8</inkml:trace>
    </iact:actionData>
  </iact:action>
  <iact:action type="add" startTime="53314">
    <iact:property name="dataType"/>
    <iact:actionData xml:id="d36">
      <inkml:trace xmlns:inkml="http://www.w3.org/2003/InkML" xml:id="stk36" contextRef="#ctx0" brushRef="#br0">6060 10830 119 0,'0'0'0'10,"0"0"0"-6,0 0 1 6,5-18 0-5,-2 8 1 5,2-1 0-6,16 16 0 6,8 11-1-4,3 8 1 3,5 5-1-5,2 8 0 8,1 7 0-9,-3 4 0 9,-6 4 2-9,1 1 0 8,0 0-2-5,-6-3 1 5,-5-5-2-8,0-11 0 8,-2-8 2-7,2-7 1 8,-3-6-2-8,6-5 1 9,0-6-3-10,-3-4 0 6,-5-6-12-4,-3-18 0 6,-5-17-46-5,0-9-4 2,0-1 81-1</inkml:trace>
    </iact:actionData>
  </iact:action>
  <iact:action type="add" startTime="53629">
    <iact:property name="dataType"/>
    <iact:actionData xml:id="d37">
      <inkml:trace xmlns:inkml="http://www.w3.org/2003/InkML" xml:id="stk37" contextRef="#ctx0" brushRef="#br0">6400 10651 116 0,'0'0'0'9,"0"0"0"-5,0 14 0 6,-3 4 3-4,-2 6 0 3,-3 10-1-4,3 5 1 5,2 9-2-4,-5 2 1 3,1 3 3-4,-9 12 0 7,-3 9-4-7,-2 0 0 5,-3 2-1-7,-5 9 0 10,-2 4 2-10,10-31 0 7,5-21-1-4,8-13 0 5,5-16-2-8,3-8 0 7,0 0-57-4,32-32 1 4,-1 3 51-5</inkml:trace>
    </iact:actionData>
  </iact:action>
  <iact:action type="add" startTime="54349">
    <iact:property name="dataType"/>
    <iact:actionData xml:id="d38">
      <inkml:trace xmlns:inkml="http://www.w3.org/2003/InkML" xml:id="stk38" contextRef="#ctx0" brushRef="#br0">7400 10599 127 0,'-2'15'0'9,"-4"9"1"-4,4 8 0 6,-1 5 0-7,3 13 0 7,0 8 0-7,3 5 0 6,-1 5 4-6,1-2 0 7,2 0-2-6,-2-8 1 5,0-3-4-5,-1-12 0 6,4-9 0-7,-4-11 1 7,-2-9 0-8,0-14 0 9,0 0-4-7,-2-21 0 5,-1-16-33-5,0 2 1 5,1 1-10-7</inkml:trace>
    </iact:actionData>
  </iact:action>
  <iact:action type="add" startTime="54666">
    <iact:property name="dataType"/>
    <iact:actionData xml:id="d39">
      <inkml:trace xmlns:inkml="http://www.w3.org/2003/InkML" xml:id="stk39" contextRef="#ctx0" brushRef="#br0">7123 10989 104 0,'11'0'0'9,"7"7"3"-7,-7-7 0 11,-6-2 9-11,-5 2 0 9,16 2-11-6,0 4 1 5,5-4 5-4,5 6 0 4,6-5-5-5,10 2 0 4,11-2 6-4,-11-1 1 6,-5-2-9-6,-5 0 0 5,-3-2 0-5,-5-1 0 4,-6-2-1-2,1 0 1 3,-4-1 3-6,-1 1 0 7,-1 0-4-7,0 0 1 8,0 5 2-7,0 0 0 6,1 5-3-9,-1 3 1 10,-3 0-29-8,1-3 0 5,-1 0-51-3</inkml:trace>
    </iact:actionData>
  </iact:action>
  <iact:action type="add" startTime="55430">
    <iact:property name="dataType"/>
    <iact:actionData xml:id="d40">
      <inkml:trace xmlns:inkml="http://www.w3.org/2003/InkML" xml:id="stk40" contextRef="#ctx0" brushRef="#br0">8997 10659 86 0,'0'0'0'10,"-24"0"4"-5,14 0 1 5,-3-2-1-5,13 2 1 5,-14-21-4-7,9-1 1 9,0-9 1-8,-3-3 0 6,0-3-2-6,-10 0 1 7,-6 0-1-5,-3 5 0 3,-2 3-1-3,-2 8 0 3,-6 0 1-5,2 11 1 7,-2 10-1-6,1 8 1 8,-1 7-2-10,0 9 0 9,2 8 0-10,1 5 1 11,2 15 0-11,6 9 0 10,5 7-1-8,8 1 0 7,7 7 0-8,9 6 1 8,8 5-1-6,-1-24 0 5,1-13 1-2,-1-16 0-1,3-13 0-2,1-7 1 6,-1-9-1-7,21-21 1 6,16-16-1-5,-8-2 1 5,1-11-2-6,-6 1 0 8,-6-4 3-9,-2 1 1 10,-5-3-4-11,-5 8 1 9,-6-1-1-7,-3 12 0 7,-2 7 0-6,0 8 0 5,-3 8 0-6,-5 8 0 7,3 27 3-7,-6 4 1 7,-2 12-3-6,3 12 1 5,2 13-4-4,5 3 1 5,3 6 1-9,-8 5 0 9,-8 4 1-7,10 12 1 8,4 5-3-7,2-19 1 6,2-16 0-7,-5-23 1 5,-2-26 6-3,0-4 1 4,-3-9-9-5,0-6 0 5,-3-21-4-5,6-6 0 5,2-10-63-6,19-10 1 6,0-3 68-5</inkml:trace>
    </iact:actionData>
  </iact:action>
  <iact:action type="add" startTime="56691">
    <iact:property name="dataType"/>
    <iact:actionData xml:id="d41">
      <inkml:trace xmlns:inkml="http://www.w3.org/2003/InkML" xml:id="stk41" contextRef="#ctx0" brushRef="#br0">9646 10809 114 0,'0'0'0'10,"21"-10"0"-5,-21 10 1 4,16-21 2-4,-16 21 1 5,19-16-2-5,-9 11 0 6,1 2 0-8,5 3 1 9,5 3-1-9,0-1 0 9,0-2 1-7,3-2 1 5,0-1-4-6,7-2 0 8,6-6 1-9,-5 3 0 8,-1-2 2-5,-7-3 0 3,-5 5-4-4,-3 0 1 7,-3 3 0-7,-3-1 1 3,-4 1-5-3,-6 5 0 5,0 0-19-5,0 0 1 5,0 0-42-5</inkml:trace>
    </iact:actionData>
  </iact:action>
  <iact:action type="add" startTime="57114">
    <iact:property name="dataType"/>
    <iact:actionData xml:id="d42">
      <inkml:trace xmlns:inkml="http://www.w3.org/2003/InkML" xml:id="stk42" contextRef="#ctx0" brushRef="#br0">9744 11126 102 0,'0'0'0'7,"21"-14"2"-3,-21 14 0 7,11-13 2-7,-11 13 1 6,8-10 0-4,-8 10 0 4,10-11-2-5,-10 11 1 5,16-10-3-5,-16 10 0 5,18-11 1-6,-4 6 0 7,-1-3 5-6,11-3 1 5,7-4-8-5,4 1 0 6,1 4-1-6,-4-1 1 6,-3 1 1-8,-5 2 1 10,-6 0 1-11,-2 3 0 8,-5 2 1-4,-11 3 0 3,10 3-7-4,-10-3 0 5,0 0 0-6,0 0 1 7,0 0-9-6,0 0 0 6,0 0-85-7</inkml:trace>
    </iact:actionData>
  </iact:action>
  <iact:action type="add" startTime="58553">
    <iact:property name="dataType"/>
    <iact:actionData xml:id="d43">
      <inkml:trace xmlns:inkml="http://www.w3.org/2003/InkML" xml:id="stk43" contextRef="#ctx0" brushRef="#br0">11351 10096 66 0,'0'0'0'8,"0"0"9"-3,0 0 0 5,-10 21-6-5,10-21 1 5,-14 10 0-5,4-5 1 5,-3 1 1-5,0 4 0 7,-1 1-4-9,-2 5 1 8,-2-1 0-7,0 6 0 7,-4 6-2-6,7 10 1 4,-1 10-2-2,3 8 0 4,-1 9 1-6,6 4 0 4,1 1-1-4,4-4 0 5,6-1 0-6,2 2 0 7,5-6 0-8,6-2 1 9,3-3-1-9,2 3 0 9,3-2 0-9,-1-4 0 10,1-4 1-11,8-11 0 11,7-11 0-10,-2-5 0 8,0-5 0-6,0-6 0 5,3-10-1-5,-6 0 1 6,-5-10-1-9,11-16 1 10,5-11 0-8,-11-3 0 7,-5-2 2-7,-5-3 1 8,-3-5-1-9,-5 0 0 8,-3 0-3-6,-5-11 1 4,-8-4 1-3,0-1 1 5,-6-3-3-8,1 6 0 9,-5-3 1-7,-4 3 0 4,-4 2-3-4,-6 6 1 6,-8 2 2-6,6 9 0 4,-3 7-1-5,-3 10 0 7,-2 12 0-7,2 7 0 7,3 5 0-7,3-2 0 8,2 2-1-9,6 0 1 9,2 3 1-9,16 0 1 8,0 16-4-6,0-16 1 5,21 16-13-5,-2-8 1 7,-1 0-79-8</inkml:trace>
    </iact:actionData>
  </iact:action>
  <iact:action type="add" startTime="61929">
    <iact:property name="dataType"/>
    <iact:actionData xml:id="d44">
      <inkml:trace xmlns:inkml="http://www.w3.org/2003/InkML" xml:id="stk44" contextRef="#ctx0" brushRef="#br0">12594 10475 73 0,'0'0'0'11,"19"0"2"-7,-19 0 0 6,13 24 3-5,-13 2 0 5,-8 11 0-5,3 10 1 5,-1 9-5-5,9 7 1 7,2 5-1-8,3-2 1 6,3-3-1-6,-1-5 1 8,-2-10 1-9,0-11 0 7,-2-8-3-5,4-8 1 6,3-8 0-7,-13-13 1 7,0 0-1-7,0 0 0 7,0-19-1-7,-2 4 0 8,-4-9-36-9,4 5 0 7,-1-2 26-5,6 3 0 6,-1-1-4-7</inkml:trace>
    </iact:actionData>
  </iact:action>
  <iact:action type="add" startTime="62410">
    <iact:property name="dataType"/>
    <iact:actionData xml:id="d45">
      <inkml:trace xmlns:inkml="http://www.w3.org/2003/InkML" xml:id="stk45" contextRef="#ctx0" brushRef="#br0">12391 10925 108 0,'0'0'0'10,"13"0"1"-6,-13 0 1 7,19 0 1-7,-6 0 1 7,5 8-1-6,-2-5 1 5,3-3 4-5,-1-3 1 5,3-5-7-6,8-2 0 7,8-3-2-7,8 5 0 7,5 0 4-7,-2 8 0 7,-1 8-3-7,-7-3 0 9,-6 0-1-11,-15 6 0 11,-11-1 3-10,-8-10 1 7,0 0-10-5,0 0 0 6,0 0-102-7</inkml:trace>
    </iact:actionData>
  </iact:action>
  <iact:action type="add" startTime="63282">
    <iact:property name="dataType"/>
    <iact:actionData xml:id="d46">
      <inkml:trace xmlns:inkml="http://www.w3.org/2003/InkML" xml:id="stk46" contextRef="#ctx0" brushRef="#br0">14178 10475 60 0,'0'0'0'9,"0"0"12"-5,0 0 0 8,0 0-8-9,0 0 0 8,-3-19 2-7,1 4 0 6,-1 4-5-5,-2-5 1 6,-6-5-1-6,3 0 1 5,0 0 1-5,-2-3 1 5,-1-2-2-5,-5 2 1 6,-5 1-2-6,-3 4 0 5,-2 6 0-5,-6 10 0 5,-2 11 0-6,-3 5 0 8,0 6 0-9,0 10 0 10,-2 5 0-11,2 6 0 11,-3 2-1-11,11 8 1 12,5 8-1-12,3 0 1 8,5 5-1-5,6-5 0 5,4 5 0-5,14-10 0 5,14-3 0-6,-7-8 0 7,4-8 1-4,2-5 0 3,3-8-1-5,-1-8 1 4,1-7-1-3,8-9 1 3,2-10-1-4,6-16 1 7,2-11-1-10,-5 4 0 9,-5-7 7-7,2-9 0 7,0-12-7-8,-7 17 0 8,-4 10 3-6,-4 8 0 5,-9 8-4-3,1 3 0 1,-6 5 1-4,1 2 0 8,-6 0 3-9,0 11 1 8,2-15-3-6,-2 15 1 5,0 0-6-5,0 0 1 5,-2 18 4-7,2 3 1 9,-3 8-4-8,-2 8 1 9,-1 5 1-11,4 13 0 9,2 9 0-5,0 4 1 4,2 9-1-5,1 7 0 4,2 8-2-2,-2 8 0 1,0 13 8-3,2-26 1 6,0-13-9-7,0-24 1 7,-2-23 1-7,0-6 1 6,-3-11 1-5,0-10 1 5,0 0-3-5,0 0 0 5,-14-21 2-5,4 11 1 8,-3-4-4-11,13 14 0 7,-16-15-8-3,16 15 1 4,0 0-106-5</inkml:trace>
    </iact:actionData>
  </iact:action>
  <iact:action type="add" startTime="64979">
    <iact:property name="dataType"/>
    <iact:actionData xml:id="d47">
      <inkml:trace xmlns:inkml="http://www.w3.org/2003/InkML" xml:id="stk47" contextRef="#ctx0" brushRef="#br0">9282 5810 80 0,'0'0'0'9,"0"0"1"-4,0 0 0 4,0-11 0-4,0 11 0 6,-5-18 0-7,-3 5 1 6,-3-1 6-4,1 1 0 3,-3 0-7-4,2 5 1 5,0-2-1-5,-2-1 0 5,-5 3-1-5,-3 0 1 6,-3-2 0-6,3-3 1 5,0-1-2-5,5 1 0 6,0 0 2-7,-2 8 1 6,-4 5-3-3,1 5 1 5,-2 6 0-10,1 2 0 7,1 5-1-1,6 3 0-1,4 3 0-1,-2 8 0 3,-3 2 0-3,0 5 1 4,-2 4-1-6,2 1 1 7,0 1-1-7,5 0 0 7,6 2 0-7,3-10 1 6,2 3-1-5,0-6 1 5,2 0-1-6,3-8 0 6,3-2 0-3,3-5 0 2,2-9 1-3,3 3 0 3,0-10-1-2,2 2 1 1,3-5 0-2,11-5 1 4,10-3-1-6,-5-5 0 8,0-6-1-9,-3-2 1 9,-5-2-1-9,1-4 1 9,-7 1-1-8,-2 0 1 7,-5 2 0-8,0 0 1 8,-5-2 0-8,-1-3 1 9,-2 5-3-8,0-2 0 6,-3 2 1-5,3 3 0 5,-3 3-1-3,3 2 0 1,-2 5 0-1,-1 1 0 2,-2 2 0-4,-3 8 0 5,5-11 0-5,-5 11 0 5,0 0 0-7,0 0 0 8,0 0 2-6,0 0 1 6,0 19-3-7,0-6 1 8,-3 3-2-8,3 2 1 9,-2 6 0-10,2 5 0 7,2 2 1-6,1 9 0 7,0 2-1-6,-1 13 0 5,3 6 0-5,-2 0 0 4,-3 2 4-4,0-5 0 6,0 0-3-8,0-8 0 9,0-8-2-8,0-8 1 7,3-7 3-7,-1-9 1 6,-2-13-5-6,0-5 1 8,0 0-4-8,0-8 1 7,3-7-6-6,0 1 1 3,-1 1-94-2</inkml:trace>
    </iact:actionData>
  </iact:action>
  <iact:action type="add" startTime="67696">
    <iact:property name="dataType"/>
    <iact:actionData xml:id="d48">
      <inkml:trace xmlns:inkml="http://www.w3.org/2003/InkML" xml:id="stk48" contextRef="#ctx0" brushRef="#br0">15255 5862 110 0,'0'0'0'9,"0"0"0"-4,0 0 0 5,-14-31 0-6,6 12 0 7,-2-4 0-7,-1 2 0 7,1-3 1-6,-1 5 1 6,1-2-1-5,-4 0 0 3,-4 0 1-5,0 5 0 7,-6 1-2-5,3 7 1 3,-3 2-1-5,-2 9 0 7,-4 2 2-7,-1 6 0 7,-1 5-1-4,0 5 1 6,-2 2-1-12,0 9 0 7,-3 10-1-2,8 0 0 4,2 3 0-6,9 3 1 6,7 2-1-5,-10 0 1 5,-2-3-1-5,12-2 0 6,8-6 0-6,9 1 0 5,4-3 0-5,1-8 1 6,2-6-1-8,13-7 1 8,9-8-1-7,-4-8 1 8,4-5 1-9,12-14 0 9,9-12-1-9,-12 4 0 9,-4-1 0-8,0-9 0 6,-1-8-1-5,-7 5 0 6,-6 6 4-6,-5 0 0 4,-7 0-4-5,-9 2 0 7,-5 0 0-7,0 6 1 7,0 2 0-7,0 9 1 6,-3 1-3-6,6 4 0 7,0 5 0-5,-3 5 1 6,0 0 0-10,0 0 1 9,5 21 0-7,3-3 0 8,2 8 0-8,-4 6 0 6,-6 2-2-5,-3 6 1 5,-2 2 0-4,-1 11 1 4,1-1 1-4,0 4 0 2,0 4 1-2,-6-7 1 3,-2-3-5-5,5-5 1 8,3-8 0-8,2-6 0 6,0-4 3-4,1-9 0 5,2-5-7-8,0-2 1 9,0-6 3-9,0-5 0 7,0 0 0-5,0 0 0 5,0 0-2-4,0 0 0 3,0 0-4-5,0 0 0 7,0 0-63-7,0 0 1 7,0 0 79-6</inkml:trace>
    </iact:actionData>
  </iact:action>
  <iact:action type="add" startTime="74752">
    <iact:property name="dataType"/>
    <iact:actionData xml:id="d49">
      <inkml:trace xmlns:inkml="http://www.w3.org/2003/InkML" xml:id="stk49" contextRef="#ctx0" brushRef="#br0">9021 9529 82 0,'0'0'0'9,"0"0"1"-4,0 0 1 4,0 0 2-4,0 0 1 6,0 0-3-7,0 0 0 8,0 0 1-8,0 0 0 7,8 13-2-7,-8-13 1 6,10 16 0-6,-10-16 1 7,11 19-3-6,-6-6 1 5,-2 3 0-6,-1-3 0 7,1 0-1-6,0 5 1 5,2 1 0-6,0-1 0 7,3 3 0-6,0 0 0 5,-3 3-1-6,3-5 0 8,3-4 0-8,-1 1 1 8,1-3 0-9,0-2 0 10,2-1-1-11,0-2 1 10,-3 8-1-9,1 0 0 8,0 0 0-6,-1 0 1 4,3-1 0-5,3-2 0 8,3-2-1-9,-1-3 0 8,1 0 0-7,2-3 0 6,2-2 0-4,6-1 1 3,3-2-1-4,8 0 0 6,7-2 0-6,-5-1 0 6,1-2 0-7,2 0 1 7,-1-1-1-7,-1 1 0 6,-1-3 0-5,19-5 0 5,10-5 0-4,-5 2 0 3,-3-3 0-2,11-2 1 1,3-5-1-4,-9 5 1 7,-7 0-1-7,15-3 0 8,6 0 0-7,0 1 0 4,0-1 0-3,5-2 0 3,3-1 0-4,-8 1 1 6,-6 0-1-8,11-1 1 8,3-2-1-6,5 0 0 5,3 0 0-4,-1 0 1 3,-2 0-1-3,-5 0 0 3,-8 3 0-4,2-3 0 5,1 8 0-5,4-5 0 5,1 2 0-5,-3 3 0 6,0 0 0-7,-15 2 1 7,-12 3-1-8,12-7 1 9,-1-4-1-9,11 1 0 9,5-3 0-8,-19 8 1 10,-10 3-1-12,16-6 0 10,8-5 0-10,-19 8 1 9,-10 0-1-5,13-3 1 3,3-2-1-4,-19 5 0 5,-10 2 0-6,18-5 0 7,10-2 2-6,-12 5 0 6,-6 3-2-8,-11 4 1 9,-7 4-1-9,0-1 0 9,-3 1 0-8,-8 2 0 9,-5 0 0-10,0 0 0 8,-6 0 2-8,3 3 0 8,0 0-1-5,-2 2 0 3,-6 3-1-2,-5 0 0 1,0 0 0-4,0 0 1 6,-8 13-1-5,8-13 0 6,-21 16 0-6,8-5 1 5,-3-1 0-6,3 1 0 6,-3-1-2-5,-2-5 1 6,-1 6 0-7,1-6 0 8,2 3-8-8,16-8 1 7,0 0-35-7,0 0 1 6,0 0 13-5</inkml:trace>
    </iact:actionData>
  </iact:action>
  <iact:action type="add" startTime="75998">
    <iact:property name="dataType"/>
    <iact:actionData xml:id="d50">
      <inkml:trace xmlns:inkml="http://www.w3.org/2003/InkML" xml:id="stk50" contextRef="#ctx0" brushRef="#br0">13587 8336 64 0,'0'0'0'10,"23"18"7"-6,-23-18 1 7,0 0-5-7,0 0 1 6,-10 3 3-4,10-3 0 2,0 0-1-1,0 0 0 1,0 0-5-3,0 0 1 7,-13 18 1-8,5-4 0 6,-3-1-3-4,1 0 0 3,-1 3 0-5,6-6 0 7,-1-2 0-7,6-8 1 7,3 16 1-7,-3-16 0 8,13 16-1-8,-2-8 1 8,2 2-1-9,3 6 0 8,0 5 0-5,13-2 0 3,8 2 0-4,-11 0 0 5,-7-3-1-6,-1-2 1 6,1-3 0-4,-4-2 0 4,1-3-1-5,0-3 1 5,-3 0-1-7,0-2 0 9,1-6 1-8,-4 3 0 7,1-3-1-7,-1 3 0 7,1-2 0-7,-1 2 0 9,-2 2 0-11,3 4 1 8,-3 2-1-4,0 2 0 5,-3 1 1-7,-2-1 0 7,-6 3-1-8,-5-2 0 8,-5-1 0-7,0 4 0 7,-3 1 0-5,-3 4 0 3,-2 10 0-4,0 2 0 6,0 4 0-7,0 7 0 6,2 8 0-5,4 3 0 5,-1 2 0-6,0-8 0 9,0-2 0-10,-2-11 0 7,-1-7 1-5,6-6 0 6,2-8-1-7,-2-3 0 6,0-4 0-6,2-4 1 7,4-2-1-7,7 0 0 7,0 0-2-6,0 0 0 5,0 0-101-6</inkml:trace>
    </iact:actionData>
  </iact:action>
  <iact:action type="add" startTime="77366">
    <iact:property name="dataType"/>
    <iact:actionData xml:id="d51">
      <inkml:trace xmlns:inkml="http://www.w3.org/2003/InkML" xml:id="stk51" contextRef="#ctx0" brushRef="#br0">14547 8452 88 0,'0'0'0'9,"-13"0"2"-6,13 0 1 7,-10-5-2-5,10 5 1 6,0 0 6-7,0 0 1 6,-8-22-6-4,13 9 0 4,5 0-1-6,6-3 0 6,3-2 1-4,2-3 1 3,0 0-3-5,13-3 1 7,9-5-2-7,-4 5 1 8,1 3-1-9,-1 5 1 9,-2 3-1-9,-2 8 1 10,-6 8-1-10,-6 10 0 9,-4 11 1-10,-11 7 0 10,-11 6-1-7,-7 10 1 5,-9 11-1-4,-10 3 0 3,-11 5 1-3,6-3 0 3,-3-8-1-6,8 1 0 9,3-4 0-9,2-12 0 10,0-9 0-10,8-9 0 8,6-9 0-6,2-3 1 5,5-7 0-5,3-3 0 7,0 0-1-9,0 0 0 7,11-24 0-4,2 3 0 4,6-5 1-6,15-1 1 7,13-4-2-6,-10 7 0 5,-2 3 1-5,-4 5 1 4,1 3-2-4,2 3 0 5,3-1 1-5,-3 8 0 5,1 3-1-5,-1 8 1 5,0 3-1-6,1 7 0 7,-4 3-1-6,-4 3 1 5,-3 5-1-4,-6 0 1 2,-2 0 0-1,-11 5 1 2,-5 3 0-4,-8 3 0 5,-8-1-2-4,-7 3 1 3,-6 0 1-2,-6-5 1 1,-4-2-1-3,-4-9 1 5,-4-5-2-5,7-3 0 5,3-2 1-5,11-3 1 6,5-5-4-7,5 0 1 6,3-3 1-4,13-5 1 4,-11 8-3-6,11-8 1 6,0 0-2-4,0 0 0 3,0 0-54-4,21-8 1 5,1 1 45-4</inkml:trace>
    </iact:actionData>
  </iact:action>
  <iact:action type="add" startTime="81676">
    <iact:property name="dataType"/>
    <iact:actionData xml:id="d52">
      <inkml:trace xmlns:inkml="http://www.w3.org/2003/InkML" xml:id="stk52" contextRef="#ctx0" brushRef="#br0">3663 12227 76 0,'0'0'0'6,"0"0"1"-2,0 0 1 8,0 0 5-9,0 0 1 9,0 0-4-9,0 0 1 9,0 10-4-9,-5 3 0 9,-6 6 0-8,-2 7 1 8,-3 6-2-8,1 12 1 6,-4 14 1-5,1 11 0 5,-1 7 0-3,-2 22 1 1,-5 18-3-2,12-6 0 3,7 4 0-5,4-9 1 7,8-8 0-6,0-10 1 5,3-13-2-5,19-8 1 6,12-8 0-7,-12-16 0 7,-3-10 2-7,-1-6 0 7,1-10-2-6,5 5 1 6,0-3-2-8,-3-7 1 10,-2-1 2-10,-11-4 0 9,-7 2-3-9,-6-8 0 6,13 7 1-3,-13-7 1 3,0 0-2-3,0 0 0 4,0 0 0-6,0 0 1 6,16 0-1-5,-16 0 0 5,13-2-5-5,-8-11 1 5,0 5-94-5</inkml:trace>
    </iact:actionData>
  </iact:action>
  <iact:action type="add" startTime="82438">
    <iact:property name="dataType"/>
    <iact:actionData xml:id="d53">
      <inkml:trace xmlns:inkml="http://www.w3.org/2003/InkML" xml:id="stk53" contextRef="#ctx0" brushRef="#br0">4070 12722 84 0,'0'0'0'9,"10"-8"6"-4,-10 8 1 5,3-16-1-5,-3 16 0 7,-8-18-3-8,5 7 1 7,3 1-4-8,3-1 1 9,2 1 0-8,11 4 1 6,8 12-2-5,5 4 0 5,8 8 0-5,2 6 1 5,4 5 0-4,-1 8 0 5,0 8 0-7,6 2 0 5,-1 3-1-4,3 3 1 5,3 0 0-5,2-6 0 6,4 1 0-7,-9-6 0 7,-8-5-1-7,0-1 0 8,-2-4 0-9,-6-6 1 9,-8-7-2-9,-2-6 1 10,-8-5-10-10,-3-16 0 9,0 0-67-9</inkml:trace>
    </iact:actionData>
  </iact:action>
  <iact:action type="add" startTime="82844">
    <iact:property name="dataType"/>
    <iact:actionData xml:id="d54">
      <inkml:trace xmlns:inkml="http://www.w3.org/2003/InkML" xml:id="stk54" contextRef="#ctx0" brushRef="#br0">4838 12371 100 0,'-11'6'0'9,"-5"2"1"-5,1 7 1 7,-4 7-1-6,3 9 1 4,-2 9 0-4,-1 10 0 6,1 8 1-5,-3 5 1 3,-6 5-1-4,-4 19 0 4,-9 16-1-3,6-13 0 3,-1-3-1-4,9-22 1 8,5-17-1-10,5-19 0 9,8-16 0-9,0 0 0 8,0-8-1-7,8-5 1 7,0 0-3-6,0 0 1 5,8-10-41-4,3-3 1 3,5-8 31-5,21-19 0 8,0 1-6-9</inkml:trace>
    </iact:actionData>
  </iact:action>
  <iact:action type="add" startTime="83460">
    <iact:property name="dataType"/>
    <iact:actionData xml:id="d55">
      <inkml:trace xmlns:inkml="http://www.w3.org/2003/InkML" xml:id="stk55" contextRef="#ctx0" brushRef="#br0">5540 12501 106 0,'0'0'0'9,"0"0"1"-3,0 0 1 2,2 18-1-3,-2 3 1 5,0 8 0-4,0 13 1 4,3 11-3-5,5 0 0 4,3 4 0-4,-1-1 1 6,3-3 0-6,-2 4 0 6,-1 1 0-7,-2-13 1 8,0-5-1-7,-3-14 0 4,-2-10 0-5,-3-16 0 6,0 0-7-6,0 0 1 6,0 0-77-3</inkml:trace>
    </iact:actionData>
  </iact:action>
  <iact:action type="add" startTime="83791">
    <iact:property name="dataType"/>
    <iact:actionData xml:id="d56">
      <inkml:trace xmlns:inkml="http://www.w3.org/2003/InkML" xml:id="stk56" contextRef="#ctx0" brushRef="#br0">5218 12803 97 0,'0'0'0'8,"0"0"1"-4,0 0 1 6,8 16 5-5,-8-16 1 5,18 16-4-4,-7-11 0 4,-3-5-1-6,10 3 0 9,6 0-1-10,-3-3 0 8,3 0 3-8,5-3 0 7,5-5-4-4,-2 0 1 4,-3 0-2-5,5-2 1 7,3-6 7-9,-3 3 0 7,1-3-10-4,-1 3 1 3,-2 0 1-4,-3 2 1 5,-6 1-1-5,4 2 0 5,-1 0 0-6,1 0 0 8,-4 3 0-8,4-1 0 7,-4 4 0-6,-4-1 0 5,-3 0-2-6,-6 3 0 7,-2 3-11-7,-8-3 1 6,0 0-81-5</inkml:trace>
    </iact:actionData>
  </iact:action>
  <iact:action type="add" startTime="84346">
    <iact:property name="dataType"/>
    <iact:actionData xml:id="d57">
      <inkml:trace xmlns:inkml="http://www.w3.org/2003/InkML" xml:id="stk57" contextRef="#ctx0" brushRef="#br0">6281 12519 98 0,'0'0'0'9,"-5"-11"3"-5,5 11 1 6,0-18 0-4,3 7 1 4,-1-2 0-5,6 3 0 4,0-1 0-3,-8 11 0 3,19-13-5-5,-1 5 1 8,9-2-1-8,7 10 1 6,8 2-1-6,-8 11 1 7,1 8 0-7,-14 14 1 10,-8 7-2-12,-8 5 0 10,-10 9 0-10,-3-1 0 11,-5 0 0-10,0-10 0 9,-3-8 0-9,5-8 1 8,6-5-1-6,2-6 0 5,1-5 0-5,2-13 0 5,0 0 0-6,0 0 0 7,5-18 0-7,0-3 1 7,3-11-1-7,24 3 0 7,15-5 1-8,-4 8 1 10,1 2-2-9,-1 8 1 8,-4 5-1-8,1 6 0 6,-1 5 0-6,1 5 1 7,-3 6-1-7,-5 7 0 6,-6 9 0-4,-5 7 1 3,-5 6-1-4,-8 2 1 5,-5 10 0-4,-9 1 1 3,-10 0-1-3,-7-1 0 3,-9-2-2-3,-5-5 0 4,-8-8 1-6,3-8 0 8,0-10 1-8,5-6 0 6,0-8-2-5,13-2 1 5,6-6-15-6,4 0 0 6,1 1-70-4</inkml:trace>
    </iact:actionData>
  </iact:action>
  <iact:action type="add" startTime="85114">
    <iact:property name="dataType"/>
    <iact:actionData xml:id="d58">
      <inkml:trace xmlns:inkml="http://www.w3.org/2003/InkML" xml:id="stk58" contextRef="#ctx0" brushRef="#br0">7094 12195 109 0,'0'0'0'6,"-5"13"2"-1,5-2 0 4,3 4 2-3,-1-4 1 3,-2-6-2-3,0-5 0 5,0 16-1-7,6-3 1 7,4 6 2-6,9 2 0 5,4 2-5-7,6 1 1 9,8 10 3-8,0 3 0 7,5 3-5-6,-2 10 1 6,0 8 1-8,-6 5 0 7,-2 8 2-5,-11 3 0 6,-11 0-3-6,-2 28 0 5,-5 14 2-4,-8-8 0 2,-11-2-4-3,-11-9 0 6,-7-7 5-6,-6-22 1 6,-4-15-4-7,1-14 0 6,4-15-1-5,10-8 0 6,8-8 0-9,2 0 0 11,6 0-11-10,13-8 0 9,0 0-85-8</inkml:trace>
    </iact:actionData>
  </iact:action>
  <iact:action type="add" startTime="85727">
    <iact:property name="dataType"/>
    <iact:actionData xml:id="d59">
      <inkml:trace xmlns:inkml="http://www.w3.org/2003/InkML" xml:id="stk59" contextRef="#ctx0" brushRef="#br0">7677 12153 118 0,'0'0'0'8,"8"13"3"-3,-8-13 0 5,11 0 0-6,-11 0 1 7,18-8 0-6,-18 8 1 6,16-10-3-6,0 2 0 5,8-6-2-5,5 4 0 5,5-1 1-5,3 6 1 5,5 3-2-5,1 4 1 7,-1 11-1-7,-11 3 0 9,-7 3 0-12,-11 7 0 6,-7 8 2-2,-12-2 0 3,-9 2-2-3,-7 8 1 2,-9 6-1-2,2-4 0 3,-3 1 0-4,6 0 1 7,2 0-2-7,6-8 0 4,4-6 1-3,6-2 1 4,3-3-1-6,5-4 1 7,5-7-2-8,3-4 1 9,6-3-1-9,1-3 1 9,1-5 0-8,8-5 0 6,5-3 1-5,5-3 1 4,3-2 7-1,8 0 1 0,3 0-12-3,-11-3 1 4,-6 8 1-4,1 0 1 5,-6 3-8-3,3 0 1 3,-2-1-43-6,12-1 0 6,1-1 19-6</inkml:trace>
    </iact:actionData>
  </iact:action>
  <iact:action type="add" startTime="86674">
    <iact:property name="dataType"/>
    <iact:actionData xml:id="d60">
      <inkml:trace xmlns:inkml="http://www.w3.org/2003/InkML" xml:id="stk60" contextRef="#ctx0" brushRef="#br0">8957 12719 111 0,'0'0'0'7,"14"0"5"-3,-14 0 0 7,0 0-2-7,0 0 1 8,10 0 0-8,3 0 0 6,3 0 1-6,3-2 0 9,-1-4-5-10,17-2 0 8,12 0 0-6,-5 1 0 5,0 1 2-5,-2 1 0 4,0-3-1-3,-9 3 0 5,-4-3-2-8,2 0 1 8,-3 3 1-6,-2 0 1 5,-6-1-4-5,-2 4 1 5,-5-1-10-5,-11 3 1 5,0 0-82-7</inkml:trace>
    </iact:actionData>
  </iact:action>
  <iact:action type="add" startTime="87033">
    <iact:property name="dataType"/>
    <iact:actionData xml:id="d61">
      <inkml:trace xmlns:inkml="http://www.w3.org/2003/InkML" xml:id="stk61" contextRef="#ctx0" brushRef="#br0">9050 13046 120 0,'0'0'0'9,"5"-24"3"-5,-2 14 0 7,-3 2 3-7,0 8 0 7,8-13 6-5,2 7 1 3,3 4-12-4,3-4 0 5,0-2-2-4,16 1 1 3,7-4 2-4,1 3 1 5,2-2-7-5,6 4 1 5,2 6 3-4,-11-2 1 4,-7 2-1-5,-6-3 0 6,-4 0-7-7,-1-2 0 7,-3 5-22-7,1-3 0 8,-1 1-29-9</inkml:trace>
    </iact:actionData>
  </iact:action>
  <iact:action type="add" startTime="87756">
    <iact:property name="dataType"/>
    <iact:actionData xml:id="d62">
      <inkml:trace xmlns:inkml="http://www.w3.org/2003/InkML" xml:id="stk62" contextRef="#ctx0" brushRef="#br0">10684 12648 108 0,'0'0'0'6,"0"0"1"-2,0 0 0 7,-6-10 2-6,6 10 0 6,-8-22-2-7,8 22 1 7,-10-15-1-7,10 15 1 7,-13-11 0-7,5 1 0 6,-3-1-1-5,1-2 1 6,-4-3-1-6,1-2 0 4,0-6 3-5,-3 3 1 7,0 2-4-6,-5 4 0 5,-5 4-1-5,-1 6 0 5,-2 2 0-4,3 6 1 4,-3 5-1-5,3 5 1 7,-1 3-1-6,1 7 0 6,-3 4 2-11,2 7 0 9,1 3-1-7,5 2 1 9,0 6-2-8,8 0 0 6,2 0 0-5,3-3 0 5,5 0 0-6,1-2 0 7,-1-4 0-8,8 1 0 10,3-2 0-11,6-4 0 10,1-5 1-8,4-4 1 7,2-7 1-6,-3-7 0 5,1-8-3-5,13-21 1 7,10-16-1-8,-5 6 0 7,-3-6 3-8,6 8 0 8,4 0-3-6,-7 0 0 6,-5 0 0-7,-5 3 0 5,-6-6-1-1,-6 0 1-1,-7 1 0-1,0 2 1 4,-2 2-2-6,-4 6 1 7,1 6 0-7,-3 1 1 6,-3 6-1-5,3 8 0 5,0 0 3-4,0 0 1 3,-5 22-5-3,2-4 1 6,-2 6 0-10,2 5 0 10,3 5 2-8,0 8 0 6,3 5-4-4,0 4 1 3,2 9 2-4,-2-2 1 5,-3 0-4-6,0 0 1 7,-3 5 3-6,0-8 1 5,1-4-4-6,2-7 0 8,2-7 2-8,1-8 0 7,-3-10-2-7,0-4 0 5,-3-4 2-4,6-1 1 7,0-4-3-9,-3-6 1 7,0 0 0-5,0 0 0 5,0 0-1-5,0 0 0 5,10-3-2-4,-10 3 0 3,0 0-37-4,0 0 1 6,0 0-17-7</inkml:trace>
    </iact:actionData>
  </iact:action>
  <iact:action type="add" startTime="92723">
    <iact:property name="dataType"/>
    <iact:actionData xml:id="d63">
      <inkml:trace xmlns:inkml="http://www.w3.org/2003/InkML" xml:id="stk63" contextRef="#ctx0" brushRef="#br0">19050 9071 94 0,'0'0'0'8,"16"8"3"-3,-16-8 0 5,0 0-1-5,0 0 0 6,5 16 0-7,13-3 1 7,9 0-3-6,-1 8 1 6,3 3 1-7,3 2 0 8,2 0-2-9,0 3 0 8,-2 0 0-7,2 6 0 5,1-1 0-3,-4 3 1 3,-2 0 0-1,6 5 1 5,-1 2-2-12,6-1 1 10,-1 1-1-8,3 4 1 8,1 2 1-5,-4 3 0 4,-2 2-2-5,5 3 1 4,1 0-1-5,4 0 1 8,1-3-1-9,-3 3 1 9,-3 0-1-8,0 0 0 8,0-8 0-8,14 16 1 5,10 8-1-3,-8-3 0 3,0 2 0-3,-8-17 1 2,-3-14-1-2,-2 0 1 6,-5 5-1-9,7-2 1 8,3 3-1-7,16 20 0 7,11 14 0-7,-3-6 1 6,0-2 0-6,-3-3 0 9,-2-2-1-11,-1-4 1 10,1-7 0-8,-3 3 0 5,-3 0-1-4,3 4 0 6,-2 1 0-4,4 5 0 1,6 6 1-1,-3-3 1 1,3 2-2-3,-5 3 0 5,-6 3 1-6,3-3 0 7,0-3 1-7,-3-2 0 7,-4-6-2-8,-1 6 0 10,-3 0 0-9,0-3 1 6,-2-3 0-6,3 1 1 6,2-3-3-5,0 0 1 5,2-3 1-4,-12 0 0 4,-8 0-1-6,-6-15 0 6,-8-11 1-4,3 5 1 4,3-3-3-5,-3-2 1 4,-3-3 0-3,-2-7 1 4,-5-9-2-6,2 1 1 7,0-6-1-6,-3-3 1 5,-4-2 0-5,-4-5 0 6,-2-3 5-9,-8 0 0 11,5-8-5-10,-7-5 1 9,-9-3-6-8,6-10 1 6,-6-9-29-6,3-7 1 8,0 0-23-8</inkml:trace>
    </iact:actionData>
  </iact:action>
  <iact:action type="add" startTime="94134">
    <iact:property name="dataType"/>
    <iact:actionData xml:id="d64">
      <inkml:trace xmlns:inkml="http://www.w3.org/2003/InkML" xml:id="stk64" contextRef="#ctx0" brushRef="#br0">22547 8462 86 0,'0'0'0'10,"-16"14"3"-7,3-7 1 9,-3 7 2-9,3 4 1 8,-3 3-5-7,-8 3 0 8,-5 5 0-9,-3 2 0 8,-2 4-2-6,-3 2 0 4,-5-1 0-4,2 9 1 5,1 3 0-5,-4 2 1 5,-1 0-2-4,-4 8 1 5,-5 5-1-6,-15 19 1 4,-12 12 0-3,4-1 0 4,-6 1-1-6,6 1 1 8,2 0-1-7,8-5 0 7,2-6 0-11,4 0 1 11,-1-2-1-9,0-3 0 9,-2-3 1-8,-3 6 1 5,0 0-2-1,-3 5 0-1,1-3 0 0,-4 11 0 3,-1-1 0-6,1-4 1 6,1-3-1-5,8 3 1 5,2-1-1-4,-2-5 0 4,-1-5 0-5,6 0 0 5,0 0 0-5,3-2 0 7,2-1 0-11,0 6 0 10,0 5 0-6,6-3 0 5,-1 3 0-4,-7 0 1 3,-3 3-1-3,2-6 0 4,-2-5 0-5,6-3 0 5,-1-5 0-7,3 3 1 9,2 0-1-9,-7 0 0 9,-3 2 0-8,13-5 1 6,8-5-1-6,0 0 1 8,5-6-1-9,1 1 1 11,2-3-1-12,0 0 0 9,-3-3 1-6,6-13 0 4,-1-15 0-4,6 4 1 5,5-4-2-5,0-6 1 6,3-8 1-8,3-3 1 9,4-2-2-8,6-8 0 6,0 0 2-5,0 0 0 5,0 0-3-5,0 0 0 4,-10 0-8-4,10 0 1 7,0 0-91-7</inkml:trace>
    </iact:actionData>
  </iact:action>
  <iact:action type="add" startTime="97348">
    <iact:property name="dataType"/>
    <iact:actionData xml:id="d65">
      <inkml:trace xmlns:inkml="http://www.w3.org/2003/InkML" xml:id="stk65" contextRef="#ctx0" brushRef="#br0">20232 8286 85 0,'0'0'0'7,"0"0"5"-2,0 0 1 6,-10-13-5-6,4 2 1 4,-2-2 1-3,0-3 0 4,-2-8 0-5,-3-5 1 5,-3-5-2-4,3 3 1 3,-3 2 0-4,0 2 0 5,-3 4-2-4,-2 2 0 2,-5 5 0-3,5 8 1 5,0 5-1-5,-3 6 0 6,-5 7-1-7,0 6 0 8,-5 8 0-9,7 5 1 9,3 2-1-8,1 9 1 6,-1 5-1-3,3 7 0 3,0 9 0-8,2 0 0 9,1 2 0-6,5-5 0 5,2-3 0-5,6 0 0 5,5-2 0-5,8-13 0 8,8-11 0-11,-3-8 0 9,0-11 0-7,8-10 0 8,8-10 1-9,-3-6 0 8,-2-8-1-7,13-5 1 6,5-5-1-5,-5 10 0 6,-5 3 0-5,0-5 0 4,-6-6 1-7,-5-2 0 7,-2-3 0-4,-6 5 1 3,-3 1-2-4,1-1 0 5,-3 3 0-5,-3 8 1 5,0 3-1-5,-2 2 0 6,-3 3 0-7,3-3 0 7,-3 8 0-7,0 8 1 6,2-16-1-4,-2 16 0 3,0 0 0-4,0 0 0 5,6 24 0-3,2-3 0 2,2 5 0-4,3 6 0 4,0 5 0-4,1-3 0 5,2 3 0-5,-3-5 0 5,0-1 0-4,3-10 1 5,2-5 0-7,-5-5 0 7,1-9-6-7,-14-2 0 6,10-13-47-6,-10 13 1 6,0 0 43-4</inkml:trace>
    </iact:actionData>
  </iact:action>
  <iact:action type="add" startTime="98292">
    <iact:property name="dataType"/>
    <iact:actionData xml:id="d66">
      <inkml:trace xmlns:inkml="http://www.w3.org/2003/InkML" xml:id="stk66" contextRef="#ctx0" brushRef="#br0">20570 8180 127 0,'0'0'0'9,"3"16"2"-3,-3-16 0 3,0 0 0-3,0 0 0 3,0 0-1-5,0 0 1 8,0 0 4-7,0 0 1 6,0 0-8-8,0 0 1 7,0 0 2-4,0 0 1 4,0 0-4-5,0 0 0 4,0-13 0-3,0 13 1 4,2-16-21-5,-2 16 0 5,0 0-53-5</inkml:trace>
    </iact:actionData>
  </iact:action>
  <iact:action type="add" startTime="98834">
    <iact:property name="dataType"/>
    <iact:actionData xml:id="d67">
      <inkml:trace xmlns:inkml="http://www.w3.org/2003/InkML" xml:id="stk67" contextRef="#ctx0" brushRef="#br0">21346 8096 75 0,'0'0'0'9,"-16"-10"5"-6,16 10 1 11,0 0 2-13,0 0 1 9,0 0-6-5,0 0 1 5,0-11-3-5,0 11 1 5,0-18-2-5,0 5 1 5,0-6-1-4,-5-5 1 4,-6-2 1-5,-7-3 1 5,-6-5-1-5,3 7 1 6,-3 1-2-7,-2 10 1 6,-1 6-1-4,1 10 0 5,-1 5 0-8,1 8 0 8,0 6-1-7,-1 4 1 8,1 9-1-9,5 0 1 8,0 2-1-7,2 8 1 7,3 3-1-5,6 0 1 2,2-1-1-3,3-2 1 5,5-5-1-5,5 0 1 4,5-5-1-3,9 2 1 5,5-2 7-6,2-9 0 5,0-4-8-5,9-11 0 6,7-8 0-7,-2-6 0 8,-1-4 1-9,-5-6 1 9,-2-5-1-9,-5 3 0 8,-4 2 6-7,-2 3 1 7,-5-1-9-7,-3 4 1 6,-2 2 0-6,0 3 0 7,-1 2-1-6,3 11 1 4,1 8-20-3,-1 0 0 4,0-1-71-5</inkml:trace>
    </iact:actionData>
  </iact:action>
  <iact:action type="add" startTime="100336">
    <iact:property name="dataType"/>
    <iact:actionData xml:id="d68">
      <inkml:trace xmlns:inkml="http://www.w3.org/2003/InkML" xml:id="stk68" contextRef="#ctx0" brushRef="#br0">20578 12959 70 0,'0'0'0'9,"0"0"9"-6,0 0 0 8,0-11-7-7,0 11 0 7,0 0 0-8,0 0 0 11,0 0 1-12,0 0 1 8,-5 11-1-5,-1-1 1 5,-2 1 0-4,6 10 0 3,-1 5-1-4,3 9 0 6,3 7-2-7,2 8 1 7,0 10-1-6,1 4 0 6,-4 7 0-6,1 5 0 5,-3 6-1-6,5 13 1 8,0 10 0-10,1-15 0 10,2-9-1-8,-3-28 1 6,0-16 0-4,-2-11 0 3,-1-10-1-5,-2-16 1 7,0 0 1-6,0-19 0 6,0-9-2-7,0-4 0 6,3-5 6-5,0 3 0 5,-3-3-7-5,2 5 1 6,4 1 0-7,-1-1 1 6,3 0 1-5,8 1 0 6,2-3-3-7,6 2 0 8,2 0 1-9,9 6 1 7,7 0-1-6,8 5 1 7,8 0-1-6,-8 7 0 5,0 1 0-6,0 13 0 8,1 5 3-9,-7 1 0 9,-1-1-3-8,-6 13 1 8,-6 6-2-9,-4-3 0 8,-9 0 1-7,-2 0 0 7,-3 3 0-7,-8 5 0 7,-5 3 3-7,-2 2 1 7,-3 3-9-7,-11 2 0 6,-5 1 6-5,-6 5 1 5,-4-1-2-4,-4-4 0 3,-2 5 3-2,-8-11 0 1,-5 3-5-3,3-13 1 5,2-6 5-5,5-8 0 6,3-4-4-7,8-6 0 7,3-6-1-7,7 1 1 6,6-5-3-4,13 10 0 3,-10-16 0-4,10 16 0 7,-11-13-14-8,11 13 1 6,0 0-73-6</inkml:trace>
    </iact:actionData>
  </iact:action>
  <iact:action type="add" startTime="104418">
    <iact:property name="dataType"/>
    <iact:actionData xml:id="d69">
      <inkml:trace xmlns:inkml="http://www.w3.org/2003/InkML" xml:id="stk69" contextRef="#ctx0" brushRef="#br0">20010 8965 96 0,'0'0'0'9,"0"0"2"-5,0 0 0 8,0 0 3-9,0 0 0 8,0 0-5-7,0 0 0 7,0 0 1-7,0 14 0 7,3 7 3-6,0 18 1 5,-3 11-5-6,0 3 1 7,0 5-1-7,0 5 1 7,-3 3 0-5,0-5 1 5,-2-1-2-8,0-7 1 8,0-8 0-6,-1-8 1 6,4-6-1-7,-1-7 0 7,3-11 0-7,-3 0 1 6,1-5-2-6,2-8 1 6,0 0-1-6,0 0 0 8,0 0-13-6,0 0 1 1,0 0-65-1</inkml:trace>
    </iact:actionData>
  </iact:action>
  <iact:action type="add" startTime="104944">
    <iact:property name="dataType"/>
    <iact:actionData xml:id="d70">
      <inkml:trace xmlns:inkml="http://www.w3.org/2003/InkML" xml:id="stk70" contextRef="#ctx0" brushRef="#br0">20454 9237 97 0,'-11'2'0'9,"-5"4"5"-5,16-6 1 6,-15 2 0-6,15-2 1 7,0 0-5-7,0 0 0 7,0 0-1-7,0 0 1 8,0 0-1-7,0 0 1 5,0 0-1-5,0 0 0 6,0 0-1-7,0 0 0 6,0 0-6-5,0 0 0 5,0 0-80-5</inkml:trace>
    </iact:actionData>
  </iact:action>
  <iact:action type="add" startTime="105426">
    <iact:property name="dataType"/>
    <iact:actionData xml:id="d71">
      <inkml:trace xmlns:inkml="http://www.w3.org/2003/InkML" xml:id="stk71" contextRef="#ctx0" brushRef="#br0">21116 8892 98 0,'-10'2'0'7,"-9"4"0"-3,9-6 1 6,2-6 1-5,2-4 0 6,4-3-2-6,2-3 1 6,2-3 1-7,1 4 0 7,-3-4-2-8,-3 3 1 7,-5 1 1-4,-10 9 1 4,-11 14-1-5,-3-3 0 5,-5 6-2-5,0 5 1 5,0 5-1-4,1 5 1 4,1 3 0-5,6 8 0 5,5 5-1-6,3-2 0 7,3 7 0-7,7-2 0 7,3 0 0-6,8-6 0 5,6-5 0-6,2-7 0 8,-1-6 1-9,1-8 0 8,3-8 0-6,7-5 0 4,6-5 0-4,10-13 0 5,9-9-1-4,-1-7 0 5,0-8 0-7,-8 8 1 6,-7 2 0-5,-9 8 0 5,-4 9-1-6,-7-1 1 7,-1 0 0-7,-1 3 0 7,-2 7-1-7,-3 6 1 7,8-13-1-7,-8 13 1 6,10-5-1-4,-10 5 1 4,8 16-1-6,-3-3 0 7,-2 3 1-7,2 2 1 6,3 6-1-4,0 8 1 4,-3 7-2-4,1 1 1 2,-1-1 1-3,-2 3 0 5,-1 0-2-5,-2 1 1 7,-2-1-2-8,2-3 1 6,-3 1 1-5,0-9 1 4,1-4-3-4,-1-9 1 6,3-7 1-8,0-11 1 9,-3 10-5-8,3-10 1 6,0 0-37-4,-2-13 0 4,-1 0 0-5</inkml:trace>
    </iact:actionData>
  </iact:action>
  <iact:action type="add" startTime="106445">
    <iact:property name="dataType"/>
    <iact:actionData xml:id="d72">
      <inkml:trace xmlns:inkml="http://www.w3.org/2003/InkML" xml:id="stk72" contextRef="#ctx0" brushRef="#br0">20652 9803 95 0,'0'0'0'10,"-11"-16"3"-6,11 16 0 6,-8-13-2-5,8 13 0 5,-5-16 0-6,2 6 1 6,-2-3 0-4,-3 2 1 4,-2-2-1-5,-4 2 1 4,-4-2-3-3,2 8 1 4,0 2 0-6,-8 9 1 7,-2 4 0-6,5-2 0 5,0 3-2-5,0 2 0 5,-3 5 0-5,6 6 1 5,2 5-1-3,2 2 0 3,4 1 0-6,2-3 0 6,3 0 0-5,2-3 0 5,3-5 0-6,3 1 0 7,2-1 0-6,3-6 1 4,0-1-1-4,2-7 1 5,4-1 0-5,1-6 0 6,4-8 0-7,5-8 0 8,2-8 0-9,3-7 0 7,3-6-1-4,-9 8 1 4,-1 0-1-5,-7 8 1 4,-4 0-1-3,-3 2 1 3,-3 1-1-4,0 5 0 5,1 0 0-5,-6 13 1 5,13-14-1-5,-13 14 1 6,11 0-1-7,-11 0 1 7,5 14 0-7,-5-1 0 8,0 3-1-9,0 7 0 9,0 4 0-9,2-1 0 8,1 6 0-6,-3 4 1 5,-3 4-1-5,3-3 0 5,3 0 0-5,0-8 1 4,2-6-1-4,-2 9 1 5,-3 5 0-5,0-11 0 6,0-2-1-7,0-8 0 8,0-6 0-9,0-10 1 8,0 11-1-7,0-11 1 7,-6 10-2-7,6-10 1 6,0 0-11-5,0 0 1 6,0 0-79-6</inkml:trace>
    </iact:actionData>
  </iact:action>
  <iact:action type="add" startTime="108741">
    <iact:property name="dataType"/>
    <iact:actionData xml:id="d73">
      <inkml:trace xmlns:inkml="http://www.w3.org/2003/InkML" xml:id="stk73" contextRef="#ctx0" brushRef="#br0">20718 11460 106 0,'0'0'0'9,"0"0"0"-4,0 0 0 5,-14 0 3-5,4 8 0 5,-1 2 0-6,-2 1 0 8,-5 5 0-8,-1 13 0 7,-5 5 0-7,3 6 0 7,3 7-2-6,-1 8 0 7,-2 11-1-9,5 0 1 8,3 2 2-4,5 1 0 2,3 2-3-5,5-5 0 6,3-5 0-5,7-1 1 5,3 1-1-6,3-9 0 7,5 1 0-7,8-11 0 6,6-5 0-5,-4-13 0 5,4-8 3-5,-6-8 1 5,-5-8-4-5,26-16 0 6,18-16 3-7,-7-2 0 8,0-6-4-9,-11-4 1 9,-8-9 1-9,-8 3 0 8,-10-3-2-6,-5 8 1 6,-11 3 1-7,-11 5 0 5,-13 6-2-4,-13 20 1 5,-13 6 1-5,-3 21 0 5,-8 15-2-5,3 19 1 5,0 11 0-4,8 2 0 4,2 8 1-6,11-7 0 8,8-4 1-9,5-12 0 10,5-12-5-11,4-9 0 11,4-11-18-11,3-16 0 10,0 0-55-9</inkml:trace>
    </iact:actionData>
  </iact:action>
  <iact:action type="add" startTime="122599">
    <iact:property name="dataType"/>
    <iact:actionData xml:id="d74">
      <inkml:trace xmlns:inkml="http://www.w3.org/2003/InkML" xml:id="stk74" contextRef="#ctx0" brushRef="#br0">19013 10767 70 0,'0'0'0'8,"0"0"3"-3,0 0 0 5,-6-10 3-5,6 10 0 5,0 0-4-3,0 0 0 1,0 0 0-2,0 0 0 3,0-16 3-4,6 5 0 6,-1-4-2-6,19-12 0 5,10-7-3-6,-5 5 1 7,0 3 0-6,5-6 1 5,3-2-1-6,-5 5 1 9,-6 2-2-10,17 1 0 10,10 0 0-11,-9 10 1 9,-4 0 0-6,-3 6 0 6,-3 4-1-6,-2 6 0 4,0 6 0-4,-9 4 0 5,-7 3 1-6,-3 6 1 6,-7 5-2-4,-9 7 0 3,-10 6 0-4,-6 3 1 5,-10 4-2-5,-2 4 1 6,-9 2 0-6,11-3 0 5,3-2 0-6,2-8 1 9,3-8-1-10,5-8 0 7,3-5 0-5,13-16 0 4,-11 10 0-2,11-10 1 1,0 0-1-3,8-13 0 5,8-11 0-5,-3 6 0 6,0-1 0-7,0 4 0 6,1-1 0-5,4 0 0 5,1 0 0-5,10 6 0 6,5-1 0-7,-5 6 0 7,0 0 0-6,-3 5 0 5,1 2 0-6,2 9 0 9,3 2 0-10,-3 8 0 7,-3 8 0-4,-2 0 0 2,-1 0 0 0,-7 0 0-1,-3-3 1-2,-5 11 0 6,-8-3-1-6,-2 1 0 6,-6-4 0-8,-3 1 1 9,-5 0-1-9,-2 2 1 9,-6 3-1-9,-5-3 1 10,-2 0 0-12,-12-8 1 11,-4-4 1-8,-6-4 0 9,-2-2-3-10,-3-6 0 7,-3-2 2-6,0-3 0 7,-2 1-2-7,18-1 1 5,13 3-1-4,1-3 0 7,4-2-2-9,9-3 1 9,5 0-35-9,13 0 1 9,0 0-7-8</inkml:trace>
    </iact:actionData>
  </iact:action>
  <iact:action type="add" startTime="124115">
    <iact:property name="dataType"/>
    <iact:actionData xml:id="d75">
      <inkml:trace xmlns:inkml="http://www.w3.org/2003/InkML" xml:id="stk75" contextRef="#ctx0" brushRef="#br0">21372 10599 77 0,'0'0'0'8,"19"-14"4"-3,-19 14 0 6,5-15 3-6,-5 15 1 6,0-13-5-7,5 2 0 6,6-5 2-5,2-5 0 4,5-3-3-4,6-5 1 5,5-2-1-5,13-3 1 5,14-9-2-5,-11 9 0 5,-6 5-1-5,1 5 1 6,0 6-1-5,-1 5 1 6,1 2-1-9,-6 9 1 6,-2 2-1-5,-9 13 1 8,-7 8-1-8,-8 11 1 7,-10 7-1-7,-12 8 1 8,-7 6-1-9,-3 5 0 8,-5 3 0-8,6-9 0 8,2-4 0-5,5-14 0 4,5-8 0-5,1-5 0 5,2-7 0-5,2-4 1 6,4-7-1-8,2-3 0 9,0 0 0-7,13-11 0 7,5-7 0-9,4-3 0 6,4-3 0-4,6 3 0 6,2 0 0-6,0 2 0 4,1 4 0-4,-1 4 0 8,0 3 0-10,-2 8 0 6,-3 8 0-4,-3 3 0 5,-2 4 0-5,-3 4 0 6,-5-1 0-7,-3 6 0 8,-2 5 0-9,5 3 0 8,-1 2 0-8,-1 0 0 10,-6 0 0-9,-8 6 1 6,-8 2-1-4,-8 0 0 2,-11-2 0 1,-7-9 1-2,-8-4-1-1,-8-6 1 2,-8-3-1-3,-3-5 1 5,-8-5-1-5,6 5 1 5,-3 3-1-6,11 3 0 7,7-1 1-7,6-2 0 8,8-3 0-9,7-5 1 10,11-3-2-10,16-5 0 8,-10 0-1-7,10 0 0 6,21-10-42-4,13-6 0 4,0 0 14-5</inkml:trace>
    </iact:actionData>
  </iact:action>
  <iact:action type="add" startTime="129835">
    <iact:property name="dataType"/>
    <iact:actionData xml:id="d76">
      <inkml:trace xmlns:inkml="http://www.w3.org/2003/InkML" xml:id="stk76" contextRef="#ctx0" brushRef="#br0">19329 10053 55 0,'0'0'0'10,"0"0"3"-6,0 0 1 6,0 0 4-6,0 0 0 7,0 0-7-6,0 0 0 5,0 0 3-6,0 0 1 8,-31 6-2-8,4 4 1 5,-7 3-3-2,0 1 1 1,-1 9 0-3,-1 6 0 5,-1 5-2-4,-3 1 1 5,-5-1 0-6,6 5 1 7,2 1-1-9,0-1 0 8,0-2 0-8,2 8 1 10,1 5-1-11,2 0 1 10,3 3 0-9,3 2 0 9,5 6-1-8,-3-6 0 5,0 0-1-2,9-2 0 1,1-5 1-3,9-6 0 5,8 3 0-5,2 2 1 6,3 3-1-6,0-5 0 5,2-6-1-5,4-2 1 5,1-5-1-6,4-1 1 8,2-2-1-9,0 0 1 9,3-2-1-9,-3 2 1 9,0 2-1-9,5-2 1 8,1 0-1-6,2-2 1 5,3-6 0-5,-1 0 0 5,4-6-1-6,7 1 1 8,3 0-1-9,0-5 0 8,-3-6 0-6,0 0 0 5,-2-2 0-5,2 2 1 5,3 3 0-6,-6-3 1 7,-2-2 0-6,-3-3 0 6,1-3-2-7,-4-2 0 7,-2 0 0-8,6-3 1 8,2-5 0-6,-8 2 1 5,-3-2 2-5,3-3 0 5,-2-5-5-6,-6 5 0 7,-3 0 2-7,6-5 1 7,5-5-1-6,-5 5 0 5,-6 0-1-5,6-16 0 5,0-10 0-5,-3 4 0 5,-5 4 2-6,2-3 0 8,1 0-1-8,-1-11 0 8,1-8-5-9,-4 11 1 7,-1 6 5-5,-4-4 0 5,-2 6-4-5,0 5 0 5,-3 3 2-4,3-8 0 3,-3-6 1-4,1 1 1 5,-1 7-2-4,-5-2 0 4,-3-3 1-5,-5-2 1 5,-7-6-5-5,-1 6 0 5,-3 2 4-4,-2 0 1 6,0 1-1-11,0 4 0 11,-3 1-2-10,-5 2 1 11,-8-3 0-11,0 9 0 9,0-1 0-6,-5 6 1 6,-5 2-1-7,-1 8 0 7,-2 3-1-7,5 2 1 6,0 3 2-5,3 3 0 5,2 3-1-5,3 2 0 5,3 0-2-4,2 5 0 4,1 5-4-5,7 1 1 7,3 2-9-10,8 3 1 9,2 0-32-7,9 2 1 6,-1 1 23-4</inkml:trace>
    </iact:actionData>
  </iact:action>
  <iact:action type="add" startTime="131697">
    <iact:property name="dataType"/>
    <iact:actionData xml:id="d77">
      <inkml:trace xmlns:inkml="http://www.w3.org/2003/InkML" xml:id="stk77" contextRef="#ctx0" brushRef="#br0">18567 10559 95 0,'0'0'0'8,"8"-10"1"-2,-8 10 0 3,-21-14 1-3,7 9 0 3,1 0 0-3,0 0 0 3,0-1 0-3,-8-2 0 4,-6-2 4-7,4-3 0 9,-4-3-5-8,-5-2 1 7,-2-6-1-6,0 8 1 6,0-5-1-8,-3-3 1 8,-6 1-1-5,-2-1 1 5,-5 3-1-8,0-6 1 7,-3-4-2-3,1-1 1 1,-1-5-1-2,-3 0 0 4,1 1 0-6,-3-1 1 7,-3-3 1-7,-2 3 0 6,0-2-2-3,-9 2 0 1,-2 3 0-3,-2-1 0 5,-1-1 2-4,-23-12 1 4,-16-5-3-6,21 3 0 8,5 0 0-8,22 8 1 5,12 8-1-3,1-3 0 3,5-2 0-3,-3 2 0 3,3 2 1-2,-1 4 1 1,4-1-2-2,-3 6 0 3,0-3 0-4,0 3 0 5,2-1 1-5,1 1 0 5,2 0-2-5,10 2 1 5,9 0 0-5,-6 3 1 6,-2 0-2-7,0 5 1 7,-1 0 0-7,9 1 0 9,8 7 0-10,2 0 0 6,2 2 0-3,1 4 0 3,-3 4-1-3,3-4 1 3,-3-1 0-4,-5 1 0 5,-8-1 0-5,8 0 0 6,0 1 1-7,5 4 0 7,3 1-1-6,0 2 0 4,2 0 0-3,1-2 0 4,-1 0 1-6,11-3 0 6,0 0-2-5,0 0 0 5,0 0 1-4,0 0 0 3,-5 10 0-4,5-10 0 5,0 0 0-4,0 0 1 2,0 0-1-3,0 0 0 5,10 6-1-4,-10-6 1 4,8 15 0-4,-8-15 1 3,3 16-2-4,2 0 1 5,1 0 0-5,4 10 1 7,6 0-2-9,-3 11 1 10,0 5 0-10,6 6 0 8,-1 5 0-8,1-6 0 7,-1-2 0-4,-5 0 0 3,-2-1-1-2,0-2 1 2,-4-2 1-3,-4-6 0 3,-6-7-2-4,6-9 1 4,0-5 0-3,-3-13 0 4,0 0 0-6,-3-13 1 8,-2-13-2-9,0-6 1 8,-1-5 1-7,1-2 0 8,2-1-2-9,-5-5 0 9,-2-5 2-9,-3 0 0 8,-1-2-1-6,4 4 0 5,2 6 0-4,3-3 0 3,-1 0-1-5,1 6 0 7,3 2 1-7,-6 3 0 7,0 0 0-7,0 7 0 7,0 9 1-7,3 2 0 7,-1 5-2-7,6 11 0 7,-8-10 1-7,8 10 1 8,0 0-2-9,0 0 1 8,11-5 0-7,-11 5 0 7,18-16 0-7,1 3 0 7,7-3 0-5,-2 3 0 3,-3-3 0-4,13 8 1 5,6-3 1-5,-6 4 0 5,1 1-2-5,-9-2 0 5,-2 0 0-6,26-7 0 7,16-4 3-7,-8 3 0 7,-3 3-3-6,-10 3 0 7,-8-1 2-9,-8 6 0 8,-5 0-4-7,-8 5 1 6,-6 2 1-5,-10-2 0 5,-10 13-4-4,2-2 1 2,-5 0 1-1,2-4 0 2,1 1-28-5,-1-2 0 7,0-1-30-7</inkml:trace>
    </iact:actionData>
  </iact:action>
  <iact:action type="add" startTime="150403">
    <iact:property name="dataType"/>
    <iact:actionData xml:id="d78">
      <inkml:trace xmlns:inkml="http://www.w3.org/2003/InkML" xml:id="stk78" contextRef="#ctx0" brushRef="#br0">2323 13494 74 0,'0'0'0'10,"5"13"1"-7,-5-13 0 8,0 13 1-7,0-13 0 6,0 13 4-5,0-13 1 5,10 11-4-5,1 2 1 6,0 5-1-6,4 11 1 7,4 6-4-7,7 7 1 4,3 13-1-5,3 0 0 7,2 6 0-4,1-6 1 2,2-5-1-6,-1-8 1 10,1-7-1-11,3-4 1 10,0-4-1-8,-9-4 1 7,-7-4 0-8,0-1 1 7,-3-2 0-5,-5-5 0 5,-3-4-2-6,-3 1 1 7,-2 0-1-4,-8-8 1 1,3 19 0-3,-3-19 1 5,0 0-2-4,0 0 0 3,-11-19 0-4,6 9 0 5,0-3 0-5,0-1 0 6,2-1 0-7,0 1 1 7,1-1-1-7,-1-4 1 8,0-5-1-8,-4-7 0 5,-7-9 0-4,4-4 1 5,-3 1-1-4,-3-15 0 4,-3-7 0-5,-2-9 0 5,-3-8 0-4,1-2 1 3,-1-3-1-4,5 0 0 5,4 0 0-6,-1 0 1 6,3 0-2-5,5 11 1 6,2 5 0-7,6 2 0 8,3 6 0-9,5 5 0 10,-3 5 0-11,3 3 0 9,0 6-1-7,0 4 1 7,0 8 0-5,0 3 0 4,0 3 0-6,0 5 0 6,2 5 0-6,-5-2 0 8,6-3 0-9,0 2 0 8,-4 3 0-7,4-2 1 7,0-3-2-7,-1 5 1 7,-2 0 0-7,3 3 0 8,-1 0 0-7,1-3 0 5,-1 6 0-6,1-4 0 8,-1 1-1-9,-2 0 1 7,0-3 0-4,0 3 0 4,0 0-1-6,0 2 1 6,3 4 0-6,-1-1 0 7,6 0 0-7,-3 2 0 7,3 4-1-7,2-1 1 7,6 1 0-8,-8-1 0 8,2 3 0-7,9-3 0 7,2 1 0-6,0-4 0 6,3 1-1-7,-3-3 1 8,-3 0 0-10,11 0 0 10,3-2 0-8,-3-1 0 7,-3 1 0-7,-2-1 0 6,-3-2 0-5,21 0 0 6,13-3 0-8,-13 8 0 9,-2 0 0-8,-11 0 0 6,-6 3 0-5,1-5 0 5,-3-4 0-6,13 1 0 8,6-3 0-8,-1 3 0 7,1 3 0-7,-3 2 0 8,-6 3 0-9,-2-1 0 10,-3 1 0-10,-2 2 0 7,-5 1 1-4,4-1 0 3,1 3-1-2,0 0 0 1,-1 3 0-3,1-1 0 5,2 4 0-5,0-4 1 5,1-2-1-5,7-2 0 5,8-4-1-4,-5 4 1 5,-3-3 0-8,8 2 0 9,3 0 0-9,-3 3 0 10,-2 3 0-10,2 2 0 8,-3 0 0-7,-4 1 1 5,-6-4-1-2,13-2 0 1,8-2 0-1,-5-1 0 1,-1 0 1-3,6 3 0 6,1 0-1-7,-4 3 0 7,-5 0 0-7,3-1 0 7,0 4 0-7,-3-1 1 8,-5-3-1-9,2-2 0 8,3 0 0-6,3-2 0 6,0-6 0-7,5 5 1 5,0 1-1-4,0-1 0 8,0-2 0-10,6 2 0 7,-1-2 0-5,-5 2 0 4,-5 3 0-4,-1 0 1 6,-1 0-1-6,7 0 0 4,5 0 0-3,-10-2 0 4,-3-1 0-5,3 0 1 4,0-2-1-4,-3 0 0 6,-5 0 0-6,2 2 0 6,1 0 0-6,-4 3 1 3,-1 0-1-2,-4-2 0 3,1-4 0-2,5 4 0 2,2-4 0-3,-2 4 1 4,-3-1-1-6,-7 1 0 6,-6-4 0-5,8 6 0 5,0 0 0-5,-3 0 0 4,-5 6 0-4,0-4 0 6,-5-2 0-7,-1 3 0 8,-2-3 0-8,-2 2 0 6,-3 1 0-6,2 0 0 7,-2 2 0-6,-3-2 0 4,1-1 0-2,-4-2 0 2,-5 0 0-2,-5 0 0 1,14 0 0-3,-14 0 0 5,10 0 0-5,-10 0 0 5,13 3 0-5,-13-3 0 5,13 0-2-5,-13 0 0 5,19-3-41-5,-8 1 0 5,-1-1 24-5</inkml:trace>
    </iact:actionData>
  </iact:action>
  <iact:action type="add" startTime="152758">
    <iact:property name="dataType"/>
    <iact:actionData xml:id="d79">
      <inkml:trace xmlns:inkml="http://www.w3.org/2003/InkML" xml:id="stk79" contextRef="#ctx0" brushRef="#br0">9435 13473 82 0,'0'0'0'10,"-5"-11"2"-5,5 11 0 5,0 0 2-5,0 0 0 6,0 11-1-7,0-11 1 6,5 18-4-5,3-5 1 5,0 3 1-5,5 0 1 6,6 2 0-7,4 3 1 6,4 3-1-5,2 2 0 5,3 6-2-5,-1 2 1 5,1 0-1-2,2-2 0 1,3-3 0-5,-3-3 0 6,-2 1 0-5,-8-6 0 5,-6-3-1-6,-4-5 1 8,-4-5 0-8,-10-8 1 6,11-13-1-6,-11-3 1 6,-3-7-2-4,-2-14 1 5,-6-11-1-8,3-2 1 9,0-5-1-9,0-6 0 9,-2-4 0-8,-3-4 0 5,-6-2 0-3,6-8 0 4,0-5 0-6,0-11 0 7,-1-3 0-5,1-4 0 3,3-4 0-5,-1 3 0 7,1 3 0-7,-1 16 0 7,3 13 0-7,-2 2 0 8,-1 4 0-9,0 15 0 9,1 5 0-9,5 5 0 8,-1 6 0-7,4 5 0 7,-1 5 0-6,3 3 0 5,0 3 0-4,0 2 0 2,3 0 0-3,-1 3 0 6,4 0 0-7,-6 13 0 8,10-16 0-9,-10 16 0 7,13-10 0-5,-13 10 0 5,14-16 0-5,-14 16 0 6,15-19 0-7,-1 11 0 9,1 0 0-9,1 3 0 6,3 0 0-5,-3 0 0 4,-1-3 0-4,12 0 0 6,7-3 0-6,3 1 0 5,3-1 0-7,7 1 0 9,3 2 0-9,-5 0 0 9,0-3 1-9,0-2 0 9,0 0 0-9,7 0 1 8,4-3-2-7,-6 3 0 8,-2 8 0-9,2-1 0 9,0 1 0-8,-8 0 0 7,-2 0 1-6,-6-1 0 5,-2 6-1-5,-6-2 0 5,-5-1 0-6,-2 0 0 6,-4 3 0-4,-4-2 0 3,-3-1 2-4,-8 3 0 5,0 0-2-5,0 0 1 5,-13 8-2-6,2-3 1 7,1 1-10-7,-1-1 0 7,1 0-81-7</inkml:trace>
    </iact:actionData>
  </iact:action>
  <iact:action type="add" startTime="155312">
    <iact:property name="dataType"/>
    <iact:actionData xml:id="d80">
      <inkml:trace xmlns:inkml="http://www.w3.org/2003/InkML" xml:id="stk80" contextRef="#ctx0" brushRef="#br0">4286 14400 63 0,'0'0'0'10,"13"-8"2"-7,-13 8 0 7,14-11-1-5,-4 11 1 5,1 0 0-5,-1 3 0 5,1 0 3-5,5 2 1 6,2 0-6-6,3 3 1 6,3 0 1-6,8 0 0 5,2 2-2-5,0 6 0 4,3 3 1-3,0 10 1 4,-3 7-2-6,3 7 1 8,-2 1 0-7,2-4 0 5,0-1-1-5,-3-2 1 3,0-5-1-3,1-8 0 5,-4-6 0-5,-2-7 1 6,-2-6-1-5,-6-5 1 3,-8-8-24-5,-3-3 1 5,1-2-10-3</inkml:trace>
    </iact:actionData>
  </iact:action>
  <iact:action type="add" startTime="155773">
    <iact:property name="dataType"/>
    <iact:actionData xml:id="d81">
      <inkml:trace xmlns:inkml="http://www.w3.org/2003/InkML" xml:id="stk81" contextRef="#ctx0" brushRef="#br0">4912 14060 62 0,'0'0'2'2,"0"0"0"9,-16-11 2-7,16 11 0 7,0-10 3-6,0 10 0 5,0 0-3-5,0 0 0 5,-8 13-3-5,0 6 0 5,-3 4 3-6,-2 9 1 7,-3 7-4-7,-7 14 1 7,-9 5-1-6,0 16 0 5,-5 7-1-4,-8 25 0 3,-10 20 0-4,5-13 1 6,2-5-1-6,6-21 0 4,5-15 1-2,6-17 1 2,7-18-2-5,8-11 1 7,5-13-1-7,11-13 0 6,0 0 0-6,0 0 0 7,8-13-2-5,-8 13 0 3,0 0-79-3</inkml:trace>
    </iact:actionData>
  </iact:action>
  <iact:action type="add" startTime="156392">
    <iact:property name="dataType"/>
    <iact:actionData xml:id="d82">
      <inkml:trace xmlns:inkml="http://www.w3.org/2003/InkML" xml:id="stk82" contextRef="#ctx0" brushRef="#br0">5619 14092 88 0,'0'0'0'10,"-11"-11"0"-6,11 11 1 6,0 0 1-5,0 0 0 5,0 0 3-4,-2 13 0 4,-1 6-4-5,3 4 1 7,0 6-1-8,3 11 0 7,-1 7 1-7,4 1 0 6,2 4-2-4,2 1 1 3,1 0-1-2,-1-1 1 1,-2-4 0-3,0-3 1 6,0-8-2-7,0-6 0 7,0-7 0-7,-3-6 1 6,0-5-1-6,-5-13 0 7,3 11-5-7,-3-11 0 7,0 0-71-6</inkml:trace>
    </iact:actionData>
  </iact:action>
  <iact:action type="add" startTime="156830">
    <iact:property name="dataType"/>
    <iact:actionData xml:id="d83">
      <inkml:trace xmlns:inkml="http://www.w3.org/2003/InkML" xml:id="stk83" contextRef="#ctx0" brushRef="#br0">5366 14521 87 0,'0'0'0'8,"0"-11"5"-3,0 11 0 4,2-15-2-4,-2 15 0 5,0 0-2-6,0 0 1 8,16-6 3-6,-3 4 0 3,3-6-2-4,8 8 0 5,2-3-1-5,1 1 0 6,-1-4 1-6,8-2 1 4,3-2-3-4,3 2 1 5,2-3-1-4,-5 3 0 5,0 1 1-7,-5-1 0 6,-6 2-2-6,-2 1 0 6,-6 0 1-7,3 5 1 8,0 3-2-7,-2-3 0 9,-1-3 0-8,-4 0 0 7,-4-2 0-9,-10 5 1 6,11-3-2-4,-11 3 1 7,0 0-20-10,0 0 0 9,0 0-50-5</inkml:trace>
    </iact:actionData>
  </iact:action>
  <iact:action type="add" startTime="157459">
    <iact:property name="dataType"/>
    <iact:actionData xml:id="d84">
      <inkml:trace xmlns:inkml="http://www.w3.org/2003/InkML" xml:id="stk84" contextRef="#ctx0" brushRef="#br0">6347 14323 100 0,'0'0'0'8,"0"0"1"-3,0 0 1 5,11-8 1-5,-11 8 0 5,16-15-2-5,-16 15 0 6,16-16 0-6,-3 3 1 6,5-6 2-7,3 1 0 6,6-3-4-4,4 5 0 3,6 0 0-3,-2 6 1 4,2 2-1-6,-11 10 0 6,-8 12 0-2,-10 4 1 2,-8 8 0-7,-10 11 0 6,-9 16-1-4,-4-6 0 5,-6 3-1-4,0 3 1 4,0 0-4-6,5-3 1 7,0-3 1-7,8-13 1 8,8-7 0-9,6-9 0 9,2-7 1-9,0-11 0 8,0 0 0-5,0 0 1 3,13-8-1-4,18-16 0 4,17-13 0-3,-11 8 0 3,-3 0 0-3,6 6 1 3,-1 1 0-3,1 7 0 4,0 4-1-5,-6 9 0 6,-2 4 0-7,-6 3 1 6,-2 11-1-6,-6 5 0 8,-7 3 0-8,-1 2 0 8,-4 3 0-9,-6 0 0 7,-6 3 0-4,-7-3 1 3,-5 0 1-3,-6 0 0 3,-2 2-1-5,-4 1 0 7,-4-3 0-7,-3 0 0 7,-5-3-1-6,8-2 1 6,-1 0-1-8,9-3 0 9,5-5-2-9,8-8 0 8,-1 5-87-7</inkml:trace>
    </iact:actionData>
  </iact:action>
  <iact:action type="add" startTime="158599">
    <iact:property name="dataType"/>
    <iact:actionData xml:id="d85">
      <inkml:trace xmlns:inkml="http://www.w3.org/2003/InkML" xml:id="stk85" contextRef="#ctx0" brushRef="#br0">7382 14429 103 0,'0'0'0'12,"-3"-11"0"-10,3 11 0 9,0-13 0-7,0 13 0 7,8-10 1-6,-8 10 1 6,16-6 0-8,-5 1 0 9,-1 0 3-6,1-1 1 2,-1-1-4-3,9-4 0 5,2-2-1-5,3 0 1 5,2-1-1-4,0 4 0 4,3 2 0-6,-2 3 0 9,-3 2-1-10,-3 1 1 7,0-1-1-5,0 3 1 4,-3 3-1-5,-4-3 0 7,-7-3-5-6,-7 3 0 5,0 0-83-6</inkml:trace>
    </iact:actionData>
  </iact:action>
  <iact:action type="add" startTime="159125">
    <iact:property name="dataType"/>
    <iact:actionData xml:id="d86">
      <inkml:trace xmlns:inkml="http://www.w3.org/2003/InkML" xml:id="stk86" contextRef="#ctx0" brushRef="#br0">7435 14740 92 0,'0'0'0'9,"8"-8"1"-5,-8 8 0 7,15-8 2-7,-15 8 1 8,11-8 1-7,-11 8 0 5,0 0-2-6,0 0 1 8,13-13-3-9,-2 2 0 7,2 1 2-5,0-1 1 6,3 1-3-7,2 4 1 6,1 1-1-5,-1 2 0 5,1 1 1-6,-1-1 0 7,3 1-1-7,-2-1 0 9,-3-2-1-11,2-1 0 10,1 1 0-8,-1 0 0 7,1-3 1-6,-4 0 0 6,-1 0-1-9,-1 3 0 11,-3 0-1-10,1 5 1 8,0 2-35-6,-1 1 1 5,1-3-7-6</inkml:trace>
    </iact:actionData>
  </iact:action>
  <iact:action type="add" startTime="162323">
    <iact:property name="dataType"/>
    <iact:actionData xml:id="d87">
      <inkml:trace xmlns:inkml="http://www.w3.org/2003/InkML" xml:id="stk87" contextRef="#ctx0" brushRef="#br0">8818 13873 69 0,'0'0'0'8,"0"-16"0"-3,0 16 1 5,0 0 4-5,0 0 0 6,0 0 0-7,0 0 0 7,0 24-2-6,0-6 0 6,0 3-3-7,0 6 1 7,2 4 1-6,4 1 0 6,4 5-1-8,3 0 1 8,3 2-1-8,3 1 1 11,-1-1-2-11,-2 3 1 8,0 6 1-8,-6-3 0 10,-4-3-1-10,-1-5 0 8,0-3-1-8,-2-5 0 9,-3-5 1-8,2-9 0 6,4-7 1-5,-6-8 1 6,0 0-3-5,0 0 0 2,5-10 0-2,-5 10 0 3,8-21 0-3,-8 21 0 3,10-11-2-4,-10 11 1 5,16-10-28-6,-16 10 0 7,0 0-5-6</inkml:trace>
    </iact:actionData>
  </iact:action>
  <iact:action type="add" startTime="162926">
    <iact:property name="dataType"/>
    <iact:actionData xml:id="d88">
      <inkml:trace xmlns:inkml="http://www.w3.org/2003/InkML" xml:id="stk88" contextRef="#ctx0" brushRef="#br0">8540 14292 61 0,'0'0'0'7,"14"-11"5"-3,-14 11 0 6,0-13-4-5,0 13 1 6,0 0 0-7,0 0 0 7,0 0 7-7,0 0 0 6,0 0-6-6,0 0 1 8,0 0-2-7,0 0 1 6,10-8-2-7,1 8 1 5,-1-5 1-3,6 0 0 3,5-1 0-4,3-2 1 6,2 1-3-6,9-4 1 6,2-5-2-7,2 0 1 7,4 1 0-6,-4 1 0 4,1 1 0-5,7 0 0 8,3 3 0-7,-5-1 0 4,-5 3 0-5,-3 3 0 8,-6 5-1-8,-4-3 0 7,-9 3 1-6,-2 0 1 5,-8-2-2-5,3 2 0 5,-3 0 0-7,-8 0 0 9,0 0 0-8,0 0 1 6,10 0-1-5,-10 0 0 4,0 0 0-3,0 0 0 5,0 0 0-8,0 0 0 10,0 0-4-10,0 0 1 8,11-11-28-6,-11 11 0 4,0 0-11-3</inkml:trace>
    </iact:actionData>
  </iact:action>
  <iact:action type="add" startTime="163826">
    <iact:property name="dataType"/>
    <iact:actionData xml:id="d89">
      <inkml:trace xmlns:inkml="http://www.w3.org/2003/InkML" xml:id="stk89" contextRef="#ctx0" brushRef="#br0">8688 14858 55 0,'0'0'0'7,"-13"0"1"-3,13 0 1 7,-10 3 0-7,10-3 0 7,0 0 3-7,0 0 1 8,0 0 7-9,0 0 1 8,0 0-10-7,0 0 0 8,10 13-3-8,-10-13 1 6,11 0-1-4,-11 0 1 4,13-8 1-6,0 3 0 7,3 2-1-6,2 1 1 5,6 2-2-5,-5-3 1 5,-4-2-1-6,4-3 1 8,-1 2-1-9,17-4 0 8,10-1 2-7,-6 1 1 8,3-1-4-8,-7 3 0 8,-4 0 2-8,-4 1 0 5,-9-4-2-4,1 3 0 5,-3-2 0-5,-1 7 1 5,-1 0-1-5,1 1 0 5,-1-1 0-4,-1 0 1 3,-3 3-1-4,-10 0 0 5,16 0 2-5,-16 0 1 5,0 0-4-5,0 0 1 5,0 0 1-5,0 0 0 6,0 0-1-7,0 0 0 7,0 0 0-7,0 0 0 6,0 0-1-5,0 0 1 5,0 0-5-4,0 0 0 2,0 0-16-1,0 0 0 3,0 0-45-7</inkml:trace>
    </iact:actionData>
  </iact:action>
  <iact:action type="add" startTime="166467">
    <iact:property name="dataType"/>
    <iact:actionData xml:id="d90">
      <inkml:trace xmlns:inkml="http://www.w3.org/2003/InkML" xml:id="stk90" contextRef="#ctx0" brushRef="#br0">9694 14379 43 0,'0'0'0'9,"18"-6"8"-4,-18 6 0 5,0-10-1-5,0 10 1 5,-5-16-3-6,5 16 0 7,0 0-3-7,0 0 1 6,0 0 2-5,0 0 0 6,-3-10-4-7,3 10 0 6,0-19 2-5,3 9 1 6,0-6-2-6,-1 8 0 5,4-3-1-6,7-7 1 7,8-8-2-6,0 4 1 4,5-4 0-3,11 2 1 7,6 1-2-8,-4 2 0 3,-2 2 1-3,-5 1 1 4,-3-1-2-3,-3 1 1 4,1-3 0-5,4 5 0 5,1 5 0-6,-6 11 0 6,-2 3-1-4,-8 13 0 4,-8 8 0-6,-8 2 0 7,-8 8 0-7,-8 6 0 8,-10 2 0-8,-3 8 0 7,-8 0 0-8,2 3 1 8,1-6-1-6,5-7 0 4,3-9 0-1,5-7 1-1,5-11-1-2,5-5 0 5,6-8 0-5,5 0 0 5,0 0 0-5,0 0 0 5,5-16 0-5,-5 16 0 5,13-16 0-4,1 6 0 4,1-1 0-5,12-5 0 5,10-2 0-6,2 2 0 9,6 3 0-10,-8 0 0 7,-3 2 0-2,-2 3 1-1,-6 6-1-2,1 2 0 6,-1 5 0-8,-2 3 1 8,0 5-1-7,-8 3 1 7,-3 2-1-7,-3 3 0 7,-2 1 0-7,-5-1 1 7,-6 2-1-7,1-2 0 8,-1 8 0-9,-8-2 0 9,-4-6 0-8,-1 8 0 7,-3 0 0-7,-4-3 1 6,-4 0-1-5,-2-2 0 5,0 0 0-5,-3-3 1 5,1-3-1-7,-4 3 1 9,-1 3-1-9,4-5 1 9,3-1-1-9,2-2 0 9,4-6 0-9,2-4 0 9,5-6 0-8,3 0 0 7,5-3 2-8,-3-2 1 11,3-3-3-12,8 8 0 9,-10-11 0-7,10 11 0 7,0 0 0-7,0 0 0 6,5 11 0-5,-5-11 0 6,0 0-9-8,0 0 0 9,0 0-46-7,0 0 1 4,0 0 60-3</inkml:trace>
    </iact:actionData>
  </iact:action>
  <iact:action type="add" startTime="181480">
    <iact:property name="dataType"/>
    <iact:actionData xml:id="d91">
      <inkml:trace xmlns:inkml="http://www.w3.org/2003/InkML" xml:id="stk91" contextRef="#ctx0" brushRef="#br0">5347 15477 50 0,'0'0'0'8,"0"0"1"-3,0 0 1 5,0 0 3-5,0 0 1 6,0 0 0-7,0 0 1 6,-10-5 0-5,10 5 1 7,-11-5-5-7,11 5 1 5,0 0-4-6,0 0 1 7,0 0-1-7,0 0 0 6,0 0 1-5,0 0 1 6,0 0-2-7,0 0 0 5,11 2 1-2,-1 1 1 2,3-3 1-4,3 0 0 5,0-3 0-5,2 1 0 5,4-1-3-4,-4 0 0 3,0 1 1-1,4-1 0 0,1-2 0-4,-2 0 1 7,1-3-2-7,-4 0 1 8,1-3-1-8,-1 1 1 5,-2 4-1-3,5-1 1 4,0-1-1-5,3 5 0 5,0 0 0-5,-6 3 1 6,-2 0-1-7,-6 0 0 5,-7 3 0-4,-3-3 1 5,11 0-1-5,-11 0 0 5,0 0 0-5,0 0 1 5,0 0-4-5,0 0 0 5,0 0-33-6,0 0 1 8,0-13 18-7,0 13 1 5,0 0 9-5</inkml:trace>
    </iact:actionData>
  </iact:action>
  <iact:action type="add" startTime="182351">
    <iact:property name="dataType"/>
    <iact:actionData xml:id="d92">
      <inkml:trace xmlns:inkml="http://www.w3.org/2003/InkML" xml:id="stk92" contextRef="#ctx0" brushRef="#br0">6039 15248 69 0,'0'0'0'8,"0"0"1"-3,0 0 1 5,0 0 4-5,0 0 0 5,5-21-3-6,3 5 1 7,5 6-2-5,-2-4 0 3,2 4 0-4,0-1 1 6,-3 1-2-7,6 2 1 7,0 0-1-6,0 3 1 5,2-1-1-6,1 9 1 8,-3 5-2-7,-11 10 0 4,-5 6 0-4,-8 13 1 5,-5 13-1-6,-13 3 1 9,-11 7-1-9,5-2 0 6,-2 3 0-3,5-14 0 1,5-5 0-4,5-10 0 6,9-11 1-5,4-10 0 5,4-3-1-5,2-8 0 5,0 0 0-5,0 0 0 5,24-24 0-5,-6 8 0 6,3 0 1-7,-2 0 0 7,-3 1-1-7,10-4 0 7,6-2 0-7,5 3 0 8,7 7 0-7,-7 6 0 4,-5 8-1-4,-8 7 1 5,-11 8 0-6,0 6 1 6,-5 3-1-5,-5 4 1 6,-6 6-1-7,-2 0 0 6,-6 2 0-5,-7 6 0 5,-9 3 1-5,1-4 0 6,-6-4-1-7,1-1 1 9,-1-4-1-10,3-9 0 6,3-10 1-4,2-6 0 6,5-12 0-5,3-6 1 2,3-5-2-3,5-1 0 5,3-1-1-4,5 1 1 3,3-1-41-4,2 2 1 5,0-3 22-6</inkml:trace>
    </iact:actionData>
  </iact:action>
  <iact:action type="remove" startTime="185921">
    <iact:property name="style" value="instant"/>
    <iact:actionData xml:id="d93" ref="#d92"/>
  </iact:action>
  <iact:action type="add" startTime="185948">
    <iact:property name="dataType" value="strokeEraser"/>
    <iact:actionData xml:id="d94">
      <inkml:trace xmlns:inkml="http://www.w3.org/2003/InkML" xml:id="stk93" contextRef="#ctx0" brushRef="#br1">17939 20489 87 0,'-30'39'4'30,"20"-26"1"-30,-1-5-2 0,11-8 1 1,0 0-1 3,0 0 1 6,8-16-1-6,8-5 1 6,8-16-2-5,-3-13 0 5,3-10-1-4,-6 18 1 5,1 2-2-7,-3 1 1 6,-6 2-1-6,-5 3 1 7,-5-1-1-6,-10 22 0 5,-11 11 0-5,-6 15 0 5,-10 10 1-5,0 9 1 5,-2 10-1-5,-1 0 1 12,-2 6-2-16,8-9 1 14,5-5 0-14,5-5 0 7,5-10-1-3,6-11 1 3,8-8 0-2,5 0 0 4,0-21-1-5,5-6 1 9,1-7-1-11,-4-3 0 5,1 3 0-2,-8 8 1 4,-6 5-1-5,-8 13 0 4,-10 8 0-3,0 8 0 8,-5 7 0-11,5 4 0 4,0-1 0-1,0 1 0 3,3-9-34-4,-1 6 1 4,1 0-10-1,7-8 43 1</inkml:trace>
    </iact:actionData>
  </iact:action>
  <iact:action type="add" startTime="186975">
    <iact:property name="dataType"/>
    <iact:actionData xml:id="d95">
      <inkml:trace xmlns:inkml="http://www.w3.org/2003/InkML" xml:id="stk94" contextRef="#ctx0" brushRef="#br0">6421 15185 61 0,'0'0'0'8,"3"16"3"-3,-3-16 1 5,-11 15 4-5,1-4 1 6,-3 2-6-8,-3 0 1 8,-3 3-3-7,3 0 0 7,3 0 2-7,3-3 1 7,4-5 1-6,6-8 0 6,0 0 2-8,0 0 1 9,11-13-5-9,2 7 0 10,8-2 0-9,-2 1 0 6,-3 1-3-6,18-12 1 6,13-6-1-3,-4 6 1 5,-1-1 1-9,-3 14 1 7,-4 5-3-6,-12 13 0 8,-7 8 1-8,-8 8 0 6,-10 5-1-5,-9 3 0 4,-7 8 0-3,2-3 0 3,0-2 0-2,0-3 0 1,3-6 0-3,5-7 0 5,3-14 0-5,5 4 0 5,2-9 0-5,-2-5 0 5,14-5 0-5,-1-1 1 6,3-4-1-7,10-6 0 6,6-2 0-5,2 2 0 6,5 0 0-8,4 8 0 8,2 5-1-6,-8 6 1 5,-3 8 0-5,-5 4 1 5,-3 4-1-5,-5 5 0 5,-2 2-1-6,-3 8 1 8,-3 6 1-9,-8 4 0 8,-5 4-1-6,-8 5 0 5,-10-1 0-5,-3 1 0 5,-6 5 1-5,-10-13 0 6,-8-6 0-7,1-13 0 8,-1-12-2-9,5-6 1 8,6-6-7-7,10-4 0 6,0-1-91-5</inkml:trace>
    </iact:actionData>
  </iact:action>
  <iact:action type="add" startTime="188522">
    <iact:property name="dataType"/>
    <iact:actionData xml:id="d96">
      <inkml:trace xmlns:inkml="http://www.w3.org/2003/InkML" xml:id="stk95" contextRef="#ctx0" brushRef="#br0">8572 15498 91 0,'0'0'0'9,"0"0"1"-6,0 0 1 10,-10 6 4-10,10-6 0 8,0 0-2-7,0 0 1 5,0 0 0-4,0 0 1 5,18 5-4-5,3 0 1 5,6-2-1-5,-1 2 0 5,3-2 5-4,3-1 0 4,2-2-7-6,0 3 1 9,-2-3-1-10,2 0 0 8,-2-3 4-7,-3-2 1 7,-3 0-7-7,-2-1 1 7,-5-1 2-7,4-1 0 8,4-3-2-9,-3 6 0 8,-3 0 0-6,-3-1 1 5,-5 4-17-5,3 2 0 4,0 0-66-4</inkml:trace>
    </iact:actionData>
  </iact:action>
  <iact:action type="add" startTime="189050">
    <iact:property name="dataType"/>
    <iact:actionData xml:id="d97">
      <inkml:trace xmlns:inkml="http://www.w3.org/2003/InkML" xml:id="stk96" contextRef="#ctx0" brushRef="#br0">9525 15298 96 0,'0'0'0'5,"10"0"4"0,-10 0 1 5,11-5 3-6,8-3 1 7,7-5-5-6,3 2 0 5,3-2-1-4,5-3 0 4,5-5-2-6,0 5 0 6,3 3 1-5,-3 8 0 6,0 8-1-8,-13 10 0 8,-10 10-1-6,-11 9 0 6,-11 8 1-6,-10-4 0 6,-11 9-2-7,-2-5 1 6,-6 7-1-6,-2-10 1 7,-6-5-1-7,9-9 1 9,4-10-1-7,6-2 1 3,8-8-1-4,13-3 1 3,-13 0-1-3,13 0 0 6,5-14 1-8,3 4 0 8,2-3 0-6,11-8 0 4,6-3 0-4,18 3 0 6,10-3 0-6,-2 11 0 5,0 5 0-6,-6 8 0 7,-5 8 0-5,-5 5 0 3,-8 8 0-4,-7 3 0 5,-7 0 0-4,-7 13 0 4,-5-1 1-6,-11 7 1 6,-8-7-2-4,-8 9 0 4,-5-3 0-6,-5-7 1 8,-5-9-1-9,-1-2 1 8,-5-9-1-7,5-4 0 6,1-6-1-5,7 3 1 6,3 0-13-6,8-3 1 5,0 1-70-5</inkml:trace>
    </iact:actionData>
  </iact:action>
  <iact:action type="add" startTime="190217">
    <iact:property name="dataType"/>
    <iact:actionData xml:id="d98">
      <inkml:trace xmlns:inkml="http://www.w3.org/2003/InkML" xml:id="stk97" contextRef="#ctx0" brushRef="#br0">4181 16283 96 0,'0'0'0'10,"0"0"1"-5,0 0 0 4,18 0 2-4,-5 0 0 5,3 0-2-5,0 3 0 6,-3 2 0-7,6-2 0 7,2 2-1-8,0 0 1 8,-3-2 2-6,6 5 1 5,5 0-2-5,3-6 1 6,-1 1-2-8,14-3 1 12,5-3-1-12,1-2 1 6,-1 0-1-4,-3-3 0 6,1 3 0-7,10-3 0 7,8 0-1-7,-3 0 1 5,0 3 0-3,3-1 0 4,0 1-1-5,-2 0 0 6,-1-3 0-6,6 5 0 5,2-2 0-5,-2 0 0 5,-1 0 0-5,1 5 1 10,-3-3 0-14,2 3 1 8,1 3-2-5,0-3 1 6,-1 7-1-5,1-1 1 5,-3-1-1-5,0 6 0 5,-3-9 0-4,6 6 1 3,-1-3 0-2,4 1 0 1,2 1-1-3,5-1 0 5,3-1 0-4,-3 0 1 3,-3-2-1-5,1 2 1 8,-1-2-1-8,4-1 0 7,1-2 1-7,4 0 0 8,2 0-1-9,0 0 0 9,0 0 0-8,-2 0 0 5,-1 0 1-4,3 0 0 5,3-2-1-4,2 2 0 3,3-3 0-4,-5-2 0 5,0 5 0-5,-1-3 0 5,-2 1-1-5,3-1 1 6,3 3 0-7,-1-5 1 7,0 2-2-7,-2-2 1 7,0 0 0-7,0-1 1 8,-3 1 0-9,2-3 0 9,4 8-2-9,-1-8 1 7,0-2 0-5,-4-3 1 5,-4 5-1-3,0-3 0 1,-2-2 0-2,3 5 1 3,2 3-1-4,3-1 0 5,2-4-1-5,-5 5 1 6,0-6-1-7,-2 6 1 6,-6-6 1-4,0 6 0 3,-5-5-1-4,5 2 0 6,0 0 0-6,-10 2 0 5,-6 1 0-6,-7 5 0 6,-6 0-1-5,-13 8 1 6,-8-3-1-5,-8 3 1 3,-5 3 1-5,-8-1 1 7,-6 4-3-7,1-4 0 6,-3-2-47-5,0-8 0 6,0 0 22-7</inkml:trace>
    </iact:actionData>
  </iact:action>
  <iact:action type="add" startTime="192680">
    <iact:property name="dataType"/>
    <iact:actionData xml:id="d99">
      <inkml:trace xmlns:inkml="http://www.w3.org/2003/InkML" xml:id="stk98" contextRef="#ctx0" brushRef="#br0">6986 13897 92 0,'0'0'0'8,"-5"-14"0"-3,-1 4 1 5,1-3 1-5,3 2 1 5,2-2 3-5,0 13 0 6,0 0-5-7,-6 19 0 7,-2 12 0-8,-5 14 1 9,-8 13-1-8,-8 13 0 7,-5 13 0-6,-16 37 1 9,-11 32-2-12,-5 5 0 8,-11 11 0-5,6-6 0 4,0 3 1-4,0-10 0 5,-3-6-1-5,8-16 1 5,5-13 0-5,6-13 0 5,4-10-1-5,9-19 1 5,5-19 0-5,11-20 0 5,7-11-2-5,9-21 1 6,7-21-14-7,8-16 1 7,1 0-55-7</inkml:trace>
    </iact:actionData>
  </iact:action>
  <iact:action type="add" startTime="193401">
    <iact:property name="dataType"/>
    <iact:actionData xml:id="d100">
      <inkml:trace xmlns:inkml="http://www.w3.org/2003/InkML" xml:id="stk99" contextRef="#ctx0" brushRef="#br0">5503 16670 94 0,'0'0'0'8,"0"0"2"-3,0 0 0 5,0 0 1-5,0 0 0 4,18 6-1-3,-5-12 0 3,3 6 1-4,11-2 0 7,7-1-2-8,0 8 1 6,3 6-1-4,0 5 1 3,-2 5-1-4,-1 10 0 7,0 4 0-7,0 4 0 5,-2 9 0-5,0-1 0 5,-1 3-1-6,1 5 1 6,-3 6-1-4,-2-3 1 3,-1-3-1-4,-2-5 1 5,-3-2-1-4,-3-9 0 2,-2-7-2-1,-5-8 1 2,-1-1-90-4</inkml:trace>
    </iact:actionData>
  </iact:action>
  <iact:action type="add" startTime="193820">
    <iact:property name="dataType"/>
    <iact:actionData xml:id="d101">
      <inkml:trace xmlns:inkml="http://www.w3.org/2003/InkML" xml:id="stk100" contextRef="#ctx0" brushRef="#br0">6284 16283 82 0,'-11'11'0'11,"-7"12"1"-8,-1-1 1 7,-2 7 4-5,3-3 1 6,-3 0-6-8,0 6 1 9,0-1 1-8,-3 9 0 6,0 2-2-5,-2 5 1 6,-1 11 0-7,-12 14 0 7,-11 9-2-6,10 1 0 5,0-3 0-3,3-5 0 3,3-8 0-7,2-11 0 7,1-2 1-5,15-22 0 6,13-18 0-7,6 3 0 6,5-3-4-6,2-5 0 7,1-8-30-7,0-2 1 7,-1-4 8-7</inkml:trace>
    </iact:actionData>
  </iact:action>
  <iact:action type="add" startTime="194286">
    <iact:property name="dataType"/>
    <iact:actionData xml:id="d102">
      <inkml:trace xmlns:inkml="http://www.w3.org/2003/InkML" xml:id="stk101" contextRef="#ctx0" brushRef="#br0">6477 16850 103 0,'0'0'0'8,"18"2"2"-2,-5-2 0 4,1-2 1-6,1-1 0 6,4-2 0-4,5 2 0 3,5-7-2-4,-3-1 1 5,3 0-2-3,3 1 1 3,-1 2-1-7,-2-3 1 9,-2 9-1-8,-3-3 0 6,-6-1-4-5,-2 6 1 5,0-2-81-6</inkml:trace>
    </iact:actionData>
  </iact:action>
  <iact:action type="add" startTime="194617">
    <iact:property name="dataType"/>
    <iact:actionData xml:id="d103">
      <inkml:trace xmlns:inkml="http://www.w3.org/2003/InkML" xml:id="stk102" contextRef="#ctx0" brushRef="#br0">6540 17081 103 0,'11'3'0'7,"4"8"1"-1,-4-11 1 3,0-6 1-4,-1 1 0 5,3-3 0-5,8 0 0 6,3 0-2-6,0 0 1 6,-3-5 0-5,3 5 1 3,2 3-2-4,1 0 0 5,-1 0-1-6,0 2 1 7,-2-2-6-5,-3 5 1 3,0 0-82-3</inkml:trace>
    </iact:actionData>
  </iact:action>
  <iact:action type="add" startTime="195576">
    <iact:property name="dataType"/>
    <iact:actionData xml:id="d104">
      <inkml:trace xmlns:inkml="http://www.w3.org/2003/InkML" xml:id="stk103" contextRef="#ctx0" brushRef="#br0">7865 16902 90 0,'0'0'0'9,"0"0"0"-4,0 0 0 5,0 11 1-5,0-11 1 5,-13 5 1-5,13-5 1 5,-19 8 2-5,19-8 0 6,0 0-2-6,0 0 1 5,0 0-2-5,11 3 1 6,7-1-3-6,3-2 1 5,3 0-1-6,5 0 1 7,3-2-1-7,-1-1 1 9,1 0 5-9,-3-2 0 6,0 2-3-6,0 1 1 6,-2-1-6-5,-4 1 1 4,-4 2 2-4,-6 0 0 6,-8-3-4-8,-5 3 1 8,0 0-1-7,0 0 0 8,0 0-2-8,0 0 0 6,0 0-9-4,0 0 0 4,0 0-72-5</inkml:trace>
    </iact:actionData>
  </iact:action>
  <iact:action type="add" startTime="196148">
    <iact:property name="dataType"/>
    <iact:actionData xml:id="d105">
      <inkml:trace xmlns:inkml="http://www.w3.org/2003/InkML" xml:id="stk104" contextRef="#ctx0" brushRef="#br0">8527 16757 113 0,'0'0'0'8,"0"0"0"-4,0 0 1 7,13-18 0-7,-5 7 0 7,3-2 2-7,0 0 0 8,2-3-1-8,8 6 0 7,3-3-2-8,-1 2 1 9,-2 3 0-8,6 3 0 7,5 5-1-7,-9 10 1 6,-4 9-1-5,-9 7 0 5,-10 8-1-5,-8 9 1 5,-7 4-1-3,-4 0 0 4,-5 3 1-5,3-5 0 1,0-5-1-2,5-14 0 5,0-5 1-4,9-5 0 4,1-8 0-6,6-8 0 6,0 0 0-5,0 0 1 5,8-19-1-5,0 6 0 7,5-3 0-9,11-7 1 10,10-1-1-11,-5 8 1 10,0-2-1-8,3 2 1 6,0 0-1-5,2 8 1 5,0 8-1-5,-5 8 1 4,-2 8-1-4,-3 5 0 5,-3 5 0-5,-3 1 1 5,-2-1-1-5,-5 6 1 5,-6-1-1-5,-5 1 1 5,-5 0-1-5,-11 4 1 7,-11 4-1-8,-12-3 0 8,-11 5 0-9,-1-10 1 7,-4-3-1-5,2-8 0 4,0 0 0-3,6-6 0 4,5-7-5-4,10 3 0 4,0-3-85-7</inkml:trace>
    </iact:actionData>
  </iact:action>
  <iact:action type="add" startTime="197033">
    <iact:property name="dataType"/>
    <iact:actionData xml:id="d106">
      <inkml:trace xmlns:inkml="http://www.w3.org/2003/InkML" xml:id="stk105" contextRef="#ctx0" brushRef="#br0">9715 16515 95 0,'-11'0'0'10,"-10"0"7"-6,8-3 1 6,3 1-5-6,10 2 1 7,0 0-1-7,0 0 0 8,5 23-2-7,-3-1 1 5,4 4-1-6,-1 11 0 7,3 2 0-8,2 6 0 9,4 0 0-8,-1-3 0 7,-3 0 0-7,4 0 0 10,-1 0-1-12,0-7 1 8,3-1 0-5,-8-10 0 5,-3-11-1-4,0-3 0 3,1 4-3-6,-6-14 0 9,0 0-5-8,0 0 1 7,0 0-75-6</inkml:trace>
    </iact:actionData>
  </iact:action>
  <iact:action type="add" startTime="197470">
    <iact:property name="dataType"/>
    <iact:actionData xml:id="d107">
      <inkml:trace xmlns:inkml="http://www.w3.org/2003/InkML" xml:id="stk106" contextRef="#ctx0" brushRef="#br0">9338 16952 99 0,'0'0'0'8,"21"-8"4"-3,-21 8 0 4,15-7 4-4,1 1 0 5,8 6-3-6,2-2 0 8,3 2-2-8,1 0 0 7,1-3-3-7,4 0 1 6,1-2 0-4,4 0 1 4,5 0 6-5,-3-1 1 5,-2-2-9-5,-1 0 1 7,1-5-1-9,-1 5 1 8,-2-2 5-7,-2 2 0 7,-1 0-7-6,-8 3 0 5,-2 0 2-4,-5 2 1 2,-6 3-7-2,-13 0 0 4,0 0-7-6,0 0 0 7,-19 8-34-6,19-8 0 4,0 0 24-4</inkml:trace>
    </iact:actionData>
  </iact:action>
  <iact:action type="add" startTime="197980">
    <iact:property name="dataType"/>
    <iact:actionData xml:id="d108">
      <inkml:trace xmlns:inkml="http://www.w3.org/2003/InkML" xml:id="stk107" contextRef="#ctx0" brushRef="#br0">9654 17324 91 0,'0'0'0'8,"13"0"4"-4,-13 0 0 6,16-6 5-5,-16 6 1 5,19-7-4-5,-6 1 0 5,5-2-5-5,6 6 1 7,3-1-1-8,-1-2 1 7,-2 0 4-8,2-1 1 8,-2-4-7-7,0 10 0 8,-1-3 1-7,-2 3 0 4,-2 3-1-3,-3-3 0 3,-6 8-1-5,4-6 1 8,-4-2 2-8,1 0 0 8,-3-2-2-10,-8 2 0 10,10-8-2-7,-10 8 1 5,8-16-34-6,-8 16 1 7,0 0-16-7</inkml:trace>
    </iact:actionData>
  </iact:action>
  <iact:action type="add" startTime="198581">
    <iact:property name="dataType"/>
    <iact:actionData xml:id="d109">
      <inkml:trace xmlns:inkml="http://www.w3.org/2003/InkML" xml:id="stk108" contextRef="#ctx0" brushRef="#br0">10182 16807 93 0,'0'0'0'8,"13"-5"5"-3,-13 5 1 4,11-18-1-3,-11 18 0 3,8-19 0-4,0 3 0 5,5 1-2-5,3-4 0 6,0-2 2-6,15-5 0 6,14-8-3-7,0 7 0 7,2 1-2-7,-4 18 0 5,-4 8 2-3,-12 8 0 6,-9 8-2-7,-13 13 0 4,-10 13-1-5,-8 8 1 7,-11 10 0-7,3-4 0 7,-5 2-1-6,2-13 1 5,3-9-1-6,2-9 1 7,6-4 0-7,5-9 0 9,3-6 0-11,5-8 0 9,0 0 0-6,0 0 0 4,10-14 0-3,17-1 1 6,15-9-1-8,-5 0 1 6,0 6-1-4,8-1 0 2,2 6 0-3,-2 10 0 5,0 6 0-6,-5 10 1 6,-6 6-1-4,-8 7 0 3,-4 3 0-2,-9-3 0 2,-11 9 2-4,-10-1 0 4,-7 5-3-4,-12 1 1 7,-7 5 0-9,-8-3 1 8,-8 3-1-7,5-11 0 8,0-3 0-8,3-4 0 6,-1-4-2-6,6-4 1 7,6-3-20-7,10-6 0 7,-1-2-51-7</inkml:trace>
    </iact:actionData>
  </iact:action>
  <iact:action type="add" startTime="199678">
    <iact:property name="dataType"/>
    <iact:actionData xml:id="d110">
      <inkml:trace xmlns:inkml="http://www.w3.org/2003/InkML" xml:id="stk109" contextRef="#ctx0" brushRef="#br0">11267 16757 111 0,'0'0'0'7,"0"0"0"-3,0 0 1 7,0 0 3-7,0 0 0 7,0 0-1-7,13-8 0 8,11 8-1-9,-3-7 0 7,0-4 0-6,19-2 0 8,12-6-1-7,-9 4 0 5,-1-1 0-5,-3 5 1 4,-2 3-2-4,-8 0 1 6,-8 3-1-6,-2 5 0 5,-6 3-8-5,-13-3 0 5,0 0-32-6,0 0 1 7,0 0 18-6</inkml:trace>
    </iact:actionData>
  </iact:action>
  <iact:action type="add" startTime="200065">
    <iact:property name="dataType"/>
    <iact:actionData xml:id="d111">
      <inkml:trace xmlns:inkml="http://www.w3.org/2003/InkML" xml:id="stk110" contextRef="#ctx0" brushRef="#br0">11243 17158 115 0,'0'0'0'10,"-11"8"0"-4,11-8 1 2,0 0 3-3,0 0 0 6,19-11-1-6,-1 3 0 4,6 8-1-4,5-2 1 5,3-1 2-5,0 0 0 6,2-2 2-7,3-3 1 7,5-2-10-6,-2 2 1 5,-3-5 2-4,-6-1 1 5,-2 1-2-8,-5-3 0 6,-6 9 0-3,-4-1 0 4,-9 2-2-5,-5 6 1 5,0 0-5-6,0 0 1 7,0 0-47-7,0 0 1 8,0 0 35-9</inkml:trace>
    </iact:actionData>
  </iact:action>
  <iact:action type="add" startTime="201492">
    <iact:property name="dataType"/>
    <iact:actionData xml:id="d112">
      <inkml:trace xmlns:inkml="http://www.w3.org/2003/InkML" xml:id="stk111" contextRef="#ctx0" brushRef="#br0">12130 17039 101 0,'0'0'0'10,"2"-13"1"-7,-2 13 0 8,14 0 4-7,-4 0 1 7,1 0-2-7,5-5 1 8,-1 0-2-9,17-3 0 9,10 5-1-9,-5-2 1 9,-2 5-1-8,-4-6 0 7,-2 4 9-7,11-6 0 7,2 5-10-8,-10-2 1 10,-8-3-2-11,-6 0 0 10,-5-2 0-9,-13 10 1 9,11 0-2-8,-11 0 0 6,-3 10-8-3,3-10 0 2,0 0-37-4,0 0 1 6,0 0 20-7</inkml:trace>
    </iact:actionData>
  </iact:action>
  <iact:action type="add" startTime="201884">
    <iact:property name="dataType"/>
    <iact:actionData xml:id="d113">
      <inkml:trace xmlns:inkml="http://www.w3.org/2003/InkML" xml:id="stk112" contextRef="#ctx0" brushRef="#br0">12853 16644 126 0,'0'0'0'8,"-21"8"1"-4,21-8 1 6,18-21-1-6,22 2 0 7,18-7 3-7,-16 5 1 7,-2 0 0-7,-6 10 0 7,-8 9-4-6,-2 7 1 5,-8 14-1-5,-5 7 0 5,-9 13-1-5,1 6 0 6,-3 8-1-8,-13 2 0 14,-14 3-1-16,1-5 1 9,-6 0-1-5,11-14 1 4,5-2 0-4,0-13 0 5,3-9 0-6,0-7 1 8,2-8-1-8,11 0 1 7,0 0 0-7,14-15 0 7,7-14 0-7,-5 5 0 6,-1-5 0-5,1 8 0 6,3-6 0-7,23 6 0 8,16 6 0-9,-5 9 0 10,0 6 0-10,-8 6 0 6,-6 7 0-4,-7 5 0 6,-8 9 0-6,-6-1 0 4,-7 11 1-3,-6 0 0 5,-8 5-1-8,-10 0 0 8,-8-3 0-6,-11 6 0 6,-7-5 1-7,-4-6 0 6,-7-2-1-6,0-3 0 6,-3-6-1-5,3-2 1 7,-3-5-6-9,14 0 1 8,7-6-33-7,19-4 0 6,13-4 16-5,0-2 0 5,0 0 20-4</inkml:trace>
    </iact:actionData>
  </iact:action>
  <iact:action type="add" startTime="202725">
    <iact:property name="dataType"/>
    <iact:actionData xml:id="d114">
      <inkml:trace xmlns:inkml="http://www.w3.org/2003/InkML" xml:id="stk113" contextRef="#ctx0" brushRef="#br0">13848 16663 96 0,'0'0'0'7,"0"0"5"-3,0 0 0 7,0 0-1-7,0 0 1 7,0 0-1-7,0 0 0 7,8 18 0-7,0 3 0 7,5 11-3-6,0 7 0 5,0 11 2-6,-2 0 0 7,-1 8-3-7,-2 0 0 7,-5 0 0-6,0-5 0 6,-6-6 1-8,3-5 0 9,3-13-1-8,-6-5 0 7,0-11 0-8,3-13 0 10,0 0-5-11,0 0 1 9,3-21-29-7,-3 5 1 7,0-5-7-5</inkml:trace>
    </iact:actionData>
  </iact:action>
  <iact:action type="add" startTime="203129">
    <iact:property name="dataType"/>
    <iact:actionData xml:id="d115">
      <inkml:trace xmlns:inkml="http://www.w3.org/2003/InkML" xml:id="stk114" contextRef="#ctx0" brushRef="#br0">13650 17071 119 0,'0'0'0'10,"24"-11"4"-7,-8 3 1 7,5 6-2-5,5-1 0 5,8 1 9-4,3-4 1 4,3 4-13-5,2-9 0 6,3 6 4-6,2-8 1 4,6-1-5-4,-8 1 0 5,-5-5 0-4,2 7 0 3,3 3 2-4,-8 6 1 6,-6 2-4-7,-7 2 1 5,-11 1 0-4,-13-3 0 6,3 16-7-7,-3-16 0 7,-18 10-13-7,7-15 1 6,0 5-62-5</inkml:trace>
    </iact:actionData>
  </iact:action>
  <iact:action type="add" startTime="203562">
    <iact:property name="dataType"/>
    <iact:actionData xml:id="d116">
      <inkml:trace xmlns:inkml="http://www.w3.org/2003/InkML" xml:id="stk115" contextRef="#ctx0" brushRef="#br0">14494 16610 83 0,'0'0'0'9,"-10"2"7"-3,10-2 1 4,-11-5 1-5,11 5 0 6,11-8-4-7,-11 8 0 7,18-8 2-7,-4-2 1 7,1 2-5-7,4-3 0 8,5-2-3-9,-1 0 0 10,1 5 2-10,0 8 0 7,0 5-2-6,-3 11 0 7,-3 8 1-6,-12 10 0 4,-12 11-2-3,-7 2 0 4,-11 3 0-6,3 3 1 7,-3 0-1-6,-2-3 1 6,0-11-2-7,-1-7 1 7,1-14 0-6,5 4 0 5,5-12 0-7,16-10 1 8,-11 11-1-6,11-11 1 7,11-11-1-9,2 1 1 8,6-12 0-6,10-4 0 5,5 0 0-5,-2-1 0 5,-3 4 0-3,18 2 0 2,11 2 0-5,-10 9 0 7,-3 7 0-8,-1 6 0 9,-1 7 0-8,-6 6 0 7,-6 2 1-6,-4 9 0 5,-9 2 1-5,-2 5 0 6,-3 6-2-8,-13 4 1 9,-10-2 0-9,-9 1 1 8,-7-1-2-5,-9 0 0 3,-4 3 2-4,-6-6 0 5,-2-7-3-4,-4-1 1 2,1-7 2-4,3-8 0 7,2-11-4-6,3 3 0 6,5-5-13-8,10-3 1 9,1 0-73-9</inkml:trace>
    </iact:actionData>
  </iact:action>
  <iact:action type="add" startTime="204690">
    <iact:property name="dataType"/>
    <iact:actionData xml:id="d117">
      <inkml:trace xmlns:inkml="http://www.w3.org/2003/InkML" xml:id="stk116" contextRef="#ctx0" brushRef="#br0">15809 17095 100 0,'0'0'0'9,"0"0"0"-5,0 0 0 7,0 0 1-7,0 0 1 6,13 18 3-4,-2-7 1 3,2 2 1-4,5-3 1 6,3 3-7-6,3 6 1 6,0 7-1-7,0 3 0 7,-1 3 1-7,1-1 1 7,-3 9-3-7,-10-1 1 6,-9 6-1-4,-10 5 0 5,-13 3-2-7,0-14 1 6,-8 4-7-6,5-20 1 8,3-10-34-9,6-7 0 10,-1-4 25-11</inkml:trace>
    </iact:actionData>
  </iact:action>
  <iact:action type="add" startTime="205216">
    <iact:property name="dataType"/>
    <iact:actionData xml:id="d118">
      <inkml:trace xmlns:inkml="http://www.w3.org/2003/InkML" xml:id="stk117" contextRef="#ctx0" brushRef="#br0">16054 17126 114 0,'0'0'0'9,"0"0"2"-6,0 0 0 8,0 0 3-7,0 0 0 7,16-5 0-7,8 0 1 8,8-1-5-9,-3-2 0 8,0 1 5-7,8 1 0 7,2 1-4-6,-5 0 0 5,-2 2-3-5,-6-2 0 6,-2-3 0-7,0 5 0 6,-3 1 1-6,-5-4 0 7,-8 4 0-5,-8 2 1 5,13-11-10-8,-13 11 0 8,0 0-87-7</inkml:trace>
    </iact:actionData>
  </iact:action>
  <iact:action type="add" startTime="205591">
    <iact:property name="dataType"/>
    <iact:actionData xml:id="d119">
      <inkml:trace xmlns:inkml="http://www.w3.org/2003/InkML" xml:id="stk118" contextRef="#ctx0" brushRef="#br0">16593 16810 108 0,'0'0'0'8,"0"0"2"-3,0 0 0 5,15-13 5-5,-4 8 0 6,2-3-2-6,3 0 0 5,0-3-3-4,16-5 0 2,7 6 5-1,1 5 1 2,2 5-9-4,-10 8 0 5,-9-1 2-5,-7 20 0 5,-10-1-1-5,-9 6 0 5,-8 7 0-5,-5 6 0 8,-7 10-1-10,-4-5 1 6,-2 3 0-4,-2-5 0 6,-1-6-1-6,6-11 0 6,2-10 1-7,8-5 0 6,3-16-1-5,13 0 0 4,0 0 1-3,0 0 0 3,16-16 0-3,5-5 0 3,8-16-1-3,13 6 1 3,8-1 0-4,-5 3 0 5,0 0 0-5,5 11 0 5,0-3 0-5,0 15 0 5,0 6 0-5,-10 14 1 6,-8 9 0-7,-11 6 1 8,-13 3-3-9,-6 2 0 13,-10 0 2-15,-10 9 1 8,-8-4-2-4,-11 1 1 4,-8 4-1-2,-3-12 0 2,-2 0-1-5,8-9 0 6,2-7 0-4,6-5 1 3,5-6-11-4,10-5 0 6,1 0-80-7</inkml:trace>
    </iact:actionData>
  </iact:action>
  <iact:action type="add" startTime="206311">
    <iact:property name="dataType"/>
    <iact:actionData xml:id="d120">
      <inkml:trace xmlns:inkml="http://www.w3.org/2003/InkML" xml:id="stk119" contextRef="#ctx0" brushRef="#br0">17376 16994 116 0,'0'0'0'9,"11"6"2"-5,-11-6 0 7,11-8 5-6,2 0 1 5,5 5 0-6,11-2 0 7,11-3-5-6,-1 0 1 7,4-2-4-10,-4 4 0 10,-2 1 3-9,-5-3 0 9,-6 3-6-8,1 2 0 7,-1 3 6-7,-10-5 0 6,-6 5-3-5,-10 0 0 5,14-5-3-5,-14 5 0 5,0-11-10-4,0 11 1 3,-3-16-47-5,8 3 0 8,1 5 66-8</inkml:trace>
    </iact:actionData>
  </iact:action>
  <iact:action type="add" startTime="206720">
    <iact:property name="dataType"/>
    <iact:actionData xml:id="d121">
      <inkml:trace xmlns:inkml="http://www.w3.org/2003/InkML" xml:id="stk120" contextRef="#ctx0" brushRef="#br0">17970 16610 100 0,'0'0'0'5,"-10"2"1"1,10-2 1 3,0 0 1-3,0 0 0 3,10-13 6-4,-10 13 1 5,19-18 0-5,12 5 0 5,17-6-10-5,-1 6 0 5,4 0 1-5,-4 13 1 6,-2 8-1-7,-13 8 0 7,-9 5-1-6,-12 16 1 5,-11 7-1-5,-16 6 1 8,-13 0-2-8,0 8 1 2,-8-2 0 0,3-9 0 2,-3-7-1-4,5-9 1 5,6-7 0-6,5-8 0 8,5-11 0-10,5-5 0 8,9-3-1-4,15-12 1 4,13-1 0-6,6-8 0 7,5 0-1-6,13-2 1 5,8-6 0-4,-5 9 0 4,0-1 1-5,2 8 0 4,0 3-2-4,-2 10 1 5,-3 6 0-4,-13 10 0 3,-13 6 1-4,-8 7 0 5,-8 6-2-5,-13 7 0 5,-14 6 1-5,-2 2 1 6,-5 3-1-7,-9-5 1 8,-10 0 0-9,-2-6 0 8,-3-4-2-7,-3-6 1 7,0-6 0-7,6 4 0 7,-1-6 1-7,11-3 0 6,8 1-2-4,0-4 1 4,3-4-5-5,10-3 0 5,8-3-24-4,8-5 0 3,0 0-26-5</inkml:trace>
    </iact:actionData>
  </iact:action>
  <iact:action type="add" startTime="207767">
    <iact:property name="dataType"/>
    <iact:actionData xml:id="d122">
      <inkml:trace xmlns:inkml="http://www.w3.org/2003/InkML" xml:id="stk121" contextRef="#ctx0" brushRef="#br0">19147 16810 114 0,'0'0'0'11,"19"-13"5"-7,-6 10 0 6,6-5-3-5,4 0 1 5,4 1 2-6,7-7 0 6,3-4-3-5,0-3 0 5,-3 13-2-5,-2-5 0 6,0 0 2-6,-6 5 1 4,-2 8-4-4,-9 0 0 7,-4 0-19-8,-11 0 0 6,0 0-51-5</inkml:trace>
    </iact:actionData>
  </iact:action>
  <iact:action type="add" startTime="208055">
    <iact:property name="dataType"/>
    <iact:actionData xml:id="d123">
      <inkml:trace xmlns:inkml="http://www.w3.org/2003/InkML" xml:id="stk122" contextRef="#ctx0" brushRef="#br0">19103 17113 114 0,'10'-3'0'7,"9"-5"5"-3,7 3 1 7,11-3 0-7,-5 0 1 8,-1-2-1-8,4 5 1 6,-1-3-8-6,-2 2 1 6,-3 1 0-5,-3-3 0 5,-5 0 4-5,3 3 0 6,2 5-8-6,-7-3 1 4,-6 1-38-3,11-6 0 5,-1 0 3-7</inkml:trace>
    </iact:actionData>
  </iact:action>
  <iact:action type="add" startTime="208594">
    <iact:property name="dataType"/>
    <iact:actionData xml:id="d124">
      <inkml:trace xmlns:inkml="http://www.w3.org/2003/InkML" xml:id="stk123" contextRef="#ctx0" brushRef="#br0">20573 16368 127 0,'0'0'0'9,"0"0"0"-4,0 0 1 4,0 0 0-4,0 0 1 5,0 0-1-6,0 0 1 8,-11 13-1-9,-2 5 0 9,-3 3 0-8,-8 11 0 6,-5 5-1-6,0 10 1 8,-5 8-1-7,0-2 0 4,-1 10 0-2,9-5 1 4,2 6-1-5,8-1 0 3,3-3 0-4,8 1 0 3,7-8 0-3,14-11 0 5,8-8 1-5,8-8 0 6,10-7 1-7,3-9 0 8,2-10-2-9,1-5 1 9,-1-8-1-9,1 0 0 7,2-6 3-5,-11 1 1 5,-7-3-3-3,-3-3 1 1,-8 3-3-3,3-16 1 5,0-5 1-6,-3-3 0 7,0-2 2-7,-8-16 1 7,-5-17-5-7,-10 7 0 7,-12-6 2-7,-2 10 0 7,-2 9-2-7,-8 7 1 9,-6 6-1-10,-2 12 0 10,-3 9 0-11,0 10 0 10,-3 11 1-9,6 2 0 8,5 6-1-6,5 2 1 4,3 6 1-4,2 2 1 5,1 0-2-5,5-2 0 5,2 2-3-5,11-13 0 5,-2 16-10-6,7-6 1 7,5 1-46-6,19-4 0 5,0 1 65-6</inkml:trace>
    </iact:actionData>
  </iact:action>
  <iact:action type="add" startTime="209509">
    <iact:property name="dataType"/>
    <iact:actionData xml:id="d125">
      <inkml:trace xmlns:inkml="http://www.w3.org/2003/InkML" xml:id="stk124" contextRef="#ctx0" brushRef="#br0">21246 17153 107 0,'0'0'0'8,"7"13"1"-3,-7 0 1 5,0 8 2-5,0 11 1 7,-2 2-2-8,-3 13 0 7,-1 6-2-6,-2 0 1 5,-5-1-1-4,3-2 0 2,-4-2-1-2,6-11 1 3,1-1 0-4,-1-9 1 5,2-14-2-5,4 0 0 6,-1-8-62-7,16-41 1 6,0 4 71-6</inkml:trace>
    </iact:actionData>
  </iact:action>
  <iact:action type="add" startTime="210036">
    <iact:property name="dataType"/>
    <iact:actionData xml:id="d126">
      <inkml:trace xmlns:inkml="http://www.w3.org/2003/InkML" xml:id="stk125" contextRef="#ctx0" brushRef="#br0">21538 16665 101 0,'0'0'0'8,"24"5"4"-4,-11 1 1 6,-2 2 3-4,2-6 0 3,3-2-5-4,13 0 0 5,11-10 1-5,7 4 1 6,9-7 1-6,2 5 1 4,2-5-5-3,-2 3 1 3,-2-4 2-4,-9 14 0 6,-4 0-5-5,-9 0 0 6,-5 6 2-10,-8-1 0 10,-8 0-2-8,-13-5 0 6,8 13-4-5,-8-13 0 4,-13 3-2-3,13-3 0 3,-11-5-6-4,11 5 0 6,0 0-78-8</inkml:trace>
    </iact:actionData>
  </iact:action>
  <iact:action type="add" startTime="210456">
    <iact:property name="dataType"/>
    <iact:actionData xml:id="d127">
      <inkml:trace xmlns:inkml="http://www.w3.org/2003/InkML" xml:id="stk126" contextRef="#ctx0" brushRef="#br0">22697 16262 116 0,'0'0'0'9,"-21"0"3"-6,21 0 1 8,0 0-2-7,0 0 0 8,-13 5 0-8,0 9 0 7,-9 4-1-6,-1 11 0 5,-9 5 0-7,0 8 0 8,-5 6-1-7,0 12 1 7,1 4-1-6,-1 1 0 5,2 4 0-3,6 13 1 2,3 7-1-5,15-18 0 7,9 0 0-7,12-15 1 8,14-14 0-10,5-5 1 9,8-6-2-6,8-7 0 4,10-5 0-4,-2-9 0 8,0-5 0-9,0-5 1 7,2-13 0-6,-8 8 1 4,-2-8 2-3,-5-11 1 5,-8-2 0-8,-1-6 0 8,-4-2-3-7,-6 5 0 7,-5-3-1-7,-6 6 0 7,-2-3-1-8,-8 8 0 9,-8 0-5-9,-13 16 0 8,-11 7 5-7,-2 11 1 8,-3 16-2-7,-2 3 0 5,-4 7 1-5,4 1 1 5,-3-3 0-7,5 5 1 8,0-8-2-7,8 3 0 7,2-13-1-6,9 2 1 6,5-13-6-7,13-13 1 6,0 0-12-5,0 0 1 5,0 0-65-5</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8460" units="cm"/>
          <inkml:channel name="Y" type="integer" max="10400" units="cm"/>
          <inkml:channel name="F" type="integer" max="256" units="dev"/>
          <inkml:channel name="T" type="integer" max="2.14748E9" units="dev"/>
        </inkml:traceFormat>
        <inkml:channelProperties>
          <inkml:channelProperty channel="X" name="resolution" value="627.89117" units="1/cm"/>
          <inkml:channelProperty channel="Y" name="resolution" value="630.30304" units="1/cm"/>
          <inkml:channelProperty channel="F" name="resolution" value="0" units="1/dev"/>
          <inkml:channelProperty channel="T" name="resolution" value="1" units="1/dev"/>
        </inkml:channelProperties>
      </inkml:inkSource>
      <inkml:timestamp xml:id="ts0" timeString="2020-04-08T19:07:59.567"/>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29975">
    <iact:property name="dataType"/>
    <iact:actionData xml:id="d0">
      <inkml:trace xmlns:inkml="http://www.w3.org/2003/InkML" xml:id="stk0" contextRef="#ctx0" brushRef="#br0">2484 5170 75 0,'0'0'0'8,"0"0"3"-2,0 0 0 3,2-14 5-5,-2 14 1 8,-2-15-3-8,2 15 0 6,-3-11-1-5,3 11 1 5,3-13-2-4,-3 13 1 4,5-13-4-7,-5 13 1 9,10-8 5-8,1 5 0 6,2 1-5-4,8 2 0 4,6 2-1-5,4 11 0 5,6 6 0-5,-2 12 0 7,-1 9 3 2,-8 18 1-13,-2 10-5 2,-5 6 0 8,-4 5 2-6,6-2 0 4,6-4-2-3,-1-2 0 4,1-2 0-4,-1-3 1 3,3-3 2-2,0-8 1 1,0-10-4-4,-2-3 0 9,-4-7 0-11,-2-12 0 9,-5-10-9-7,-5-5 1 6,-3-10-24-4,2-4 0 3,1 1-28-4</inkml:trace>
    </iact:actionData>
  </iact:action>
  <iact:action type="add" startTime="30487">
    <iact:property name="dataType"/>
    <iact:actionData xml:id="d1">
      <inkml:trace xmlns:inkml="http://www.w3.org/2003/InkML" xml:id="stk1" contextRef="#ctx0" brushRef="#br0">3064 5180 102 0,'0'0'0'7,"-18"24"3"-1,2 0 1 2,-8 5 3-2,-5 10 0 3,-5 8 4-4,-3 14 0 7,-5 8-5-8,-14 28 0 7,-10 22 2-7,-2-4 0 5,-6 9-6-4,16-18 1 7,5-9-4-8,16-26 1 6,13-18-3-5,8-24 0 6,11-21-12-7,5-8 1 6,0 0-86-5</inkml:trace>
    </iact:actionData>
  </iact:action>
  <iact:action type="add" startTime="30875">
    <iact:property name="dataType"/>
    <iact:actionData xml:id="d2">
      <inkml:trace xmlns:inkml="http://www.w3.org/2003/InkML" xml:id="stk2" contextRef="#ctx0" brushRef="#br0">3164 5536 118 0,'14'0'0'10,"4"0"1"-6,-5-5 0 7,1-6 9-7,-1 0 0 8,-3-4 7-10,22-6 0 10,15-8-18-7,-7 5 0 4,2 0 1-4,6-2 0 6,5-1 0-6,-14 6 0 5,-5 3-15-5,1 5 1 5,-1 0-86-4</inkml:trace>
    </iact:actionData>
  </iact:action>
  <iact:action type="add" startTime="31099">
    <iact:property name="dataType"/>
    <iact:actionData xml:id="d3">
      <inkml:trace xmlns:inkml="http://www.w3.org/2003/InkML" xml:id="stk3" contextRef="#ctx0" brushRef="#br0">3410 5736 137 0,'10'-13'0'11,"9"-11"1"-6,-1 8 1 5,1 0 1-5,18-5 1 4,10-2 9-3,-10 4 1 4,-2 1-21-6,-4 5 1 7,1-1-110-7</inkml:trace>
    </iact:actionData>
  </iact:action>
  <iact:action type="add" startTime="31493">
    <iact:property name="dataType"/>
    <iact:actionData xml:id="d4">
      <inkml:trace xmlns:inkml="http://www.w3.org/2003/InkML" xml:id="stk4" contextRef="#ctx0" brushRef="#br0">4265 5675 137 0,'0'0'0'7,"8"-18"7"-2,5 10 0 6,3 0-8-7,18-8 1 8,11-5 3-8,-5 0 0 5,2 0-3-5,3 0 1 7,0-3 3-6,-3 6 0 5,0-3-7-5,-10 10 0 5,-6 1-2-5,-5-1 0 5,-7 9-42-5,-1-4 1 5,-5 4 26-5,2-6 1 6,1 0 14-6</inkml:trace>
    </iact:actionData>
  </iact:action>
  <iact:action type="add" startTime="31762">
    <iact:property name="dataType"/>
    <iact:actionData xml:id="d5">
      <inkml:trace xmlns:inkml="http://www.w3.org/2003/InkML" xml:id="stk5" contextRef="#ctx0" brushRef="#br0">5009 4969 113 0,'0'0'0'8,"-5"19"4"-2,8 2 0 3,-1 5 5-5,1 16 0 7,-3 14-4-6,0 18 0 6,0 12 9-6,8 7 1 5,2 4-16-5,9 19 0 4,5 10 1-2,-1-20 1 3,4-9-1-2,-9-39 0-1,-5-26 1-2,-2-11 1 5,-3-18-1-6,5-19 0 7,0-16-1-6,3-2 1 5,3-14-1-6,-4 4 1 7,-1-6-1-5,-4 7 1 3,1 9-1-3,13 0 0 5,5 0 0-7,5-3 0 7,8-5-1-8,-10 7 1 7,-9 1 0-6,-4 13 0 7,-6 5-1-6,27 6 1 10,15 10 0-15,-10 16 0 10,0 5 0-4,-19 10 1 3,-10 11-2-4,-13 6 1 5,-11 5 0-6,-11 2 1 7,-7 0-1-5,-14-2 0 3,-12-6 0-3,7-12 1 4,3-9-1-5,-6-18 1 5,-5-13-3-5,0-6 1 4,-5-10-12-3,11 5 1 4,2-2-27-5,11 7 1 4,-1 1-10-2</inkml:trace>
    </iact:actionData>
  </iact:action>
  <iact:action type="add" startTime="32872">
    <iact:property name="dataType"/>
    <iact:actionData xml:id="d6">
      <inkml:trace xmlns:inkml="http://www.w3.org/2003/InkML" xml:id="stk6" contextRef="#ctx0" brushRef="#br0">6229 5222 130 0,'0'0'0'12,"-11"21"1"-9,11 6 0 8,5 7 12-7,3 8 1 5,3 8-15-4,-1 0 0 5,4 11 1-4,-4-9 1 4,-2 1 2-5,0-8 1 5,-3-8-3-6,-2-8 0 6,-3-11-5-5,0-5 0 5,0-7-16-5,-5-17 1 7,-1 1-63-8</inkml:trace>
    </iact:actionData>
  </iact:action>
  <iact:action type="add" startTime="33144">
    <iact:property name="dataType"/>
    <iact:actionData xml:id="d7">
      <inkml:trace xmlns:inkml="http://www.w3.org/2003/InkML" xml:id="stk7" contextRef="#ctx0" brushRef="#br0">5790 5515 134 0,'14'0'0'8,"4"2"1"-5,-5-2 0 9,1 0 12-8,7-8 0 8,5 3-10-8,22-8 0 6,15-5-1-4,-5-1 1 4,3-2-3-5,2-5 0 5,6-3 3-4,-14 5 0 4,-7 3-5-7,-6 3 1 9,-8-1-14-9,-8 6 1 15,1 0-89-18</inkml:trace>
    </iact:actionData>
  </iact:action>
  <iact:action type="add" startTime="33460">
    <iact:property name="dataType"/>
    <iact:actionData xml:id="d8">
      <inkml:trace xmlns:inkml="http://www.w3.org/2003/InkML" xml:id="stk8" contextRef="#ctx0" brushRef="#br0">5754 5978 139 0,'0'0'0'8,"21"-15"13"-4,-11 7 0 7,-2 0-13-7,32-5 1 6,18-3 4-4,-5-3 0 3,2 1-5-2,11-6 0 6,8-2-20-11,-13 5 0 7,-1 0-74-2</inkml:trace>
    </iact:actionData>
  </iact:action>
  <iact:action type="add" startTime="33684">
    <iact:property name="dataType"/>
    <iact:actionData xml:id="d9">
      <inkml:trace xmlns:inkml="http://www.w3.org/2003/InkML" xml:id="stk9" contextRef="#ctx0" brushRef="#br0">6822 5707 109 0,'0'0'0'9,"0"0"7"-4,0 0 1 4,-2 18 8-4,4 1 1 5,6 7-15-5,6 8 1 5,4 11 3-5,6 5 1 5,5 8-7-5,5 3 0 6,3 2 0-6,0-5 0 6,0-5 1-6,0-11 1 5,0-8-1-5,-6-10 0 9,-4-3-1-13,-6-11 1 9,-5-2 0-2,0-10 0 0,-6-12-1-3,-2-14 1 5,-5-17-5-4,-6-13 1 3,-7-13 1-2,-1-6 1 0,0-10-3-3,-2-2 1 6,0-11-2-4,5-3 0 4,0-13 2-6,-5-18 0 7,-3-19 0-7,3 26 1 8,0 14 1-8,8 37 0 6,5 31 1-3,2 0 0 1,1 14 0-3,2 4 0 5,0 9 4-5,1 5 1 5,-4 7-4-4,-2 6 1 4,16-15-2-5,-3 7 0 4,3 2 3-5,11 4 0 7,9 2-3-6,-6 0 0 4,-7 0 0-4,12 0 0 8,7 0-1-8,-3 0 1 4,1 0 1-5,5-3 1 6,0-5-2-5,8 3 1 4,5 0 2-2,0-1 1 5,0 4-4-8,2-1 1 4,4-2-1-1,-9 0 0 0,-5 2 1-2,14-2 0 6,7-3-1-7,5 3 0 7,4-6 1-6,4 3 1 5,3-8-3-4,-2 3 0 4,-4 3 1-5,1-1 0 5,0 1 0-5,0 2 1 4,2 0-1-3,6-3 0 4,2 1 0-4,-4-1 1 3,-7 1-2-4,6 2 1 5,1 0 0-6,-7-3 0 8,-1-2 1-7,4 3 1 6,6-4-4-8,-3 4 1 6,0-3 0-4,0 2 1 6,-3 1-1-7,1-1 1 8,-1 1 0-8,6-1 1 10,0 0-2-12,0 1 1 6,-3-3 1-3,2 5 1 5,-2 0-3-5,3 0 1 5,-3 0 0-3,6 0 0 1,2-2-1-1,0 2 1 1,0 0 1-3,-3-3 0 6,-2 1-2-7,2 2 1 7,-2 0 0-7,31 0 1 6,19 3-1-5,-47 2 0 7,-30 1-1-9,16-1 1 8,-2 3 1-6,4 0 1 5,7 0-2-5,1 3 0 5,4-1-1-4,2-2 1 3,0-2-1-3,-3-1 1 2,-2 0-1-2,21 6 1 3,13 2 0-4,-27-2 1 5,-15-3-2-5,-8 2 0 6,-13 1 1-7,10 0 0 7,3-3-1-7,-11 0 1 7,-5-3 0-6,11 0 1 6,2-2-1-6,-15 3 0 7,-9-1 0-11,-10 0 0 9,-11 3 0-5,9-2 1 5,2-4-1-4,-6 4 1 4,-2-3-1-5,-5 2 0 5,-5 3 0-3,-4 0 0 0,-4 0 0-3,-11 0 0 8,13-3 0-7,-13 3 1 5,0 0-5-5,0 0 0 5,-21 6-61-6,-8-9 1 8,0 0 52-7</inkml:trace>
    </iact:actionData>
  </iact:action>
  <iact:action type="add" startTime="35439">
    <iact:property name="dataType"/>
    <iact:actionData xml:id="d10">
      <inkml:trace xmlns:inkml="http://www.w3.org/2003/InkML" xml:id="stk10" contextRef="#ctx0" brushRef="#br0">7933 4909 86 0,'0'0'0'11,"-5"13"7"-8,3-5 0 9,-1 8-2-9,0 5 0 7,1 8 3-5,-4 13 0 5,1 8 1-4,0 16 0 3,2 15-4-4,3 6 0 5,0 6-4-3,3 23 1 2,-1 15-1 2,1-20 0-5,-3-11 2-1,0-34 0 5,0-27-1-7,0-10 1 8,0-16-3-5,0-13 1 7,5-21-1-12,6-13 0 10,2-13 1-6,3 2 0 5,5-2-1-6,13-6 0 6,9-8 0-4,-6 14 0 4,-3 2 0-4,13 6 0 2,9 4 0 0,-9 12 0-1,-2 4 0 0,3 17 1 1,-3 9 1-1,-6 9 0 2,-2 18-4-5,-13 3 1 6,-11 8 1-5,-13 5 0 6,-16 8 0-8,-10 0 0 10,-14 0 2-9,-7-3 0 10,-9-5-2-14,-26-2 1 11,-18-9-1-5,8-7 0 2,-1-11 0 0,30-8 0 0,21-5-14-4,10-11 1 7,1 1-95-6</inkml:trace>
    </iact:actionData>
  </iact:action>
  <iact:action type="add" startTime="35997">
    <iact:property name="dataType"/>
    <iact:actionData xml:id="d11">
      <inkml:trace xmlns:inkml="http://www.w3.org/2003/InkML" xml:id="stk11" contextRef="#ctx0" brushRef="#br0">8786 5056 118 0,'0'0'0'7,"-5"19"3"-2,5-19 1 5,0 0 8-5,29-8 1 5,18-8-11-5,-7 6 0 6,-1-4 0-6,-2 6 1 7,0 6-3-10,-2 12 1 8,-6 9 3-4,-21 10 0 3,-14 10-6-3,-12 11 0 3,-11 8-1 0,-3-2 0-1,-5 2 3-2,3-8 0 2,0-6-1 0,12-12 0 0,7-3 1-4,22-13 0 7,17-8 0-6,11-14 0 7,12-9 1-10,6-1 0 12,10-8-3-10,-2 3 1 8,2 0-42-11,-7 5 1 11,-1 0 3-9</inkml:trace>
    </iact:actionData>
  </iact:action>
  <iact:action type="add" startTime="36405">
    <iact:property name="dataType"/>
    <iact:actionData xml:id="d12">
      <inkml:trace xmlns:inkml="http://www.w3.org/2003/InkML" xml:id="stk12" contextRef="#ctx0" brushRef="#br0">9620 5733 68 0,'0'0'0'5,"-5"-10"15"1,5 10 0 3,0 0-2-5,0 0 0 6,0 0-9-5,0 0 0 6,0 0 5-6,0 0 0 5,8-11 3-5,10 3 0 6,8-5-9-5,6 0 0 3,2 0-1-4,11 0 0 4,5 0-1-3,-5 2 1 11,-2 0-4-17,-7 4 1 8,-4 1-47-2,-5 4 1 2,-1-1-5-2</inkml:trace>
    </iact:actionData>
  </iact:action>
  <iact:action type="add" startTime="36763">
    <iact:property name="dataType"/>
    <iact:actionData xml:id="d13">
      <inkml:trace xmlns:inkml="http://www.w3.org/2003/InkML" xml:id="stk13" contextRef="#ctx0" brushRef="#br0">10662 4946 126 0,'0'0'0'8,"-15"10"3"-4,4 3 0 6,-5 8 8-5,0 8 0 5,-2 11-11-6,-1 7 0 8,1 11 5-7,-1 3 0 4,-2 5-5-3,5-6 0 9,6-4 0-15,5-17 0 10,7-7 5-5,1-6 0 4,2-13-6-4,27-13 1 5,15-10 0-5,-2 2 0 8,0-5 0-9,5 2 0 6,0-2 1-6,-10 5 1 7,-6 0-10-7,-5 3 1 7,-5 0-2-7,-5-1 1 13,-6 4-41-17,0-6 1 9,0 0 28-4</inkml:trace>
    </iact:actionData>
  </iact:action>
  <iact:action type="add" startTime="37076">
    <iact:property name="dataType"/>
    <iact:actionData xml:id="d14">
      <inkml:trace xmlns:inkml="http://www.w3.org/2003/InkML" xml:id="stk14" contextRef="#ctx0" brushRef="#br0">11050 4730 112 0,'-5'13'0'9,"-3"8"7"-4,0 16 1 4,0 16 5-3,-5 15 0 5,-5 14-8-8,-1 18 0 8,1 18 0-6,2 17 0 5,3 12-3-1,2-28 1 0,6-19-3-3,0-32 0 1,-1-18-4-1,14-23 0 3,8-22-44-4,16-26 0 6,-1 0 8-4</inkml:trace>
    </iact:actionData>
  </iact:action>
  <iact:action type="add" startTime="37333">
    <iact:property name="dataType"/>
    <iact:actionData xml:id="d15">
      <inkml:trace xmlns:inkml="http://www.w3.org/2003/InkML" xml:id="stk15" contextRef="#ctx0" brushRef="#br0">11700 5235 114 0,'-11'0'0'9,"-7"-2"-1"-5,12-9 1 5,4-4 0-4,2-7 1 5,5-1-1-5,-5-1 0 5,0 0 0-5,-8 6 0 7,-8-1 0-7,-8 17 0 6,-7 7 0-9,-9 14 1 10,-5 12 2-7,0 11 1 5,-2 11 0-4,-3 10 0 5,0 11-3-5,13-3 1 2,5 0 10-5,14-5 0 9,7-3-9-8,8-15 0 7,11-11 2-6,11-14 1 4,10-10-6 1,18-15 0-3,17-17 2-5,-9-2 0 10,0-8-2-8,1-18 0 7,2-14 0-8,-16-5 0 8,-10-5-5-6,-6 16 0 5,-10 10 2-3,-11 16 1 0,-7 11-1 1,2 18 0 0,-19 18 7-1,11 11 1 2,3 11-4-2,2 5 1 1,3 5 1-3,6-3 0 5,4-2-1-7,3-8 0 9,3-8-2-8,3-8 0 7,2-8-17-7,3-5 1 8,-1 0-86-9</inkml:trace>
    </iact:actionData>
  </iact:action>
  <iact:action type="add" startTime="37905">
    <iact:property name="dataType"/>
    <iact:actionData xml:id="d16">
      <inkml:trace xmlns:inkml="http://www.w3.org/2003/InkML" xml:id="stk16" contextRef="#ctx0" brushRef="#br0">12689 5233 108 0,'0'0'0'6,"-10"2"0"-1,10-2 1 5,0 0 0-4,0 0 1 3,5-18-1-4,-2 2 0 5,-1-5 1-4,-2 0 0 4,0-5-1-4,-5-3 1 4,-3-3-2-5,-5 3 1 5,-8 0-1-6,-3 8 1 6,-8 5-1-5,1 16 1 6,-1 16 0-9,-5 10 1 10,-3 17-1-5,4 15 1 2,1 13-1-4,4 5 1 5,4 6 0-3,6 15 1 2,3 14 3-6,28-37 1 7,19-22-2-5,27-15 0 5,23-16-2-5,37-10 1 6,34-11-9-6,-15-11 0 5,0-2-109-6</inkml:trace>
    </iact:actionData>
  </iact:action>
  <iact:action type="add" startTime="38849">
    <iact:property name="dataType"/>
    <iact:actionData xml:id="d17">
      <inkml:trace xmlns:inkml="http://www.w3.org/2003/InkML" xml:id="stk17" contextRef="#ctx0" brushRef="#br0">5344 6492 101 0,'0'0'0'8,"0"0"1"-4,11-3 0 6,7-5 0-5,19 1 1 6,14-1-1-6,-4 0 1 6,6 0 4-7,10 0 1 6,11 3-4-4,3-3 0 4,2-3-1-5,8 1 0 4,5-1-1-4,-2 1 0 6,0 2 2-4,2 0 1 2,3 3 2-4,-5-1 0 5,-3 1-7-5,0 2 1 6,0 1 1-6,-8 2 1 3,-2 0-2-2,10 0 0 4,3 0-1-6,-6-3 0 7,-5 0 1-6,6-2 1 5,-1-3 4-6,-2 0 0 7,-5 0-6-6,7-2 0 4,3-6 2-6,3 3 1 9,2 2-5-8,-5-2 1 7,-2 0 2-5,2 0 1 3,-3 0-1-5,3 2 1 7,0 3 0-6,1-5 0 5,-4 0-1-5,-2 0 0 5,-3-3 1-5,0 3 0 5,-2 0-1-4,-3 2 0 4,-6 1 0-6,11 2 0 8,6 2 0-7,-9 1 0 5,-4 0 0-6,7 0 0 6,0-1 2-5,0 1 0 5,0-5-2-5,6 7 0 4,-1-2-1-3,6-3 1 3,0 8-1-4,2-6 0 6,0-4 1-6,4 7 0 6,1-5-1-8,3 3 0 8,3 0 3-7,16 0 0 7,10 2-7-7,-28 3 0 7,-14 0 6-6,5 0 0 7,-2 3 0-9,2-1 0 7,-2-2-1-5,0 0 0 4,-3-2 4-3,-3-1 1 4,-2 0-5-5,-3 1 1 5,-5-4-2-5,3 4 1 4,2-1 0-4,-16 3 0 6,-13 0-1-7,6 3 0 8,-1 2 1-8,-15-2 0 7,-8-3-5-5,-9 2 0 3,-7-2 9-4,-3 0 0 5,-5 0-5-7,-8 0 0 8,11-8-3-6,-11 8 1 4,0 0-16-3,0 0 1 3,0 0-66-4</inkml:trace>
    </iact:actionData>
  </iact:action>
  <iact:action type="add" startTime="40094">
    <iact:property name="dataType"/>
    <iact:actionData xml:id="d18">
      <inkml:trace xmlns:inkml="http://www.w3.org/2003/InkML" xml:id="stk18" contextRef="#ctx0" brushRef="#br0">8034 6892 90 0,'0'0'0'9,"0"0"3"-5,18-15 0 7,14-9 2-7,-6 0 0 7,3 0 2-7,14-7 0 8,9-3-4-9,-7 10 1 7,-5 3-3-4,-6 8 1 3,-5 7 1-3,-5 14 0 4,-3 13-2-4,-13 11 0 2,-11 10-1-4,-15 11 1 9,-16 10 3-9,-14 11 1 6,-15 7-4-6,-27 27 1 7,-24 22-2-7,17-22 1 8,2-6 3-8,18-25 0 9,11-22-6-10,19-16 1 9,18-12 1-9,13-14 1 10,16-10 1-10,13-3 0 8,11-6-1-4,23-9 0-1,17-9 2 1,7-5 1 2,8 0-4-4,-16 5 0 4,-7 3 3-3,-1 3 0 3,1-1-3-3,-11 6 0 4,-8 0-6-6,-6 5 1 7,-7 3-8-7,-3-1 1 9,0 1-87-10</inkml:trace>
    </iact:actionData>
  </iact:action>
  <iact:action type="add" startTime="40665">
    <iact:property name="dataType"/>
    <iact:actionData xml:id="d19">
      <inkml:trace xmlns:inkml="http://www.w3.org/2003/InkML" xml:id="stk19" contextRef="#ctx0" brushRef="#br0">8950 7058 66 0,'0'0'0'9,"-19"8"4"-5,19-8 0 6,-5-18 5-6,5-1 1 7,0-4-7-6,-3 2 0 5,1-3-3-4,-4 5 0 4,-2 1 3-4,-2 7 0 3,-6 6-1-3,3 5 0 2,2 8 0-2,-13 3 0 5,-5 2 0-4,-5 8 0 1,-3 5 0-2,0 6 0 6,0 7-2-10,0 6 1 7,0 3 0-2,6-1 1 2,2 3 0-3,8-5 0 3,5-6-1-4,8-7 1 5,8-8-1-6,5-3 1 8,3-11 6-8,3 1 0 7,2-9-8-7,24-15 0 8,18-8 0-8,-13 3 0 7,-2-6 2-6,0 0 0 4,-4-7-1-3,-4 2 0 3,-5-3-1-5,-4 3 0 6,-2 3 5-5,-5 2 0 5,-5 0-6-4,-1 9 1 3,-4-1-2-4,-6 16 1 4,2-11 2-5,-2 11 0 9,16 11 3-9,-8 5 0 7,3 7-4-8,-1 1 0 9,1 0 3-8,5-1 0 6,-1 1-2-4,6-3 1 3,6-2-2-4,-1-6 1 5,1-3 0-6,-1-2 0 6,0-5 0-5,-4-1 0 6,-4-4-3-8,-2 2 1 9,-6 0-13-8,1-3 1 7,0 1-98-6</inkml:trace>
    </iact:actionData>
  </iact:action>
  <iact:action type="add" startTime="47660">
    <iact:property name="dataType"/>
    <iact:actionData xml:id="d20">
      <inkml:trace xmlns:inkml="http://www.w3.org/2003/InkML" xml:id="stk20" contextRef="#ctx0" brushRef="#br0">16556 3755 69 0,'0'0'0'9,"0"0"3"-4,0 0 0 5,0 0 7-5,0 0 1 5,0-10-9-5,0 10 0 7,0-22-1-7,0 12 1 4,0-3 1-3,-6-6 0 2,-4-2-2-1,-1 3 1 1,1-1-2-2,-9 6 0 4,-2 0 3-5,-3 8 0 6,-2 2-3-7,-3 6 0 6,0 5 1-5,-3 5 0 7,-2 5-1-8,2 11 1 13,-2 5 0-16,-3 9 1 7,-3 7-2-3,6 2 1 5,2 6 0-6,9 3 1 7,2 5-1-5,2 0 0 3,3-1 0-1,6-1 0-1,4-4-1-2,9-7 1 3,5-6 1-3,0-12 0 4,0-12 0-3,0-7 0 4,0-8-2-5,21-21 1 5,16-16 0-5,-3-8 0 5,0-3 2-5,0-12 0 6,0-14-3-7,1 0 0 9,2-8 2-10,-11 16 1 9,-8 0-3-7,-5 3 0 4,-7 5 0-4,-4 11 0 5,-5 7-1-6,-2 8 0 6,-3 8 1-6,0 3 1 7,-3 8-2-7,3 5 1 6,-13 26 0-5,8 3 1 6,2 8-1-6,1 8 0 6,-1 8 0-6,0 5 1 10,3 2-2-14,6-2 1 11,4-3 0-12,6-10 0 12,5-5 0-7,11-9 0 5,5-7 3-5,-3-8 0 5,-2-6-4-4,-3-4 0 3,-3-4-7-4,-2-4 0 5,-3-4-28-6,0-4 0 7,-2-9 16-7,-6-2 1 7,0 0 4-4</inkml:trace>
    </iact:actionData>
  </iact:action>
  <iact:action type="add" startTime="48413">
    <iact:property name="dataType"/>
    <iact:actionData xml:id="d21">
      <inkml:trace xmlns:inkml="http://www.w3.org/2003/InkML" xml:id="stk21" contextRef="#ctx0" brushRef="#br0">16801 3834 114 0,'0'0'0'7,"3"26"5"-3,-3-26 0 7,2 16 4-7,6-5 0 8,3-1-4-9,10 17 0 9,5 7 2-9,6 3 0 9,8 2-7-6,2 1 0 4,5 2 0-7,-4 0 1 9,-1 3 3-6,-5-8 1 8,-6-6-4-14,-4-4 0 14,-3-6-1-13,-6-5 0 9,-5-9-1-4,-2 1 1 2,-6-8-11-2,-5 0 0 3,0 0-24-2,0 0 1 2,0 0-19-4</inkml:trace>
    </iact:actionData>
  </iact:action>
  <iact:action type="add" startTime="48713">
    <iact:property name="dataType"/>
    <iact:actionData xml:id="d22">
      <inkml:trace xmlns:inkml="http://www.w3.org/2003/InkML" xml:id="stk22" contextRef="#ctx0" brushRef="#br0">17160 3826 130 0,'0'0'0'8,"-18"13"0"-4,4-2 1 6,1 10 0-6,0 8 0 7,-3 5 0-6,-2 14 1 7,-3 12 2-8,-6-2 0 5,-7 5 6-2,7-2 1 3,4 2-11-4,2-8 0 4,0-7 0-7,5-14 0 9,5-10-15-10,3-14 1 10,0 1-81-7</inkml:trace>
    </iact:actionData>
  </iact:action>
  <iact:action type="add" startTime="49043">
    <iact:property name="dataType"/>
    <iact:actionData xml:id="d23">
      <inkml:trace xmlns:inkml="http://www.w3.org/2003/InkML" xml:id="stk23" contextRef="#ctx0" brushRef="#br0">17213 3584 98 0,'0'0'0'8,"2"16"2"-4,-2-16 0 6,16-27 7-5,-2 12 1 5,-1-1-3-5,13-5 0 5,11 0-7-5,-8 5 1 4,-5 5 2-3,5 11 0 4,0 11-2-5,-11 10 0 5,-10 10-1-5,-10 6 0 4,-14 8 2-4,-8 3 0 5,-10 2-2-4,5 0 0 7,0-3-1-9,8-10 1 6,2-5 0-5,9-6 0 7,7-8 2-11,8-7 1 9,11-9 0-6,18-7 0 7,19-11-1-6,0 1 1 5,2-6-3-4,-7 10 0 4,-6-2-4-7,-8 2 1 8,1-2-110-7</inkml:trace>
    </iact:actionData>
  </iact:action>
  <iact:action type="add" startTime="49867">
    <iact:property name="dataType"/>
    <iact:actionData xml:id="d24">
      <inkml:trace xmlns:inkml="http://www.w3.org/2003/InkML" xml:id="stk24" contextRef="#ctx0" brushRef="#br0">18105 3713 111 0,'0'0'0'9,"10"24"2"-4,-7-9 0 5,0 4 3-5,-1 7 1 5,-2 8-3-5,6 6 0 5,4 2 0-5,1 6 1 5,2 2 6-5,0-6 0 5,-2 1-12-5,-1-5 1 6,1-3 2-6,-3-6 0 4,-6-7-1-3,6-3 1 3,0-3 0-2,0-2 0 1,0-3-8 2,-3-2 1 4,1-6-28-14,-6-5 1 8,-11 8-1-2,0-11 0 3,1 1 36-4</inkml:trace>
    </iact:actionData>
  </iact:action>
  <iact:action type="add" startTime="50213">
    <iact:property name="dataType"/>
    <iact:actionData xml:id="d25">
      <inkml:trace xmlns:inkml="http://www.w3.org/2003/InkML" xml:id="stk25" contextRef="#ctx0" brushRef="#br0">17912 4132 107 0,'13'5'0'8,"6"0"3"-4,-9-5 1 7,-4-2 3-7,-6 2 1 6,0 0 1-5,18-11 0 6,11-5 6-7,8-2 1 7,11-8-17-7,10 2 0 6,13-5 1-4,-16 5 0 3,-7 6 0-3,-3 5 0 5,-6 2 0-5,-7 3 0 3,-8 3-8-4,-6 2 1 7,-5 1-14-10,-2-1 0 9,0 0-60-5</inkml:trace>
    </iact:actionData>
  </iact:action>
  <iact:action type="add" startTime="50574">
    <iact:property name="dataType"/>
    <iact:actionData xml:id="d26">
      <inkml:trace xmlns:inkml="http://www.w3.org/2003/InkML" xml:id="stk26" contextRef="#ctx0" brushRef="#br0">18876 3428 97 0,'0'11'0'10,"-3"7"6"-6,0-4 1 5,1-4-1-5,-4 11 1 7,-4 6-2-7,10 12 0 7,2 11-1-5,1 16 1 3,0 10-4-3,-3 9 0 3,-3 9-1-3,-2-7 0 3,-6 0 8 0,6-13 1 0,0-11-4-5,5-15 0 6,0-14-5-6,0-10 0 8,2-14 2-8,17-18 0 7,7-23-3-7,1-6 1 7,4-13 1-7,4 2 1 6,4-2-3-4,3 3 0 4,3-3 3-4,-8 13 0 4,-5 11-3-7,-3 5 0 6,-3 7 0-3,16 17 1 4,11 15-1-7,-13 11 1 11,-6 14 1-10,-10 1 1 4,-8 14-3-2,-11-5 0 4,-10 0 2-6,-8-1 0 7,-9 4-1-7,1-9 1 9,-5-2-1-7,-14-14 0 5,-7-12 0-9,-6-9 0 6,-5-12-4-2,3-3 1 4,2-9-6-4,8 1 0 3,3 0 2-4,10 2 1 4,11 4-45-3,8 1 1 3,0-2 36-4</inkml:trace>
    </iact:actionData>
  </iact:action>
  <iact:action type="add" startTime="51173">
    <iact:property name="dataType"/>
    <iact:actionData xml:id="d27">
      <inkml:trace xmlns:inkml="http://www.w3.org/2003/InkML" xml:id="stk27" contextRef="#ctx0" brushRef="#br0">19578 3987 90 0,'-3'13'0'11,"-5"5"11"-8,19-15 0 7,10-11-4-5,2 8 0 5,6 3 3-5,6 13 1 5,7 7-3-5,-2 6 1 5,2 3-9-4,-3 7 0 3,-2 1 2-3,-8-8 1 4,-5-6-3-3,-5-5 0 1,-4-3 1-2,-1-4 0 3,-4-6-1-4,-10-8 0 5,13 7-14-5,-13-7 1 5,0 0-47-3,0 0 0 3,0 0 60-7</inkml:trace>
    </iact:actionData>
  </iact:action>
  <iact:action type="add" startTime="51474">
    <iact:property name="dataType"/>
    <iact:actionData xml:id="d28">
      <inkml:trace xmlns:inkml="http://www.w3.org/2003/InkML" xml:id="stk28" contextRef="#ctx0" brushRef="#br0">19997 3713 116 0,'0'0'0'10,"-16"24"3"-7,3-6 1 7,-3 6 5-5,-5 10 0 5,-3 3-2-5,-2 16 0 8,-6 7-1-9,1 6 0 5,-6 5-6-4,2-5 1 6,4-5 0-7,-1-9 1 7,3-7-4-7,8-8 0 9,8-11-39-11,8-5 1 9,-1 0-11-3</inkml:trace>
    </iact:actionData>
  </iact:action>
  <iact:action type="add" startTime="52046">
    <iact:property name="dataType"/>
    <iact:actionData xml:id="d29">
      <inkml:trace xmlns:inkml="http://www.w3.org/2003/InkML" xml:id="stk29" contextRef="#ctx0" brushRef="#br0">20710 3766 125 0,'0'0'0'8,"-6"23"0"-4,6-2 1 6,3 3 2-5,2 8 0 6,1 7 1-5,-1 3 0 2,0 6-1-2,1 4 1 4,-1 1 5-5,0 2 0 4,-2-4-11-2,2-12 0 2,-2-7 2-1,2-9 1-1,-2-4-2-2,-1-6 1 5,-2-8-14-5,0-5 1 5,0 0-81-5</inkml:trace>
    </iact:actionData>
  </iact:action>
  <iact:action type="add" startTime="52346">
    <iact:property name="dataType"/>
    <iact:actionData xml:id="d30">
      <inkml:trace xmlns:inkml="http://www.w3.org/2003/InkML" xml:id="stk30" contextRef="#ctx0" brushRef="#br0">20425 4153 114 0,'0'0'0'7,"18"10"4"-2,-18-10 0 5,11 3 11-5,2-8 1 6,5-3-10-6,11-3 0 5,6-2-3-3,10-3 1 1,10-5-4-2,6-2 0 4,5-1 0-3,-8 5 0 2,-3 1 2-4,-7 5 0 3,-9 0-2 3,-4 5 0-7,-9 2 1 1,-5 4 1 6,-5-1-2-6,-5 3 0 5,-4 0-10-5,-7 0 0 5,0 0-23-4,0 0 0 3,0 0-25-4</inkml:trace>
    </iact:actionData>
  </iact:action>
  <iact:action type="add" startTime="52767">
    <iact:property name="dataType"/>
    <iact:actionData xml:id="d31">
      <inkml:trace xmlns:inkml="http://www.w3.org/2003/InkML" xml:id="stk31" contextRef="#ctx0" brushRef="#br0">21581 3963 103 0,'-11'0'0'7,"-10"0"0"-2,18-10 0 5,11-11 1-6,-2 5 0 7,-1 0 0-7,0-2 1 7,-2 7-2-7,-3-5 1 7,0 0 1-4,-3 1 0 2,-5-7 1-4,-5 12 1 4,-3-1-1-4,-2 11 0 5,-3 6-3-5,-3 7 1 5,-5 5-1-3,-3 19 1 1,-2 8 0 1,0 8 1 2,-3 10 0-10,2 0 0 10,1 6 6-6,10-4 0 4,6-1-6-5,10-6 0 8,10-11 2-8,22-5 1 7,18-13-1-7,14-16 0 7,12-13 0-7,9-8 0 7,7-13-3-6,-12 3 1 4,-6-3-3-3,0 0 1 3,-3-6-12-2,-15 12 0 1,-1-4-100-2</inkml:trace>
    </iact:actionData>
  </iact:action>
  <iact:action type="add" startTime="53396">
    <iact:property name="dataType"/>
    <iact:actionData xml:id="d32">
      <inkml:trace xmlns:inkml="http://www.w3.org/2003/InkML" xml:id="stk32" contextRef="#ctx0" brushRef="#br0">22325 4037 121 0,'0'0'0'9,"3"-11"3"-5,10 3 0 6,5-5-1-5,3 0 0 5,6-3-1-5,15-2 1 5,11-1 4-5,-8 4 1 5,-3 1 2-3,0 4 1 2,-5-1-13-3,-5 4 1 2,-9 4 3-2,1 0 1 5,-5 1-6-6,-3 2 0 9,-6 2-33-12,-7 9 1 8,-1-1-14-8</inkml:trace>
    </iact:actionData>
  </iact:action>
  <iact:action type="add" startTime="53711">
    <iact:property name="dataType"/>
    <iact:actionData xml:id="d33">
      <inkml:trace xmlns:inkml="http://www.w3.org/2003/InkML" xml:id="stk33" contextRef="#ctx0" brushRef="#br0">22299 4350 105 0,'0'0'0'9,"21"-21"6"-5,-8 16 0 6,3 0 3-5,13 0 1 6,8-1-7-7,8-2 1 7,7-2 0-7,-2-1 1 7,1-2-4-7,-12 3 1 7,-4 2-2-4,-9 2 0 1,-5 1 0-2,-5 2 1 3,-3 1-9-4,-2-1 0 7,-1 1-92-9</inkml:trace>
    </iact:actionData>
  </iact:action>
  <iact:action type="add" startTime="54206">
    <iact:property name="dataType"/>
    <iact:actionData xml:id="d34">
      <inkml:trace xmlns:inkml="http://www.w3.org/2003/InkML" xml:id="stk34" contextRef="#ctx0" brushRef="#br0">23684 3568 126 0,'-5'11'0'11,"-8"7"1"-7,13-18 1 4,-14 8-1-2,14-8 1 5,0 0 4-5,0 0 0 2,-10 0-1-2,-3 8 0 4,-8 2 4-3,-1 9 0 2,-1 2-9-5,-1 8 1 6,0 2-2-6,-2 9 1 7,-3-1 0-7,5 9 0 7,0 5 3-4,6-1 0 3,-1 4-3-6,6-1 1 6,0-5 0-5,5 0 1 5,3-8-3-5,2-2 1 6,3-6 1-4,5-5 0-1,6-3 0 1,5-2 0 2,8-6-1-6,5-4 1 8,2-4 0-6,9-5 0 6,7-7-1-7,-2-1 1 6,11-5-1-5,-9-5 1 6,-7 2-1-7,5-4 1 7,-8-4-1-7,-3-2 0 7,-2-5 0-6,-3-1 1 5,-6 1-1-5,1-8 0 5,-5-3 0-5,-6-8 1 5,-8-7-1-5,-2 7 0 5,-3-3 0-3,-3 1 1 0,0 0-1-2,-2 4 0 5,-3 4 0-5,-10 2 1 6,-9 3-1-6,4 7 0 5,-4 4 0-5,1 7 0 7,-3 5 0-9,5 3 0 7,3 1 0-6,8 1 0 7,2 4-1-6,11 2 0 4,-13-3 0-2,13 3 0 1,0 0-32-2,0 0 1 4,0 0-51-5</inkml:trace>
    </iact:actionData>
  </iact:action>
  <iact:action type="add" startTime="58305">
    <iact:property name="dataType"/>
    <iact:actionData xml:id="d35">
      <inkml:trace xmlns:inkml="http://www.w3.org/2003/InkML" xml:id="stk35" contextRef="#ctx0" brushRef="#br0">15117 2109 60 0,'0'0'0'11,"-13"2"0"-8,13-2 0 7,-16-2 1-5,16 2 1 5,-18-13 1-4,7 7 0 2,1 4-3-2,-3-1 0 3,-3 0 2-4,2 6 0 7,-1 2 3-7,-1-2 1 4,-3-3-1-3,-2 0 0 3,-3-3-5-4,-5 1 1 6,-5-4 0-7,-3 4 1 12,-5-1-2-16,0 3 0 17,-3 0 1-16,0 0 0 7,0 0-1-3,0 0 0 4,-2 0 1-4,-1 0 0 6,1-5-1-6,-6 2 0 10,-5 1 1-12,-5-4 0 4,-3-4-1-2,-3 4 0 6,0 1 1-8,3 3 0 7,3 2-1-4,0-6 1 4,-3 1-1-5,5 0 1 5,0 0-1-6,1-3 1 6,-4 0 0-5,1 0 0 5,-3 0-1-4,3-3 1 4,2 1-1-4,-2 2 0 2,-3-8 0-4,0 11 1 8,0-6-1-8,-19 11 1 7,-15-5-1-6,10 2 0 5,3-4 1-5,21 7 0 5,16-6-1-7,-5 4 1 9,-1-6-1-9,-2 8 0 10,-3 0 0-10,-5 0 0 9,-5-8 0-9,-13 5 0 7,-11 3 0-4,8 3 1 3,2-1-1-3,3 4 0 3,3-6 0-4,13 8 0 6,8-6 0-7,-5 4 0 8,-1 1 0-8,-12 1 0 6,-11 8 0-6,23 0 0 6,14-11 0-6,-5 3 1 11,2-3-1-14,-2 3 0 11,-3 3 0-8,-3-1 0 6,-5 4 0-5,5 1 0 5,0-2 0-5,6 3 1 6,5 3-1-6,2-1 0 3,1 6 0-1,7-8 0 2,6 2 0-5,0 1 1 6,2-4-2-5,0 1 1 5,-2 0 0-5,2 8 0 6,1-1 0-6,-1-2 0 5,0 1 0-6,1-1 1 8,2 2-1-8,0 4 0 9,0-6 0-12,2 0 0 11,3 5 0-8,3-5 0 6,6 3 0-5,-1-3 0 4,2 0 0-4,1 0 0 5,0 0 0-5,3-5 0 5,2 2 0-5,0 1 0 6,-3 5 0-7,6-11 1 6,0 0-1-4,5 0 0 4,0-2 0-6,2-1 0 6,4-5 0-5,-6-5 0 7,5 16 1-10,-5-16 1 9,2 16-2-4,1-3 1 2,0-2-1-3,-3-11 1 2,8 13 0-1,-8-13 0 2,10 10-1-6,-10-10 1 9,13 6-1-7,-13-6 0 5,16 2 0-5,-3 1 1 5,1 0-1-5,1-1 1 5,4 4-1-5,10-6 0 7,8 5 0-8,-5 0 0 8,-1-2 0-11,-7 2 1 10,-3 0-1-5,3 3 0 3,0-3 0-3,5 3 0 2,5 0 0-2,-5 0 0 4,0 0 0-6,13 3 1 8,6 2-1-8,-6 3 0 6,-5-9 0-5,0 7 0 5,-3-1 0-6,6 0 0 7,-1 3 0-7,4 0 0 8,1-6 0-8,1 6 0 7,0 0 0-6,5 0 0 5,0 2 0-4,1 0 1 2,-1-2-1-2,-3 0 0 3,-5 0 0-4,11 0 1 4,3-3-1-4,10-3 1 6,8 4 0-6,-3-9 1 5,0 3-2-4,0 0 1 3,-2-3-1-4,-8 0 0 4,-9-2 0-4,20-1 0 8,7 1 1-9,3-3 0 7,2 0-1-7,-7 0 1 6,-9 0-1-4,1 5 1 3,-3-5-1-3,0 3 0 1,0 0 0 1,5-3 1 1,0 7-1-4,-5-4 0 5,-2 0 0-5,4-3 1 3,6-3-1-2,-8 3 0 5,-2 0 0-6,-6 0 0 5,-8-3 0-5,10-4 0 6,4 1 1-7,2-2 0 6,0-2-1-6,-6 2 0 7,-2 3 0-6,-2-3 0 4,-6 3 0-3,3-6 1 4,0 3-2-4,-3 3 1 3,0 0 0-5,-5 2 1 7,-6-5-1-7,12 3 0 6,1-3 0-5,1 0 0 5,0 0 0-5,-8 3 0 5,-6 2 0-5,-7-7 0 10,-8 2 1-15,5-3 1 14,-3 1-2-13,14 2 1 11,7 0 0-7,-7 3 1 3,-1 2-2-2,1 0 0 4,2 1 0-5,3-1 0 9,0 3 0-13,0 0 0 8,-3-5-1-3,0 5 1 5,-2 0 1-7,-3 0 0 5,-5-6-2-4,-3 1 0 6,-6-3 2-6,9 0 0 5,2-2-2-5,-5-1 0 6,-2 6 1-6,-6 0 0 4,-8 0 1-3,0-1 0 3,-5 1-1-3,3-3 0 2,-1-2-2-3,1-4 1 6,-3-1 1-7,0-1 0 6,0 0 0-4,2-8 0 4,1 3 2-6,4-3 0 7,4 1-2-6,-3-4 0 5,0-4 0-6,-6-3 0 8,-2-3-1-8,-11 0 1 6,-7 0 1-6,5 8 1 8,-1 3-2-9,1-6 0 9,-3-2-2-6,0 2 1 3,-2 3 2-4,2 3 0 4,0 2-2-5,3-2 1 6,-1-1 2-5,-7 1 0 6,-8 0-3-7,8 7 0 7,2 6-1-7,-5 8 1 7,-5 5-49-7,0 13 1 8,0-2 20-7</inkml:trace>
    </iact:actionData>
  </iact:action>
  <iact:action type="add" startTime="62628">
    <iact:property name="dataType"/>
    <iact:actionData xml:id="d36">
      <inkml:trace xmlns:inkml="http://www.w3.org/2003/InkML" xml:id="stk36" contextRef="#ctx0" brushRef="#br0">16234 5391 93 0,'0'0'0'9,"0"0"5"-4,0 0 0 6,0-11-2-7,0 11 1 6,2-18-1-5,-2 7 0 5,0-2 0-4,0 3 1 4,3-1 1-4,-3 11 1 2,5-16-6-2,-5 16 1 3,21-10 1-2,-2 15 0 1,2 8 5-3,3 16 0 6,2 13-7-6,6 6 0 6,5 2 1-2,-8 8 1-1,-3 0 0-6,3 0 1 10,-2 2-4-8,2-4 0 7,0-4 1-8,-6-10 1 8,-1-5-1-4,-7-8 0 0,-1-5 0 1,-4-8 1 0,-2-6-3-2,-8-10 0 3,16 8-7-4,-16-8 1 7,16-8-57-8,-16 8 0 5,0 0 77-4</inkml:trace>
    </iact:actionData>
  </iact:action>
  <iact:action type="add" startTime="63049">
    <iact:property name="dataType"/>
    <iact:actionData xml:id="d37">
      <inkml:trace xmlns:inkml="http://www.w3.org/2003/InkML" xml:id="stk37" contextRef="#ctx0" brushRef="#br0">16677 5201 93 0,'8'21'0'9,"5"11"0"-5,-13-32 0 6,-8-26 3-5,8 10 0 7,6 0 0-9,-6 16 0 8,2-11 0-6,-2 11 1 5,0 0-1-5,-10 11 1 5,-6 5-1-6,-3 10 1 8,-2 0 1-8,-3 11 1 6,1 8-1-6,-4 8 0 9,-2 7-4-7,-8 12 1 3,-5 9-2-3,-8 19 0 3,-11 24 3-3,3-19 0 2,0-4-3-1,19-22 0 2,10-19 1-4,10-23 0 4,11-24 6-2,3-2 0 6,10-22-11-12,0-2 0 10,3-11-24-8,6-7 0 8,-1-1-43-6</inkml:trace>
    </iact:actionData>
  </iact:action>
  <iact:action type="add" startTime="63515">
    <iact:property name="dataType"/>
    <iact:actionData xml:id="d38">
      <inkml:trace xmlns:inkml="http://www.w3.org/2003/InkML" xml:id="stk38" contextRef="#ctx0" brushRef="#br0">16762 5170 117 0,'0'10'0'8,"0"14"2"-2,21-32 0 2,10-18 2-3,-2 5 0 6,0-1-3-6,8 1 1 5,6-2 2-6,-12 7 1 9,-2 5-4-7,6 6 0 5,-1 5-1-9,-10 11 0 8,-6 7 1-4,-13 11 1 3,-7 8 0-3,-11 2 1 3,-9 4-4 3,-1 7 1-7,-9-3 1 1,6-7 0 2,-3-4-1-2,7-9 0 2,7-9 0 1,4-2 0-2,6 0 0 0,5-16 0 1,-5 13-1-3,5-13 1 5,0 0 1-5,13-5 0 5,5-6 4-6,24-2 1 7,16-5-6-7,-10-1 1 7,-6 1 1-6,0-1 1 4,-5 1-6-4,-8 5 0 6,-5 2-43-7,0 8 0 6,-6 6 19-4,-4 2 0 5,-1 1 24-6</inkml:trace>
    </iact:actionData>
  </iact:action>
  <iact:action type="add" startTime="64297">
    <iact:property name="dataType"/>
    <iact:actionData xml:id="d39">
      <inkml:trace xmlns:inkml="http://www.w3.org/2003/InkML" xml:id="stk39" contextRef="#ctx0" brushRef="#br0">17849 5423 126 0,'3'13'0'7,"-1"10"1"-3,3 6 1 6,3 8-1-5,-2 3 1 6,-4 5 0-7,6-1 1 7,0 4 4-7,0-1 1 7,0-5-8-6,-8 0 0 6,-3-7 0-4,1-9 0 1,-4-5 1-2,4-5 0 2,2-6-2-3,0-10 0 5,0 14-7-5,0-14 0 5,0 0-89-5</inkml:trace>
    </iact:actionData>
  </iact:action>
  <iact:action type="add" startTime="64627">
    <iact:property name="dataType"/>
    <iact:actionData xml:id="d40">
      <inkml:trace xmlns:inkml="http://www.w3.org/2003/InkML" xml:id="stk40" contextRef="#ctx0" brushRef="#br0">17493 5775 117 0,'0'0'0'7,"21"16"3"-3,-21-16 0 7,10 11 6-6,-10-11 0 5,19-3-2-6,-1-5 0 7,6-2 2-7,21-6 0 8,13-5-8-6,-3 5 0 4,3 0-3-3,6 3 1 1,2 0 3-5,-6 2 0 7,1 1-3-1,-3 5 1-2,-2-1 0-2,-12 4 0 6,-7-1 1-4,-8 0 1 2,-10 3-10-5,-3-2 0 6,-8-3 4-4,-8 5 1 2,13-11-43-4,-13 11 1 7,0 0 12-4</inkml:trace>
    </iact:actionData>
  </iact:action>
  <iact:action type="add" startTime="65105">
    <iact:property name="dataType"/>
    <iact:actionData xml:id="d41">
      <inkml:trace xmlns:inkml="http://www.w3.org/2003/InkML" xml:id="stk41" contextRef="#ctx0" brushRef="#br0">18783 5180 116 0,'-2'11'0'9,"-4"7"3"-5,6-18 0 7,-5 13-1-6,0-2 0 5,-6-1 1-5,-5 19 1 5,-5 6 1-5,-3 7 1 5,-5 5-6-6,3 8 1 7,0 3-1-6,5 8 0 6,-1-2 2-7,1 4 0 6,3 0 6-3,13 1 0 2,7-3-11-5,9-3 0 7,5-5 3-7,2-11 1 8,6-7 4-8,10-11 1 7,8-8-6-5,3-10 1 4,5-14-1-5,8-10 0 4,8-11 0-3,-18 0 1 3,-9-2 1-5,-2-6 0 8,-5 1-2-7,-8-4 0 5,-6-1 1-5,-7-4 1 4,-6-5-2-4,-13 6 0 5,-10-1 0-6,-1 22 0 8,-4 5-2-7,-4 21 1 4,-2 13 1-4,0 5 0 5,-3 11-2-4,6 2 1 3,2 6 1-3,8-5 0 7,6-6 2-12,-1-5 0 10,3-11-11-8,3-2 1 7,5-8-21-4,0-8 0 3,0 0-38-5</inkml:trace>
    </iact:actionData>
  </iact:action>
  <iact:action type="add" startTime="65723">
    <iact:property name="dataType"/>
    <iact:actionData xml:id="d42">
      <inkml:trace xmlns:inkml="http://www.w3.org/2003/InkML" xml:id="stk42" contextRef="#ctx0" brushRef="#br0">19454 5420 117 0,'2'21'0'6,"3"13"1"0,9-39 1 4,7-21 1-4,-5 7 1 3,-3-2-2-4,11 13 0 5,7 8-1-5,1 11 1 4,2 7 3-3,0 8 1 4,-2 11 3-5,-3 0 0 5,-5 11-11-3,2-4 1 3,1 4 0 0,2-6 0-1,0 0 3-8,0-8 0 13,-3-5-1-13,-2-5 1 9,-6-5-4-3,1-6 0 1,-3-8 1 2,-3-2 0-5,0-6-22 1,-2 0 1 3,-3-2-28-5,-8 5 1 7,0 0 53-5</inkml:trace>
    </iact:actionData>
  </iact:action>
  <iact:action type="add" startTime="66084">
    <iact:property name="dataType"/>
    <iact:actionData xml:id="d43">
      <inkml:trace xmlns:inkml="http://www.w3.org/2003/InkML" xml:id="stk43" contextRef="#ctx0" brushRef="#br0">20024 5317 124 0,'2'13'0'7,"3"8"1"-3,-7-10 1 7,-3-8 1-7,-11 12 0 6,-5 4-2-5,0 10 1 5,-6 10 1-6,-2 3 0 10,-5 14 5-11,-6 4 1 8,-7 6-1-8,-1 0 0 8,1 0-10-5,4-8 1 3,1-5 1-1,13-14 0 0,11-7 1 1,7-11 1-3,6-8-8-2,2-3 0 7,6-7-44-5,-3-3 1 2,0 0 17-2</inkml:trace>
    </iact:actionData>
  </iact:action>
  <iact:action type="add" startTime="68858">
    <iact:property name="dataType"/>
    <iact:actionData xml:id="d44">
      <inkml:trace xmlns:inkml="http://www.w3.org/2003/InkML" xml:id="stk44" contextRef="#ctx0" brushRef="#br0">20604 5320 94 0,'0'0'0'11,"0"0"1"-7,0 0 1 7,0 0 3-8,0 0 0 8,0 0-3-6,0 0 0 5,0 0-1-4,0 0 1 4,-13-5 0-4,13 5 0 2,-13-8 0-2,13 8 0 3,-11 0 0-4,9 10 0 5,2 6 3-5,0 10 1 7,-3 9-5-8,3 4 1 7,-3 6-2-6,3 2 0 7,3 6 3-10,-3-8 1 10,0-3-4-10,3-11 0 9,-1-4 0-6,4-9 0 6,1-5 0-5,-7-13 1 2,11 11-1-1,-11-11 0 0,0 0-9-3,0 0 0 9,0 0-83-9</inkml:trace>
    </iact:actionData>
  </iact:action>
  <iact:action type="add" startTime="69369">
    <iact:property name="dataType"/>
    <iact:actionData xml:id="d45">
      <inkml:trace xmlns:inkml="http://www.w3.org/2003/InkML" xml:id="stk45" contextRef="#ctx0" brushRef="#br0">20274 5620 102 0,'13'5'0'9,"6"3"1"-4,-19-8 0 5,13 6 2-5,-13-6 0 5,0 0 3-5,0 0 1 4,0 0-4-3,13 0 1 5,11-3-1-6,3 0 1 5,2-2-3-5,13-3 1 6,8-2-2-7,-3-1 0 8,4-2 3-7,-7 2 1 4,-1 1-4-1,-9 2 0-1,-5 0 1 0,0 3 1 4,-5-1-1-5,-3 1 0-1,-3 3-1 1,-2-4 0 4,-3 6 2-5,-2-2 1 4,0 2-4-3,-1 0 1 3,1-3-2-4,-1 3 1 6,-2-3-32-7,-8 3 1 5,0 0-23-4</inkml:trace>
    </iact:actionData>
  </iact:action>
  <iact:action type="add" startTime="69925">
    <iact:property name="dataType"/>
    <iact:actionData xml:id="d46">
      <inkml:trace xmlns:inkml="http://www.w3.org/2003/InkML" xml:id="stk46" contextRef="#ctx0" brushRef="#br0">21348 5275 115 0,'0'0'0'10,"-15"24"2"-6,15-24 1 6,-8 10 0-6,8-10 0 7,0 0 0-7,2 13 0 7,1 8-1-7,-3 14 0 8,-5 12-2-5,-1 6 1 1,1 15 2-5,-3 3 1 11,-2 8 3-10,2-7 1 10,0-1-7-14,3-13 1 11,-1-8-2-7,4-11 0 10,-1-15 4-14,0 2 0 17,3-10-5-17,0-3 0 10,3-5 2-8,-3-8 0 11,0 0-3-11,0 0 1 9,0 0-3-5,0 0 1 4,8 11-24-2,-8-11 0 3,0 0-42-10</inkml:trace>
    </iact:actionData>
  </iact:action>
  <iact:action type="remove" startTime="72717">
    <iact:property name="style" value="instant"/>
    <iact:actionData xml:id="d47" ref="#d46"/>
  </iact:action>
  <iact:action type="add" startTime="72541">
    <iact:property name="dataType" value="strokeEraser"/>
    <iact:actionData xml:id="d48">
      <inkml:trace xmlns:inkml="http://www.w3.org/2003/InkML" xml:id="stk47" contextRef="#ctx0" brushRef="#br1">33135 10279 91 0,'0'0'0'6,"-56"10"0"-2,56-10 1 7,0 0 2-6,0 0 1 5,14 3 3-6,-14-3 1 7,10 2-8-7,-10-2 1 7,0 0 0-7,0 0 1 7,0 0-1-6,0 0 0 6,-13 0 0-7,13 0 1 8,-13 0-2-8,13 0 1 6,0 0 0-6,0 0 0 6,0 0 1-5,0 0 1 5,-11 8-2-5,1 3 0 6,-6 2 0 19,-5 8 0-28,-6 5 2-2,4 6 0 2,-4 5-1 1,6 2 0 6,0-2 1-3,8 0 0 3,8-5-3-4,-1-3 0 5,1-6 0-5,5-1 1 5,0-7-1-6,0 1 0 6,3 0 0-4,-1-6 0 3,1-2 1-2,-3-8 1 1,0 0-1-3,0 0 0 5,-3-10-3-5,-5-3 1 6,-2-3-6-4,-1-3 0 1,1 1-93-3,2 2 100 8</inkml:trace>
    </iact:actionData>
  </iact:action>
  <iact:action type="add" startTime="73694">
    <iact:property name="dataType"/>
    <iact:actionData xml:id="d49">
      <inkml:trace xmlns:inkml="http://www.w3.org/2003/InkML" xml:id="stk48" contextRef="#ctx0" brushRef="#br0">21475 5275 81 0,'0'0'0'7,"0"24"8"-2,0-24 0 8,8-19-7-10,-3 6 1 7,-2 0 1-5,2 0 0 6,-2 0 0-5,0 5 1 2,-1-3-1-1,-2 11 0 1,-2-13-2-3,2 13 1 5,-11 16-2-4,0 0 1 3,-2 5 0-2,-3 5 0 2,-5 6-1-6,3 4 1 16,2 7 0-19,0 1 0 14,0 1 0-13,-2 3 0 9,-6 2-1-5,8 0 1 5,0 2-1-5,8-2 1 3,3-2 0-1,5-3 1 2,5-6 0-3,3 3 0 4,6-2 1-4,1-6 1 3,7-5-2-4,1-5 1 4,1-3-3 0,5-3 0-2,5-2 2-4,1-3 0 7,2 0-1-4,0-2 1 5,-3-3-2-7,0-6 0 10,1-4 1-14,-4-3 1 10,-2-3-4-3,8-8 0 3,3-8 2-5,-9 8 1 3,-4-5 1-2,2-5 1 5,-3-3-3-5,1-3 1 2,-4 1-1-1,-4-4 1 0,-3 1 0 0,0-5 0 1,-3-3-3-2,-3-6 1 3,-4-5 4-4,-6 1 1 6,-8-4-9-7,-6 6 0 7,-7 0 5-7,0 6 1 5,-5 1-1-4,2 4 1 5,-2 2-1-5,-3 5 0 5,-6 3 1-4,4 6 0 3,-4 7 0-4,4 13 0 5,2 3-1-5,5 8 0 5,5 3-34-6,1 12 1 7,-1-1-30-6</inkml:trace>
    </iact:actionData>
  </iact:action>
  <iact:action type="add" startTime="75389">
    <iact:property name="dataType"/>
    <iact:actionData xml:id="d50">
      <inkml:trace xmlns:inkml="http://www.w3.org/2003/InkML" xml:id="stk49" contextRef="#ctx0" brushRef="#br0">22526 5612 93 0,'0'0'0'12,"0"0"3"-7,0 0 1 3,0 0-2-4,0 0 0 6,0 0 2-4,0 0 1 3,0 0-3-4,0 0 0 5,0 0 1-5,0 0 1 5,31-8-3-5,-7 3 1 5,2-3-1-5,6 3 0 6,5-3 0-6,-5 3 1 5,-1 2-2 1,-4 0 1-5,-6 1-6-2,-3 2 1 5,1 0-85-2</inkml:trace>
    </iact:actionData>
  </iact:action>
  <iact:action type="add" startTime="75735">
    <iact:property name="dataType"/>
    <iact:actionData xml:id="d51">
      <inkml:trace xmlns:inkml="http://www.w3.org/2003/InkML" xml:id="stk50" contextRef="#ctx0" brushRef="#br0">22462 5915 102 0,'0'0'0'10,"19"-21"2"-5,-19 21 1 4,13-16-2-4,-13 16 1 5,10-10 3-6,9 2 1 7,7-3-2-7,9-2 0 7,9 0-3-7,12-3 1 7,12 0 1-8,-9 0 1 10,4 6-3-8,-8-1 1 4,-5 1-2-1,-7 7 0 2,-12-2 3-6,1 2 0 6,-3 3-12-5,-10 0 0 5,-6 0-52-3,-13 0 0 0,0 0 74-2</inkml:trace>
    </iact:actionData>
  </iact:action>
  <iact:action type="add" startTime="76277">
    <iact:property name="dataType"/>
    <iact:actionData xml:id="d52">
      <inkml:trace xmlns:inkml="http://www.w3.org/2003/InkML" xml:id="stk51" contextRef="#ctx0" brushRef="#br0">23866 5423 77 0,'0'0'0'8,"-24"2"9"-4,24-2 0 6,-15-2-6-5,15 2 0 5,0 0-2-5,0 0 1 6,0 0 0-4,0 0 1 1,0 0-3-3,-11 13 1 5,-10 8 0-5,2 5 0 5,-7 6 3-5,0 5 0 6,-3 2-1-6,0 3 0 13,5 0-2-17,3 3 1 5,0 3 1 0,0-1 1 4,2 3-3-6,11 0 1 7,6-2-2-5,7-4 0 2,5 1 1-2,6-11 0 3,11-7 1-4,7-6 0 6,5-8-1-5,4-8 1 1,2-7-2-1,5-17 0 9,5-13 6-13,-5-2 1 5,-5-5-8-1,-5-3 0 4,-1-3 1-3,-7 0 1 2,0 0 2-4,-9 3 1 4,-7 3-5-1,-3-6 0 0,-2 0 3-4,-11-2 0 7,-11-3-3-5,-2 5 0 3,0 3 0-5,-5 7 0 6,-9 1-1-6,9 8 1 8,-1 2 2-8,-2 6 1 6,-5 2-5-6,13 8 0 6,-1 3 4-4,4 5 1 3,2 2-17-3,8-2 0 3,0 0-77-3</inkml:trace>
    </iact:actionData>
  </iact:action>
  <iact:action type="add" startTime="80569">
    <iact:property name="dataType"/>
    <iact:actionData xml:id="d53">
      <inkml:trace xmlns:inkml="http://www.w3.org/2003/InkML" xml:id="stk52" contextRef="#ctx0" brushRef="#br0">16144 6953 67 0,'0'0'0'9,"0"0"4"-5,0 0 0 7,-5-24-1-7,-1 1 1 7,-4-6 1-7,2 5 1 7,0 0-5-7,-3 3 0 7,1 5 0-7,-3 11 1 9,-3 5-1-8,-3 11 1 4,-2 7-2-4,0 6 0 4,0 13 0-3,-3 5 1 4,1 8 1-2,-1 5 0 7,3 3-1-14,2 5 1 5,6 3 1 1,2 0 0 2,4-3-2-5,4-2 1 8,6-1-1-6,2-12 0 1,5-9 0 0,-2-7 1 2,3-11-1-5,5-8 1 7,5-8-1-6,5-18 0 6,3-18-1-6,0-6 1 5,3-11 0-4,-6 1 0 1,-2-3 0 1,2 0 0-1,-2-3-1 1,-5 11 1-1,-3 5-1 0,-1 3 1 1,1 0-1-3,-5 5 0 5,-3 2 0-5,-3 6 0 5,-2 5 0-4,-1 3 0 4,-2 5 0-5,0 8 0 5,-16 6-1-6,8 7 1 8,-2 5 0-8,2 6 0 6,3 5 0-6,2 5 1 6,6 6 0-5,5 2 1 5,5 0-2-3,5-3 1 3,3 1-1-4,1-8 1 2,-4-1 3 0,0-10 0-2,-2-5-4 0,11-8 0 5,2-5-24-8,0-6 1 9,-3-8-22-8,6-15 0 5,0 0 51-4</inkml:trace>
    </iact:actionData>
  </iact:action>
  <iact:action type="add" startTime="81455">
    <iact:property name="dataType"/>
    <iact:actionData xml:id="d54">
      <inkml:trace xmlns:inkml="http://www.w3.org/2003/InkML" xml:id="stk53" contextRef="#ctx0" brushRef="#br0">16653 7048 28 0,'0'0'0'9,"0"0"0"-4,0 0 1 5,0 0 22-5,0 0 1 5,0 0-20-7,0 0 1 9,0 0 0-7,0 0 0 6,0 0-2-4,0 0 0 2,14-8-1-4,-4 3 0 4,3-3-1-4,6 0 1 7,2-3-1-9,8-2 1 9,8-3 0-8,-8 3 0 4,0 0-2 1,-3 2 0-1,-5 4-1-3,1 1 0 5,-4 1-47-5,-5 5 1 5,0 0 49-4</inkml:trace>
    </iact:actionData>
  </iact:action>
  <iact:action type="add" startTime="81800">
    <iact:property name="dataType"/>
    <iact:actionData xml:id="d55">
      <inkml:trace xmlns:inkml="http://www.w3.org/2003/InkML" xml:id="stk54" contextRef="#ctx0" brushRef="#br0">16717 7214 83 0,'5'-11'0'8,"3"-5"8"-4,-8 16 0 8,10-18-3-8,1 15 0 7,5 1-2-6,2-1 1 5,3-5-3-5,6 6 1 6,4-6-1-6,-1 0 1 5,1-5-1-4,1 5 1 2,0-3-2-2,-6 3 0 4,-5 0-37-5,0 3 1 5,0 0 9-3</inkml:trace>
    </iact:actionData>
  </iact:action>
  <iact:action type="add" startTime="82178">
    <iact:property name="dataType"/>
    <iact:actionData xml:id="d56">
      <inkml:trace xmlns:inkml="http://www.w3.org/2003/InkML" xml:id="stk55" contextRef="#ctx0" brushRef="#br0">17456 6637 76 0,'0'0'0'6,"-8"24"5"-1,8-24 1 5,-6 10 0-5,6-10 1 5,0 0 3-5,0 19 1 6,3 10-5-6,0 10 0 4,-3 11-1-4,0 8 1 6,0 0-6-6,0 5 0 4,2 3 3-3,-2-3 1 3,-2-2 4-3,2-3 1 6,2-5-10-6,1-6 1 2,0-10 0-3,2-6 0 11,0-7 3-16,0-8 1 11,1-8-7-8,-6-8 0 7,0 0-33-5,0 0 0 5,0 0-24-4</inkml:trace>
    </iact:actionData>
  </iact:action>
  <iact:action type="add" startTime="83076">
    <iact:property name="dataType"/>
    <iact:actionData xml:id="d57">
      <inkml:trace xmlns:inkml="http://www.w3.org/2003/InkML" xml:id="stk56" contextRef="#ctx0" brushRef="#br0">15872 4993 83 0,'0'0'0'9,"16"13"1"-5,-16-13 0 8,0 0 3-8,0 0 0 7,0 0 0-7,0 0 0 5,0 0-3-3,0 11 1 4,-3 5 1-3,1 7 0 1,-1 9 0-3,0 7 0 5,3 9 0-5,3 5 0 5,2 15-2-2,1 1 1 2,-4 4-1-6,1-2 1 5,-3-2 0-4,0 2 0 7,-3-2-2-8,-2-4 1 7,-3 1 4-7,3-3 1 12,-3-2-5-14,3-8 1 5,-3-1-2-3,2-9 1 7,4-7 2-6,-1-4 1 4,-2-8-5-4,2-3 0 6,1-8 2-7,2-2 1 7,0-9-1-6,0-2 1 4,0 0-2-3,0 0 0 3,0 0 3-4,0 0 1 6,5-13-9-6,-5 13 0 7,2-16-41-8,-2 16 0 9,0 0 13-13</inkml:trace>
    </iact:actionData>
  </iact:action>
  <iact:action type="add" startTime="84698">
    <iact:property name="dataType"/>
    <iact:actionData xml:id="d58">
      <inkml:trace xmlns:inkml="http://www.w3.org/2003/InkML" xml:id="stk57" contextRef="#ctx0" brushRef="#br0">18635 6481 89 0,'0'0'0'7,"3"27"1"-2,0-17 0 6,-1-4 2-6,-2 9 0 5,0 4 1-5,0 12 0 6,3 9 2-6,-3 13 0 6,0 7-4-5,0 6 0 4,0 8 0-6,0 0 0 5,3 2-1-2,-1-2 1 1,3-3 0 0,-5-8 0 1,-2-5 0-4,-3-13 1 4,-1-16-3-4,4-5 1 6,-1-17-1-8,3-7 0 8,5-21 1-7,3-10 0 7,0-11-1-7,3 5 0 10,-1 0 1-11,6 0 0 9,3 0-1-10,15-2 0 7,11-1 0-3,-6 8 0 5,4 6 0-6,-12 8 0 9,-4 4 0-12,12 12 0 7,6 4 0-4,-11 14 0 4,-5 8 0-3,-10 8 0 4,-11 7 0-6,-11 6 0 7,-7 8 0-4,-12-1 0 0,-7 6 0-2,-8-5 1 6,-5-6-1-7,-5-7 0 10,-3-11 2-14,-1-5 1 12,1-11-3-8,5-11 0 6,1-7-2-5,12-3 1 5,11-5-20-5,2-3 0 5,1 0-48-4</inkml:trace>
    </iact:actionData>
  </iact:action>
  <iact:action type="add" startTime="85407">
    <iact:property name="dataType"/>
    <iact:actionData xml:id="d59">
      <inkml:trace xmlns:inkml="http://www.w3.org/2003/InkML" xml:id="stk58" contextRef="#ctx0" brushRef="#br0">19329 6921 119 0,'0'0'0'5,"-5"19"1"1,5-19 1 3,16-3 1-4,-5-5 1 5,2-2-2-5,3-3 0 5,2-6 0-5,1 9 0 5,-4-6-2-5,1 5 0 6,0 6-3-6,3 5 0 6,-1 0-91-5</inkml:trace>
    </iact:actionData>
  </iact:action>
  <iact:action type="add" startTime="85646">
    <iact:property name="dataType"/>
    <iact:actionData xml:id="d60">
      <inkml:trace xmlns:inkml="http://www.w3.org/2003/InkML" xml:id="stk59" contextRef="#ctx0" brushRef="#br0">19263 7164 111 0,'19'-11'0'9,"13"-5"0"-6,-11 8 0 8,-5 1 0-8,5-1 0 10,0-3 1-11,3 3 1 9,-1-2-55-6,4 2 0 5,-1 0 64-4</inkml:trace>
    </iact:actionData>
  </iact:action>
  <iact:action type="add" startTime="85868">
    <iact:property name="dataType"/>
    <iact:actionData xml:id="d61">
      <inkml:trace xmlns:inkml="http://www.w3.org/2003/InkML" xml:id="stk60" contextRef="#ctx0" brushRef="#br0">20021 6450 91 0,'0'0'0'11,"-5"24"3"-8,5-24 1 8,-6 15-1-7,1-1 1 7,-3-1-1-7,-2 8 0 7,-4 8-1-7,-1 8 0 8,-7 10-1-8,1 3 0 8,-2 5 0-10,-1 3 0 11,0 0 0-11,6 6 1 10,-1-4-1-6,6 1 1 3,5-3-1-4,5-3 1 8,3-2-1-9,11-11 1 5,10-5 4-3,0-11 0 2,0-8-5-2,14-12 0 3,9-12-1-4,7-9 0 6,7-12 1-6,-6-2 0 6,-1-2 3-7,-14 2 1 5,-8-3-6-5,-6 3 1 11,-7 8 0-15,-5 0 0 13,-6 5-1-9,-16 0 1 11,-10 1-1-14,-5 15 1 7,-6 8-1-2,3 10 0 4,3 11 0-7,-1 3 1 8,1 4 0-7,5-1 0 6,0 2 0-3,8-8 0 3,-1-1-109-5</inkml:trace>
    </iact:actionData>
  </iact:action>
  <iact:action type="add" startTime="86634">
    <iact:property name="dataType"/>
    <iact:actionData xml:id="d62">
      <inkml:trace xmlns:inkml="http://www.w3.org/2003/InkML" xml:id="stk61" contextRef="#ctx0" brushRef="#br0">21306 7079 104 0,'0'0'0'10,"0"0"2"-6,0 0 0 6,11 0 0-5,-11 0 0 5,0 0 0-5,0 0 0 6,0 0-1-7,0 0 1 6,5-13-2-5,-2 0 1 6,-3-8 0-7,-3-3 0 6,-2-7-1-4,-6-1 0 4,-7 0 0-4,-3 11 1 4,-3 8-1-4,-5 16 1 3,-8 10-1-4,0 11 0 4,-3 13 0-1,1 13 1 2,-3 10-1-7,5 6 0 8,0 8 0-6,10 0 0 8,6 2 3-13,13-13 0 12,8-7 10-6,16-17 1 2,16-10-7-3,15-16 0 7,14-15-8-9,-14-4 1 9,-2-4 2-6,11-9 0 1,2-4-2-2,-11 4 0 7,-7 3-2-8,-11 6 1 5,-8 2-43-1,0-8 1 0,0-2 8-2,0-3 1 3,0 0 34-5</inkml:trace>
    </iact:actionData>
  </iact:action>
  <iact:action type="add" startTime="87131">
    <iact:property name="dataType"/>
    <iact:actionData xml:id="d63">
      <inkml:trace xmlns:inkml="http://www.w3.org/2003/InkML" xml:id="stk62" contextRef="#ctx0" brushRef="#br0">21721 7056 126 0,'0'0'0'8,"0"10"1"-4,0-10 1 7,0 0 0-6,13-5 0 5,5-6 5-5,3 1 0 6,0-3-5-7,1 0 0 6,-4-1-3-4,-2 4 1 9,0-1-10-14,0 6 1 8,-3 5-51-6,-13 11 0 9,0-1 70-6</inkml:trace>
    </iact:actionData>
  </iact:action>
  <iact:action type="add" startTime="87345">
    <iact:property name="dataType"/>
    <iact:actionData xml:id="d64">
      <inkml:trace xmlns:inkml="http://www.w3.org/2003/InkML" xml:id="stk63" contextRef="#ctx0" brushRef="#br0">21655 7285 129 0,'13'-8'0'6,"5"-8"1"-2,-2 6 0 6,0 2 1-5,8-3 1 5,2-2-3-4,-2 0 1 3,0-3-3-6,13 0 0 9,-1 0-94-8</inkml:trace>
    </iact:actionData>
  </iact:action>
  <iact:action type="add" startTime="87627">
    <iact:property name="dataType"/>
    <iact:actionData xml:id="d65">
      <inkml:trace xmlns:inkml="http://www.w3.org/2003/InkML" xml:id="stk64" contextRef="#ctx0" brushRef="#br0">22694 6637 110 0,'0'0'0'9,"-26"21"0"-5,26-21 0 5,-11 10 0-4,11-10 0 5,0 0 0-5,0 0 1 5,-21 22 1-4,8-1 0 3,-3 8 0-4,-5 5 1 5,-3 5-1-1,-2 3 0-2,-6 11-1-3,3 0 1 7,0 2-1-3,6 1 0-1,-1 1 0 0,5 1 1 3,6 3-2-4,5-6 1 2,8-2 0-3,8-8 0 5,5-6-1-4,11-10 1 3,8-8 2-3,13-13 0 3,10-10 5-4,-2-12 0 4,2-9-10-3,3-12 1 4,6-7 1-4,-12 3 1 2,-1-3 3-2,-7-6 1 4,-4-2-9-5,-8 0 1 4,-11 3 4-3,-16-9 0 5,-13-7-1-6,-10 8 1 5,-14 0-1-6,0 18 0 7,-7 10 1-8,5 6 0 14,2 5-2-17,8 6 0 13,3 5 3-12,5-1 1 8,0 4-32-3,16 2 0 4,0 0-41-4</inkml:trace>
    </iact:actionData>
  </iact:action>
  <iact:action type="add" startTime="95266">
    <iact:property name="dataType"/>
    <iact:actionData xml:id="d66">
      <inkml:trace xmlns:inkml="http://www.w3.org/2003/InkML" xml:id="stk65" contextRef="#ctx0" brushRef="#br0">3312 9226 99 0,'0'0'0'9,"0"0"0"-3,0 0 0 2,19-10 1-2,-1 4 0 5,9 1 1-6,-4 0 1 4,-2 2-1-3,6-5 0 4,2-2 1-6,11-3 1 8,7 0-3-8,1-1 1 7,4 4-1-6,-9 2 1 4,-4 0-2-4,-7 3 0 7,-6 2-4-4,-5 3 1-2,0 0-80 0</inkml:trace>
    </iact:actionData>
  </iact:action>
  <iact:action type="add" startTime="95658">
    <iact:property name="dataType"/>
    <iact:actionData xml:id="d67">
      <inkml:trace xmlns:inkml="http://www.w3.org/2003/InkML" xml:id="stk66" contextRef="#ctx0" brushRef="#br0">3325 9624 109 0,'0'0'0'8,"14"-21"0"-3,-9 10 1 5,-2 4 0-5,5-7 1 5,5-1 1-4,5-1 1 3,3-3-2-3,0 3 1 5,1 3-1-8,22-8 1 8,14-5-1-7,-7 5 0 6,-4 0 0-4,-7 5 0 5,-6 3-2-4,-5 0 1 6,-8 5 0-13,0 0 0 10,-2 3-4-4,-1-1 1 4,1 1-96-6</inkml:trace>
    </iact:actionData>
  </iact:action>
  <iact:action type="add" startTime="96769">
    <iact:property name="dataType"/>
    <iact:actionData xml:id="d68">
      <inkml:trace xmlns:inkml="http://www.w3.org/2003/InkML" xml:id="stk67" contextRef="#ctx0" brushRef="#br0">4481 9247 82 0,'0'0'0'8,"22"0"3"-3,-22 0 1 5,13-8 3-6,-13 8 1 7,13-10-3-7,0 5 0 7,3-1 0-6,2 1 0 5,1 2-2-5,2-2 1 6,0 0-3-5,3-3 0 2,0 0-1-1,-1 0 1 1,-1 0 0-1,-4 0 1 1,-2 3-2 2,0 0 1-5,0 0-1 3,-1 2 1 7,-1 0-1-14,-4 1 1 7,1 2 0-3,-1 0 0 5,-2 0-1-4,-8 0 0 3,11-3-13-5,-11 3 0 7,0 0-67-6</inkml:trace>
    </iact:actionData>
  </iact:action>
  <iact:action type="add" startTime="97414">
    <iact:property name="dataType"/>
    <iact:actionData xml:id="d69">
      <inkml:trace xmlns:inkml="http://www.w3.org/2003/InkML" xml:id="stk68" contextRef="#ctx0" brushRef="#br0">5337 8715 94 0,'0'0'0'8,"0"0"2"-3,0 0 0 5,0 0 4-6,0 0 0 7,-11 19-4-7,-2 4 0 7,-3 6 0-6,-3 6 0 5,1 1-1-5,-3 9 1 5,-3 3 0-4,3 7 0 4,0 3-1-2,2 5 1 1,4 6-1-1,1 2 0-2,4 0 0-1,2 13 1 6,0 11-1-7,11-32 0 7,7-15-1-6,6-4 1 8,8-9 0-12,5-12 0 10,8-7 0-6,5-5 0 5,6-6-1-5,-9-2 0 9,-5-6 1-14,6-2 1 12,2-6-1-6,-7 1 1 1,-6-4-1-1,0-14 1 4,-3-15-2-7,-8 1 0 9,-7-3 1-7,-8 3 0 4,-11-2-1-1,-8 12 0-1,-10 6 1-1,-4 10 0 4,-6 10-1-6,-4 17 0 6,-2 10-1-5,2 8 1 7,-2 11 0-10,8-1 0 10,5 3 0-8,5 0 0 6,3-7-1-6,10-9 1 8,8-8-4-7,3-4 0 5,0-1-99-7</inkml:trace>
    </iact:actionData>
  </iact:action>
  <iact:action type="add" startTime="98316">
    <iact:property name="dataType"/>
    <iact:actionData xml:id="d70">
      <inkml:trace xmlns:inkml="http://www.w3.org/2003/InkML" xml:id="stk69" contextRef="#ctx0" brushRef="#br0">6379 8694 92 0,'0'0'0'7,"3"13"1"-2,-3-13 1 5,2 16 5-5,-4-5 1 5,-1 4-5-5,-2 12 1 6,-1-1 1-7,4 8 0 7,2 6-2-5,2 2 0 3,1 0-2-3,-3-2 1 3,0 2-2-4,0-8 1 4,-3-5 4-4,3-8 0 5,3-5-5-1,0-5 0-2,-1-9 1 1,-2-2 0-1,0 0-13 0,0 0 0 0,0 0-75-1</inkml:trace>
    </iact:actionData>
  </iact:action>
  <iact:action type="add" startTime="98764">
    <iact:property name="dataType"/>
    <iact:actionData xml:id="d71">
      <inkml:trace xmlns:inkml="http://www.w3.org/2003/InkML" xml:id="stk70" contextRef="#ctx0" brushRef="#br0">6049 9089 71 0,'0'0'0'10,"-10"-10"4"-6,10 10 0 7,0 0 1-7,0 0 0 7,0 0 4-8,0 0 0 9,18 0-5-7,-5-3 0 5,6-2 1-3,18-3 0 1,10-3-2-1,1 4 0 2,4-1-2-4,-4 0 0 5,-1 0 4-7,1 0 0 15,-1-5-5-18,1 7 0 10,2-4 0-4,-10 2 1 3,-9 0 1-4,-7 0 0 5,-8-2-2-5,-3 2 0 5,-2 2-5-6,-11 6 0 9,13 0-52-13,-13 0 1 13,0 0 55-9</inkml:trace>
    </iact:actionData>
  </iact:action>
  <iact:action type="add" startTime="99231">
    <iact:property name="dataType"/>
    <iact:actionData xml:id="d72">
      <inkml:trace xmlns:inkml="http://www.w3.org/2003/InkML" xml:id="stk71" contextRef="#ctx0" brushRef="#br0">6107 9458 72 0,'0'0'0'8,"0"0"9"-3,0 0 1 5,0 0 2-5,0 0 0 5,11-13-8-5,-11 13 1 5,13-16-3-4,-13 16 1 3,13-16-1-1,-2 8 0 1,-1 0 1-4,9 1 0 3,4-1-3-3,12 0 1 6,10 0-1-7,-6 0 1 14,-2 3 4-18,-5-3 0 9,-3 3-6-3,-3-1 1 3,-2 1 3-4,0 2 1 5,-3 1-7-5,3 2 1 6,-1 2-47-6,-1 1 1 5,-1-3 22-6</inkml:trace>
    </iact:actionData>
  </iact:action>
  <iact:action type="add" startTime="99799">
    <iact:property name="dataType"/>
    <iact:actionData xml:id="d73">
      <inkml:trace xmlns:inkml="http://www.w3.org/2003/InkML" xml:id="stk72" contextRef="#ctx0" brushRef="#br0">7118 9342 73 0,'0'0'0'11,"0"0"3"-6,0 0 0 4,0 0 2-3,0 0 0 4,5 19 1-6,1-1 1 7,1 3-4-5,4 5 1 4,2 3 0-4,6 11 0 4,4 5 0-7,6 5 0 10,8 2-3-9,0 4 1 5,3-1 1 0,0-2 0-4,2-1-2 3,-11-9 0 1,-4-7 0-2,-6-7 1 0,-5-7 0 2,-6-9 1-2,-2-8 0-2,-8-5 0 5,0 0-3-7,0 0 0 7,6-24 2-5,-4 1 1 7,-2-6-4-5,0 0 1 2,0-6-1-6,-2-7 1 7,-1-10-3-4,0-9 0 5,3-10 1-8,0-6 0 8,-2-7-4-6,-4 0 0 4,-2-3 3-4,-2 5 0 6,-1 3-5-7,1 5 1 6,-3 6 5-4,5 10 1 3,2 5 1-4,1 6 0 5,-3 7 0-5,6 6 0 6,-1 8 0-8,6 5 0 8,-1 5 0-7,3 5 1 5,1 6-1-3,-6 5 1 4,16-8 0-5,-3 6 1 5,0-1 0-4,5 0 0 4,6 1 0-5,5-1 0 4,8 0-1-3,0 1 0 3,3 2 0-5,-1 0 0 7,1 0-1-5,5 0 0 4,0 0 1-4,7 2 0 4,6 1 0-6,-7-3 0 9,-4 0-1-9,11-3 0 5,8-4 0-4,-3 1 1 5,1 4-1-6,-3-1 1 7,-1 0-1-6,6 1 0 4,0-1 0-2,0 0 0 1,-3 3 0-3,-2-5 1 6,-5 0-1-7,7 0 1 6,6-3-1-5,-6 2 1 5,-5 1-1-4,11 3 1 4,2 2-1-6,-3 0 1 7,-2-3-1-7,-5 3 1 7,-3-3-1-7,-2 3 0 6,-4-2 0-4,1-1 1 4,0 0-1-4,0 1 0 2,0-3 0-3,7 2 0 4,6-2 0-3,-5 2 0 4,-6 0 0-4,11-2 0 4,3 0 0-5,-6 0 0 5,-5-3 0-5,3 0 0 5,2-3 0-5,-2 3 0 6,0 0 0-9,2 3 0 11,3-3 0-8,-8 6 0 5,-8-4 0-5,11-2 0 4,5 3 1-4,-11 0 0 5,-4 0-1-5,7-1 0 5,0-4 0-3,-6 7 0 2,-1-2 0-5,1 0 0 7,4 2 0-7,-1 0 0 6,1-2 0-6,4 2 0 8,4 1 0-7,-9-1 0 4,-7 3 0-4,10-5 1 6,2-3-1-8,9 0 0 7,5 0 0-5,-11 3 0 6,-2 0 0-5,8-1 0 2,2-1 0-2,-13 1 0 4,-5 1 0-6,7 0 0 7,4 2 0-7,-1 0 0 6,0 1 0-5,-7-1 0 7,-6 3 0-8,5 0 0 6,1 0 0-5,-11 0 1 6,-6-2-1-7,22-1 0 6,10-2 0-6,-15 2 0 6,-11-2 0-5,-6 2 1 7,-10 0-1-7,-2 1 0 5,-4-3 0-5,-2 2 0 5,-5-2 0-4,0 2 0 4,-5 0-1-7,-1 1 0 7,1-1-100-4</inkml:trace>
    </iact:actionData>
  </iact:action>
  <iact:action type="add" startTime="101557">
    <iact:property name="dataType"/>
    <iact:actionData xml:id="d74">
      <inkml:trace xmlns:inkml="http://www.w3.org/2003/InkML" xml:id="stk73" contextRef="#ctx0" brushRef="#br0">8134 8934 77 0,'0'0'0'9,"-10"-8"-1"-4,10 8 1 5,-16 3 3-5,5 2 1 5,1 3-1-5,-4 2 1 4,-4 6-1-3,-1 8 1 5,-4 7-3-6,-4 6 1 5,-4 8 0-4,-1 8 0 3,-2 7 1-4,-1 9 0 5,1 5 0-3,0 23 0 3,2 8 0-7,11-15 0 9,10-16-1-7,9-19 0 4,7-18 0-3,8 0 0 3,6-6 4-4,2-9 1 6,3-4-7-6,5-5 1 4,5-8-1-2,-2 1 0 2,-1-4 2-5,-7 1 1 5,-3-3-13-4,-5 0 1 5,0 0-83-5</inkml:trace>
    </iact:actionData>
  </iact:action>
  <iact:action type="add" startTime="101978">
    <iact:property name="dataType"/>
    <iact:actionData xml:id="d75">
      <inkml:trace xmlns:inkml="http://www.w3.org/2003/InkML" xml:id="stk74" contextRef="#ctx0" brushRef="#br0">8044 9606 101 0,'0'0'0'9,"-16"-11"4"-4,16 11 1 6,0 0 3-7,0 0 0 5,14-3-3-5,4-10 1 7,6 3-5-6,5-3 0 5,3-3-1-3,-6 3 0 2,0 2 3-4,-2 0 0 5,-5 4-3-5,-1-1 1 5,-5 2-16-5,0 1 1 6,1 0-67-7</inkml:trace>
    </iact:actionData>
  </iact:action>
  <iact:action type="add" startTime="102248">
    <iact:property name="dataType"/>
    <iact:actionData xml:id="d76">
      <inkml:trace xmlns:inkml="http://www.w3.org/2003/InkML" xml:id="stk75" contextRef="#ctx0" brushRef="#br0">8572 9089 90 0,'0'0'0'9,"-13"3"0"-6,13-3 1 9,-13 16 4-7,2 2 0 5,-2 6-2-5,-3 7 1 6,0 9 3-5,1 7 0 7,1 6-4-13,-7 8 1 11,-3 5-3-4,3 2 0 2,0 1 0-4,8-4 0 8,2-1 0-10,9-6 1 7,4-8 0-7,6-11 0 8,3 1 2-5,13-17 0 3,10-7-4-4,3-8 0 5,5-11 2-6,3-7 1 7,0-9-3-5,-11 1 1 6,-7-3-1-12,-6 0 1 12,-8-6-2-7,0 9 1 5,-2 2-1-5,-6-2 1 4,-8-3 0-3,-10 10 0 3,-8 9 0-2,-3 7 0 6,-5 11-1-13,0 7 0 10,-5 6 0-4,7 0 1 4,6 3-1-6,6-8 1 6,7-9-18-3,2-1 0 3,1-1-59-7</inkml:trace>
    </iact:actionData>
  </iact:action>
  <iact:action type="add" startTime="102760">
    <iact:property name="dataType"/>
    <iact:actionData xml:id="d77">
      <inkml:trace xmlns:inkml="http://www.w3.org/2003/InkML" xml:id="stk76" contextRef="#ctx0" brushRef="#br0">8892 9060 111 0,'0'0'0'7,"2"13"0"-2,-2-13 1 5,11 6 4-5,7-9 0 5,6-5-3-5,13 8 0 5,13 5-1-5,-5 11 1 5,0 8-1-5,-11 13 1 5,-8 8-2-4,-12 15 1 3,-12 14 0-4,-4 10 1 7,-12 3-1-7,-7 13 0 6,-10 8-1-6,7-18 0 5,0-14 2-7,14-28 1 8,4-22-8-5,-2-13 0 4,1 0-90-5</inkml:trace>
    </iact:actionData>
  </iact:action>
  <iact:action type="add" startTime="103153">
    <iact:property name="dataType"/>
    <iact:actionData xml:id="d78">
      <inkml:trace xmlns:inkml="http://www.w3.org/2003/InkML" xml:id="stk77" contextRef="#ctx0" brushRef="#br0">9538 9110 117 0,'0'0'0'5,"-8"19"0"0,8-19 1 5,0 0 0-5,11-3 1 5,5-2 0-6,5 0 0 7,5-3-2-6,-2 5 1 6,0 3-1-7,-6 8 1 6,-5 5-1-4,-7 8 1 3,-6 8-1-4,-11 0 1 4,-7 5-1-3,-4 1 1 5,-4-1-3-3,2 0 1 0,1 0 1-2,1-2 0 2,4-6 0-1,7-2 0 1,6-5 0-2,5-6 0 5,5-5 1-6,-5-8 1 8,14 0 3-13,17-16 0 11,19-8-5-7,-10 6 0 7,-3-3 0-5,2 5 0 2,1 0-102 0</inkml:trace>
    </iact:actionData>
  </iact:action>
  <iact:action type="add" startTime="103870">
    <iact:property name="dataType"/>
    <iact:actionData xml:id="d79">
      <inkml:trace xmlns:inkml="http://www.w3.org/2003/InkML" xml:id="stk78" contextRef="#ctx0" brushRef="#br0">9781 9750 103 0,'0'0'0'8,"0"0"1"-3,0 0 0 5,0 0 2-5,0 0 1 5,0 0 1-5,0 0 1 5,8-10-1-5,-8 10 0 6,18-11-4-6,-4 6 1 6,-1 2-2-6,13-2 1 5,8-3 0-6,-2 0 0 6,2 1-1-4,-5-1 1 4,-2-3 1-4,-3 1 1 4,-6-1-4-4,-2 3 1 6,0 0-105-10</inkml:trace>
    </iact:actionData>
  </iact:action>
  <iact:action type="add" startTime="104216">
    <iact:property name="dataType"/>
    <iact:actionData xml:id="d80">
      <inkml:trace xmlns:inkml="http://www.w3.org/2003/InkML" xml:id="stk79" contextRef="#ctx0" brushRef="#br0">10559 9174 77 0,'0'0'0'7,"0"0"10"-2,0 0 0 5,0 0-5-5,0 10 0 5,0 9 0-5,-10 2 0 6,-6 5-2-4,3 6 0 1,0 7-2-2,-1 9 1 3,1 7-2-3,-3-8 1 4,-2-2 0-4,7-8 0 1,4-11-1-1,1-2 1 6,6-8-1-4,3-8 0-2,0-3 0 0,-3-5 1 7,10-5 1-13,-10 5 0 12,19-8-1-9,4 0 0 8,9-3-1-6,-3 1 0 9,-3-1 2-14,3 1 0 13,3 2-2-9,-3 0 1 5,-2 3 0-4,-6-1 0 7,-3 1-6-7,-2 0 0 4,-6 0-30-4,1-1 0 4,-6 1 17-5,-5 5 0 7,0 0 5-5</inkml:trace>
    </iact:actionData>
  </iact:action>
  <iact:action type="add" startTime="104680">
    <iact:property name="dataType"/>
    <iact:actionData xml:id="d81">
      <inkml:trace xmlns:inkml="http://www.w3.org/2003/InkML" xml:id="stk80" contextRef="#ctx0" brushRef="#br0">10892 9037 107 0,'-3'10'0'9,"-5"6"1"-5,8-16 1 7,-5 16 2-7,5-16 0 7,0 0 5-6,-5 18 0 5,-3 14 4-4,-3 13 0 3,-4 15-12-2,-1 11 0 1,0 14-2-2,0-4 1 5,3 4 1-8,2-14 1 15,1-3-2-18,-1-13 1 8,-2-7 2-3,5-17 0 5,0-7-3-5,6-5 0 11,-1-9 2-16,3-10 0 10,-3 11-3-7,3-11 1 9,11 8-21-7,-11-8 0 4,0 0-71-3</inkml:trace>
    </iact:actionData>
  </iact:action>
  <iact:action type="add" startTime="105176">
    <iact:property name="dataType"/>
    <iact:actionData xml:id="d82">
      <inkml:trace xmlns:inkml="http://www.w3.org/2003/InkML" xml:id="stk81" contextRef="#ctx0" brushRef="#br0">11457 8852 108 0,'0'0'0'10,"0"0"0"-7,0 0 0 8,-11 0 0-8,11 0 1 11,-21 13 1-10,8 1 0 5,-6 1 0-4,-2 6 1 6,-2 6 0-6,-4 4 1 5,-4 6 0-5,-1 5 0 4,-5 6-3-5,3 7 0 9,-3 6 2-8,5 5 1 5,3 10-1-7,3 11 0 9,-1 13-3-8,14-18 1 7,8-6-2-7,7-18 1 5,12-16 1-3,-1-5 1 3,3-11 7-1,2-5 0-1,1-5-10-2,-1-5 0 6,3-3 1-5,3-8 1 3,5-6-19-4,-5-1 0 5,-1 4-73-5</inkml:trace>
    </iact:actionData>
  </iact:action>
  <iact:action type="add" startTime="105642">
    <iact:property name="dataType"/>
    <iact:actionData xml:id="d83">
      <inkml:trace xmlns:inkml="http://www.w3.org/2003/InkML" xml:id="stk82" contextRef="#ctx0" brushRef="#br0">11613 9184 94 0,'0'0'0'9,"-3"13"3"-5,3-13 0 6,0 0-1-5,0 0 0 5,10-2 6-6,-7 12 1 8,-3 6-5-7,0 10 1 5,-3 9-3-5,-2 9 0 5,-5 6-1-7,2 0 0 9,0 3 8-8,5-3 0 6,0 0-7-2,3-8 1 6,0-7-3-12,0-6 0 7,-2-6 0-5,-1-7 1 9,-2-5-1-11,5-11 0 8,0 0-4-5,0 0 1 4,3-14-39-3,-1-1 0 3,1-1 4-5</inkml:trace>
    </iact:actionData>
  </iact:action>
  <iact:action type="add" startTime="106091">
    <iact:property name="dataType"/>
    <iact:actionData xml:id="d84">
      <inkml:trace xmlns:inkml="http://www.w3.org/2003/InkML" xml:id="stk83" contextRef="#ctx0" brushRef="#br0">11898 8910 80 0,'0'0'0'9,"18"13"1"-5,-5-7 0 7,3-4 8-7,10 6 0 7,11 3-6-6,3 7 0 6,5 3 3-7,-6 6 0 6,-2 12-5-5,-5 6 0 5,-8 10 1-5,-11 14 1 5,-10 10-3-5,-11 2 1 9,-11 9-1-8,-18 10 1 2,-15 11 0-5,4-24 1 11,-5-14-1-13,24-25 0 10,13-25 2-5,6-2 0 4,5-13-3-2,5-8 1-3,0 0-7 2,0 0 1 1,0 0-86-2</inkml:trace>
    </iact:actionData>
  </iact:action>
  <iact:action type="add" startTime="106785">
    <iact:property name="dataType"/>
    <iact:actionData xml:id="d85">
      <inkml:trace xmlns:inkml="http://www.w3.org/2003/InkML" xml:id="stk84" contextRef="#ctx0" brushRef="#br0">12655 8778 106 0,'0'0'0'8,"-5"19"1"-5,5-19 1 7,0 0 0-6,0 0 0 7,0 0 1-7,0 0 1 8,-13 16-4-7,-3 5 1 5,-8 5 0-5,5 14 1 5,-2 10-1-4,-10 8 1 4,-9 10-1-7,3 9 1 9,0 4 1-4,3 19 0-2,2 16 6 0,16-18 0 4,8-1-6-5,8-23 1 5,6-14-4-7,7-15 1 8,5-18 4-6,4-1 0 6,4-2-9-7,-2-9 1 10,2-4 3-14,-5-6 1 12,-2-2-6-8,-6-1 1 7,-3-2-53-7,9-10 0 6,-1-1 42-4</inkml:trace>
    </iact:actionData>
  </iact:action>
  <iact:action type="add" startTime="107188">
    <iact:property name="dataType"/>
    <iact:actionData xml:id="d86">
      <inkml:trace xmlns:inkml="http://www.w3.org/2003/InkML" xml:id="stk85" contextRef="#ctx0" brushRef="#br0">13054 9113 93 0,'0'0'0'10,"-19"3"1"-7,19-3 0 8,-11 2 2-7,11-2 1 6,-13 8 3-5,0 5 1 5,-8 6-5-5,0 4 0 5,0 9-1-3,-6 5 0 2,-4 5-2-2,4 6 1 1,1 4 0-4,0 1 0 9,2 2 0-8,3-2 1 3,5-3 1-1,8-8 0 2,8-8-2-1,16-7 0 0,13-6 6-3,2-5 1 5,9-9-8-5,8-9 0 4,10-9 3-4,-11-2 0 5,-5-3 0-5,11-18 0 4,8-16-3-2,-19 0 0 3,-13-8 0-5,-13-5 0 5,-16-6 1-5,-5 9 1 3,-9 2-3-2,-7 13 0 3,-10 8-4-4,-6 11 1 6,-11 10 0-6,11 5 0 6,0 6-18-8,16 5 0 8,0 0-50-6</inkml:trace>
    </iact:actionData>
  </iact:action>
  <iact:action type="add" startTime="107742">
    <iact:property name="dataType"/>
    <iact:actionData xml:id="d87">
      <inkml:trace xmlns:inkml="http://www.w3.org/2003/InkML" xml:id="stk86" contextRef="#ctx0" brushRef="#br0">13254 8789 92 0,'0'0'0'9,"0"0"7"-4,0 0 0 5,0 0-2-5,0 0 1 6,24 0-3-6,-8-3 0 5,2-2 0-4,11 5 1 3,5 5-3-3,6 6 0 4,5 2 0-5,-3 8 0 5,0 5 2-5,-5 9 0 5,-5 7-2-5,-8 5 1 11,-11 9-1-16,-2 7 1 14,-9 5-2-13,-4 9 0 12,-6 7 1-9,-16 13 0 3,-16 14-1-2,14-27 1 5,2-10-1-4,3-29 0 3,5-21 0-3,0-6 0 9,3-13-12-13,3-2 0 6,2-6-42-4,8 3 0 7,0 0 58-8</inkml:trace>
    </iact:actionData>
  </iact:action>
  <iact:action type="add" startTime="108718">
    <iact:property name="dataType"/>
    <iact:actionData xml:id="d88">
      <inkml:trace xmlns:inkml="http://www.w3.org/2003/InkML" xml:id="stk87" contextRef="#ctx0" brushRef="#br0">5569 10383 80 0,'0'0'0'10,"0"0"3"-6,0 0 1 7,2-14-1-4,1 4 0 1,-3-1 2-4,0 11 0 6,0-15 2-5,0 15 0 5,0 0-6-5,0 0 0 6,16 5 1-7,-16-5 0 6,16 3 1-3,-3-1 0 2,0-2-2-2,14 0 0 2,4-2 1-3,3-4 1 2,3-2 0 2,16 3 0-5,8-3-3 3,-6 0 1 0,-2 0-1-1,10 0 1 1,6-2-1-3,-3 5 0 6,0-1 0-6,0 1 0 5,-3 2 1-6,9-2 1 7,2-3-2-6,-11 0 1 8,-5 1-1-13,5-4 0 15,1 0 0-15,-1 4 1 11,0 1-1-6,-10 1 0 4,-5 2 0-4,10-2 0 7,2 0 1-8,-2 0 0 5,-2-3-1-4,-1 0 0 6,1 2 0-6,-6 1 1 6,-5-3-1-7,5-5 0 10,0 5 0-14,0-2 0 11,3-3 0-7,5 7 1 8,3-2-2-9,2 3 1 8,0 2 0-7,-5-2 1 7,-2 0-2-4,10 2 1 1,5 1 0-2,-10-1 0 3,-3 3 0-3,3-3 0 4,-1-2-1-5,4 2 0 5,-1-2 1-5,0 3 0 5,3-1-1-6,3 3 1 6,-1 0-1-6,-7 0 1 8,-3 0 0-8,6 0 1 7,2-3-1-7,-3 1 0 6,0-1 0-3,6 0 0 2,5 3 0-3,-3 0 0 2,-2 0 0-2,2 0 0 4,-2 0 0-6,2 0 0 7,-3 0 1-7,4 0 1 7,-1 0-3-6,5 0 1 4,4 0 0-4,-6 0 1 5,-6 0-2-5,1-2 1 9,-3-1-1-14,2 1 1 12,-2-1 1-9,-5 0 1 8,-8 3-3-6,8 0 1 4,4-2 1-4,-1 2 0 6,2-3-1-4,-5 3 1 2,-3-3-1-3,0 1 0 3,-3-1 0-4,-2 0 0 5,-3-2 1-4,13 3 0 2,11-4-1-1,3 4 0 2,2-4-1-5,-5 4 1 7,0-4 1-7,5 4 0 7,5-3-2-7,-2 2 0 7,-3 3 2-6,16 0 0 5,8-3-2-4,-16 3 1 4,-10-2 1-5,-3 2 1 4,-8 2-3-4,5 1 0 4,3-3 1-4,0 0 0 6,2 0-1-7,-12 0 0 6,-11 0 2-5,-3 0 1 6,-8-3-3-7,-5-2 0 8,-8 0 2-8,-3 2 0 7,-7 0-14-8,-6 3 1 7,0 0-82-4</inkml:trace>
    </iact:actionData>
  </iact:action>
  <iact:action type="add" startTime="110235">
    <iact:property name="dataType"/>
    <iact:actionData xml:id="d89">
      <inkml:trace xmlns:inkml="http://www.w3.org/2003/InkML" xml:id="stk88" contextRef="#ctx0" brushRef="#br0">8139 10538 89 0,'0'0'0'10,"0"0"4"-7,0 0 0 8,16-13-2-7,-3 5 1 7,3-3-1-7,19 1 1 7,9-1-3-6,-4 6 1 5,2 2 0-5,-5 11 0 5,-5 11 1-5,-11 5 0 5,-8 7 0-6,-8 9 0 7,-7 4-1-5,-14 14 0 7,-13 8 0-9,-8 5 1 4,-8 6-2-3,-13 12 0 6,-13 14 0-5,10-19 1 3,3-5 0-4,13-15 0 5,11-17-1-6,13-18 0 6,13-21 0-5,8-8 1 6,0 0 1-7,0 0 1 9,10-3 2-11,19-13 0 9,16-10 3-6,5 2 0 5,6-2-8-5,-3 2 1 5,-1 1 3-3,-1 2 0 4,-4 5-4-9,-10 0 0 7,-5 0-1-4,-6 6 1 6,-2-1-1-7,-3 6 0 6,-5 0-37-5,-6 2 1 6,1 0-17-7</inkml:trace>
    </iact:actionData>
  </iact:action>
  <iact:action type="add" startTime="110821">
    <iact:property name="dataType"/>
    <iact:actionData xml:id="d90">
      <inkml:trace xmlns:inkml="http://www.w3.org/2003/InkML" xml:id="stk89" contextRef="#ctx0" brushRef="#br0">9034 10362 99 0,'0'0'0'7,"0"0"1"0,0 0 1 2,0 0 3-4,0 0 1 5,0-11-5-5,0 11 0 5,-11 3 0-5,1 7 0 6,-3 3 1-7,-6 11 1 9,-2 5 0-11,-3 8 0 10,-2 8-2-7,-6 10 1 6,-7 11 1-5,4 5 1 2,1 8-1-2,0 8 0 4,2 5-3-6,11-10 1 7,8-8 0-6,15-24 0 4,12-16 1-3,4 0 1 4,9-8 2-6,-4-7 0 9,1-6-2-11,10-5 1 9,6-5-6-7,-11-3 1 7,-5-3-32-7,-6-5 1 7,1 0-32-7</inkml:trace>
    </iact:actionData>
  </iact:action>
  <iact:action type="add" startTime="111332">
    <iact:property name="dataType"/>
    <iact:actionData xml:id="d91">
      <inkml:trace xmlns:inkml="http://www.w3.org/2003/InkML" xml:id="stk90" contextRef="#ctx0" brushRef="#br0">9380 10559 108 0,'0'0'0'8,"0"0"2"-4,0 0 0 7,0 0 3-7,0 0 0 6,0 0 0-5,0 0 0 5,0 0-4-5,-3 13 1 6,0 6 1-5,-2 10 0 3,-5 10 4-2,2 9 1 1,2 15 1-2,1-5 0 3,3 2-8 1,-1-7 1-3,3-5 0-1,0-6 0 3,3-13-1-6,-3-6 1 8,0-7-2-6,0-5 1 6,0-6-1-8,0-5 0 8,10-3-3-1,-10 3 1-4,8-10-28-2,-8 10 0 6,0 0-49-3</inkml:trace>
    </iact:actionData>
  </iact:action>
  <iact:action type="add" startTime="111844">
    <iact:property name="dataType"/>
    <iact:actionData xml:id="d92">
      <inkml:trace xmlns:inkml="http://www.w3.org/2003/InkML" xml:id="stk91" contextRef="#ctx0" brushRef="#br0">9620 10359 102 0,'13'8'0'6,"6"2"1"-1,-6-4 1 5,0-6 1-6,3 0 1 7,0-6 2-6,10 12 1 5,8 2-5-5,-2 10 1 5,0 8-1-3,-3 14 0 2,-3 10 11-3,-7 10 1 3,-6 9-10-3,-5 5 0 3,-3 7-7 1,-8-4 0-3,-7-1 3-4,-11 8 1 9,-11 3-1-8,0-13 1 10,-2-11-1-14,10-20 0 11,8-22 0-5,6-3 1 4,7-10 2-6,3-8 0 6,-5 10-3-6,5-10 0 8,0 0-3-9,0 0 0 9,5-21-47-8,-2 8 1 5,0 0 14-3</inkml:trace>
    </iact:actionData>
  </iact:action>
  <iact:action type="add" startTime="114846">
    <iact:property name="dataType"/>
    <iact:actionData xml:id="d93">
      <inkml:trace xmlns:inkml="http://www.w3.org/2003/InkML" xml:id="stk92" contextRef="#ctx0" brushRef="#br0">3632 12980 91 0,'0'0'0'8,"10"-11"0"-5,-10 11 1 8,0 0 4-7,0 0 0 7,0 0-5-7,0 0 1 7,19 3 1-7,-6-3 1 7,3-3-1-5,2 1 0 3,1-3 1-4,2-1 1 5,0-2-2-5,5 3 0 5,6 0-2-3,0 2 0 3,-1 1 1-4,-2 2 0 4,-2 0-2-7,-4 0 1 9,-4 0-8-8,-6 2 1 7,0 1-70-8</inkml:trace>
    </iact:actionData>
  </iact:action>
  <iact:action type="add" startTime="115281">
    <iact:property name="dataType"/>
    <iact:actionData xml:id="d94">
      <inkml:trace xmlns:inkml="http://www.w3.org/2003/InkML" xml:id="stk93" contextRef="#ctx0" brushRef="#br0">3634 13254 111 0,'0'0'0'7,"8"-11"1"-3,-8 11 1 8,8-13 0-8,-8 13 0 6,5-10 0-5,-5 10 0 6,11-3 1-3,-11 3 0 0,18 0-1-3,-4 0 0 3,-1-3-1-2,11 1 1 4,5-1 2-6,0 1 1 7,2-1-5-7,-4-5 0 7,-1 5 3-8,-2-5 1 10,0 1-2-9,-1-1 0 5,1-3-3-4,10 1 0 7,9 7 1-9,-9-2 0 10,-5 2-5-10,-5-2 0 7,-6-1-31-5,1 4 0 4,-1-1-5-3</inkml:trace>
    </iact:actionData>
  </iact:action>
  <iact:action type="add" startTime="116163">
    <iact:property name="dataType"/>
    <iact:actionData xml:id="d95">
      <inkml:trace xmlns:inkml="http://www.w3.org/2003/InkML" xml:id="stk94" contextRef="#ctx0" brushRef="#br0">4703 13014 101 0,'0'0'0'10,"3"-13"0"-6,-3 13 1 7,-3-16 1-6,3 16 0 7,0 0 5-8,0 0 0 7,3-10-4-7,-3 10 1 6,16-11 1-4,-3 6 0 3,0 2 3-3,5-2 1 4,4 0-9-4,-1-1 0 3,2 1-1-4,6 3 0 6,3-1 0-9,2 0 1 14,6 3 1-16,-6-2 1 11,-2-1-2-6,-3 0 1 6,-3-2-1-6,-4 0 0 5,-4 0 2-6,-2-1 0 8,0-2-4-9,-3 1 1 8,-3 4-4-7,1 0 1 7,-3 1-17-6,-8 2 0 5,0 0-49-8</inkml:trace>
    </iact:actionData>
  </iact:action>
  <iact:action type="add" startTime="116765">
    <iact:property name="dataType"/>
    <iact:actionData xml:id="d96">
      <inkml:trace xmlns:inkml="http://www.w3.org/2003/InkML" xml:id="stk95" contextRef="#ctx0" brushRef="#br0">5569 12519 115 0,'0'0'0'9,"0"0"0"-4,0 0 0 5,-3-11 2-5,3 11 0 5,0 0 1-5,0 0 0 5,-8 19-2-5,-2 2 1 5,-4 5-1-5,-1 6 0 5,-6 7 0-5,5 6 1 5,2 5-2-3,-4 3 1 1,-3 5-1 2,8 0 1-3,5 0 0 1,3 0 0-1,2-3-1-1,8 3 1 4,3-3 0-5,8-5 1 5,5-5-2-6,3-3 0 6,2-5 1-6,1-10 1 11,2-12 1-15,-3-4 1 13,0-6-5-9,-2-7 1 6,-3-6 0-5,11-8 0 4,2-11 0-3,-7 6 1 3,-6 3 2-4,-3 0 1 5,-2 2-6-4,5-3 1 4,0 1 0-5,0-3 1 5,0-3 2-5,-5-2 0 5,-2-3-3-5,-7-3 0 5,-7 1 2-6,-7 4 1 8,-7 6-4-10,-4 13 1 11,-3 11 1-9,-6 10 0 6,-2 8 0-5,0 8 0 4,-2 5 0-3,9 1 0 5,7 1 1-9,1-1 0 9,4-1-1-5,2-10 1 3,3-9-3-1,2-4 1 0,3-8-24-4,0-3 1 7,0 0-22-8,11-8 0 9,-1 0 50-8</inkml:trace>
    </iact:actionData>
  </iact:action>
  <iact:action type="add" startTime="117699">
    <iact:property name="dataType"/>
    <iact:actionData xml:id="d97">
      <inkml:trace xmlns:inkml="http://www.w3.org/2003/InkML" xml:id="stk96" contextRef="#ctx0" brushRef="#br0">6556 12508 124 0,'0'0'0'5,"0"0"0"1,0 0 0 5,2 11 2-7,-2 7 0 6,-2 6-1-6,-1 13 1 7,-2 8 4-6,5 5 0 6,0 8-2-5,3 0 1 2,-1 0-6-2,1-3 1 3,-3-10 1-3,2-11 1 3,-2-8-2-3,0-7 1 3,0-6-1-4,0-13 0 5,6 11-2-1,-6-11 1 1,10-3-9-8,-10 3 0 9,0 0-83-6</inkml:trace>
    </iact:actionData>
  </iact:action>
  <iact:action type="add" startTime="118088">
    <iact:property name="dataType"/>
    <iact:actionData xml:id="d98">
      <inkml:trace xmlns:inkml="http://www.w3.org/2003/InkML" xml:id="stk97" contextRef="#ctx0" brushRef="#br0">6197 12846 83 0,'0'0'0'7,"-13"5"2"-2,13-5 0 5,0 0 6-5,0 0 0 6,0 0-6-6,0 0 0 5,0 0 5-6,0 0 1 7,10 0-4-7,-10 0 0 7,16 0 2-7,-5 0 0 8,2 0-3-8,0-3 0 6,3-2-1-6,8-3 1 7,2-2 7-7,3-1 0 6,3-2-11-3,18 0 1 3,13-1 1-5,-5 4 0 5,-2-1 0-3,-9 1 0 1,-7 2-1-3,-9 0 1 5,-7 0-2-5,-3 0 1 5,-5 0 1-4,-3 0 1 3,-2 3-2-6,-1 0 0 11,-2 0-4-10,-8 5 1 4,11-3-31-2,-11 3 0 3,0 0-32-3</inkml:trace>
    </iact:actionData>
  </iact:action>
  <iact:action type="add" startTime="118747">
    <iact:property name="dataType"/>
    <iact:actionData xml:id="d99">
      <inkml:trace xmlns:inkml="http://www.w3.org/2003/InkML" xml:id="stk98" contextRef="#ctx0" brushRef="#br0">6242 13233 111 0,'-11'0'0'9,"-5"0"3"-5,3-3 1 7,3 1 0-6,10 2 0 5,-6-11 1-5,27 3 0 7,14-5 18-6,2 2 1 2,5-2-24-1,5-3 1 2,9-7-3-2,5 7 1-1,7 5 2 1,-10 1 0 3,-8 2-2-2,-5 0 1-1,-5 0 0-2,-8 3 0 5,-6 0-1-5,0 5 1 5,-5 2-6-6,-7 4 0 7,-12-1-2-7,-2-5 1 7,0 0-103-6</inkml:trace>
    </iact:actionData>
  </iact:action>
  <iact:action type="add" startTime="119544">
    <iact:property name="dataType"/>
    <iact:actionData xml:id="d100">
      <inkml:trace xmlns:inkml="http://www.w3.org/2003/InkML" xml:id="stk99" contextRef="#ctx0" brushRef="#br0">7260 13130 98 0,'0'0'0'10,"0"0"0"-7,0 0 1 7,0 0 4-5,0 0 0 5,0 0-3-5,0 0 0 5,24 19 2-6,-8 2 0 7,0 0 0-5,2 8 0 3,1 8-3-2,5 2 1 1,2 6 4-1,3-3 0 2,0 5-6-5,0 1 1 12,3-3 1-16,-6-3 1 12,-2-5-3-7,0-6 0 4,-3-4 0-4,-5-9 0 6,-3-7 1-7,-13-11 1 7,13 0 1-7,-13 0 1 6,11-24-3-4,-9 11 0 2,1-8-3-2,-1-6 1 4,-2-2 1-6,0-5 1 7,0-3-3-6,0-10 0 5,0-11 0-6,0 0 1 8,3-3-1-8,0-5 0 10,-3-7-1-14,2 2 1 12,1-3-3-9,-3 5 1 7,-3 1 3-5,-2 7 1 5,-5 6 0-3,4 10 0 1,4 6-2 1,2 4 1-3,0 9 0 0,2 2 1 3,4 6 0-5,-1-1 0 8,-3 4 0-8,4 4 0 7,-4 3-1-7,-2 8 1 7,11-8 0-7,-11 8 0 7,0 0 0-7,0 0 0 6,0 0 0-4,0 0 0 2,13 3 0-1,0 0 1 2,3-3-1-2,0 2 1 2,0 1-1-3,0 2 1 3,2 0-1-4,1 1 1 6,-1 2-1-6,1-3 1 4,-1-3 1-5,1 1 1 6,2-3-3-5,0 0 1 6,0-3-1-7,3 3 0 7,-1-2 2-7,4 2 0 8,2-3-2-9,0 3 0 8,3 0 0-6,-3 3 0 4,0-1 0-3,0-2 0 4,0 0 0-4,-3-2 0 7,0-1 0-12,-2 1 1 8,-5-4 0-4,2 1 0 5,0 0-1-5,11-1 0 6,4 1 1-6,-1 3 0 8,-4-1-2-11,-2 0 1 9,1 1 1-7,-4-1 0 7,0-2-1-7,1-1 0 7,-1 1 0-7,3 0 1 6,0 2-1-2,-2 1 0-2,-1-4 0 0,-2 4 0 4,-1-1 0-6,1 3 1 7,0 0 0-7,2 3 0 6,3-1-2-5,-5 1 0 7,0 2 2-9,-3-2 0 9,-5-3-2-8,0 0 1 6,0-3 0-6,-3 1 0 6,-3-1 1-4,6 0 0 3,0 1-1-3,0-1 1 4,-3 0-1-4,3 3 1 4,-3 0-1-5,0 0 0 4,-2 0-2-5,-11 0 1 11,16 3 0-15,-16-3 0 11,0 0-26-7,0 0 0 6,0 0-36-5</inkml:trace>
    </iact:actionData>
  </iact:action>
  <iact:action type="add" startTime="122426">
    <iact:property name="dataType"/>
    <iact:actionData xml:id="d101">
      <inkml:trace xmlns:inkml="http://www.w3.org/2003/InkML" xml:id="stk100" contextRef="#ctx0" brushRef="#br0">10293 9803 17 0,'0'0'0'8,"0"0"0"-3,0 0 1 5,16 0 2-5,-6 0 0 5,1 0-1-5,5 0 0 5,0-2 10-6,20-4 0 9,12 1-10-8,2-3 0 4,8 0 3-4,6-5 1 10,7-3-4-12,-3-2 0 5,-2-1-2-1,14 1 0 2,7 2 0-6,0-5 0 9,2 0 1-8,4-3 1 8,2-5 2-8,0 3 0 4,0 2-3-1,0 0 0 1,-3 3 0-2,9 0 1 4,1 0-2-4,28-2 0 3,18-6 1-2,-48 10 0 2,-29 3-1-4,11-5 1 5,-3-2-1-5,6-1 0 4,2-2 0-4,8-1 0 9,5 1 1-14,-21 5 1 14,-10 5 1-11,-6 3 0 8,-7 0-3-8,-4 2 1 7,-7 3 1-3,-8 3 1 2,-10 0-2-5,-6 2 0 6,-8 0-1-4,0 3 1 4,0 3-1-6,-13-3 1 5,0 0-1-4,0 0 1 5,0 0-80-5</inkml:trace>
    </iact:actionData>
  </iact:action>
  <iact:action type="add" startTime="125141">
    <iact:property name="dataType"/>
    <iact:actionData xml:id="d102">
      <inkml:trace xmlns:inkml="http://www.w3.org/2003/InkML" xml:id="stk101" contextRef="#ctx0" brushRef="#br0">7965 13012 65 0,'0'0'0'14,"0"0"1"-13,0 0 1 10,0 0 1-7,0 0 1 7,0 0 2-7,0 0 0 9,0 0-6-9,0 0 1 5,0 0-1-4,0 0 0 5,0 0 1-5,0 0 0 5,0 0 4-3,0 0 0 2,32-27-2-4,-11 9 1 5,3-3-1-3,5 0 1 2,5 0-1-2,-5 0 1 2,0 5-3-4,3 5 0 5,2 3-1-7,0 8 0 8,-2 3 1-4,-11 10 0 0,-5 6 0-1,-13 9 0 4,-14 1 0-5,-7 11 0 5,-14 7-1-6,0-2 0 7,-2 0 0-6,5-8 0 5,3-3 0-5,7-10 0 4,9-8 0-4,4-6 0 9,4-7 0-14,2-3 1 10,15-3-1-3,7-5 0 2,4-5 0-4,0 0 1 5,1-3-2-4,12-2 1 4,9-3 0-5,-3 5 0 5,2 5 0-7,-2 6 1 14,-3 13-1-17,-10 5 1 10,-6 5 0-6,-12 6 0 7,-12 10-1-7,-10 6 1 7,-13 7 2-8,-3-2 1 12,-7 0-3-13,-4-8 1 9,-7-3-1-7,5-10 0 6,-2-11-1-6,10-8 0 7,2-7-3-6,9-4 0 5,5-4-30-4,13 10 0 3,-8-16 4-4,8 16 0 4,0 0 27-4</inkml:trace>
    </iact:actionData>
  </iact:action>
  <iact:action type="add" startTime="126091">
    <iact:property name="dataType"/>
    <iact:actionData xml:id="d103">
      <inkml:trace xmlns:inkml="http://www.w3.org/2003/InkML" xml:id="stk102" contextRef="#ctx0" brushRef="#br0">8828 12846 78 0,'0'0'0'6,"0"0"7"-1,0 0 1 5,0-14-3-5,0 4 1 5,3-3-3-5,-3 2 1 5,0 1-1-4,0 10 1 4,-3-11-2-5,3 11 1 5,-10 5-2-5,4 9 0 6,-2 7 0-6,-2 8 0 4,-6 5 0-3,3 0 1 3,-3 11-1-1,3 2 1 1,2 3-1-2,1 0 0 5,2-2-1-12,5 2 0 10,6 0 2-6,5-3 0 7,2 1-1-5,9-3 0 4,2-9 0-6,5-4 1 7,6-6 0-7,-3-7 0 7,-3-6-2-7,1-8 1 8,-1-7 0-8,16-6 1 6,11-8-3-5,-13 3 1 6,-3-3 0-7,-6-3 1 5,-4-2-1-4,-1 0 0 5,-2 0 0-3,0-2 0 2,-3-6 2-6,-5 8 1 8,-6 2-5-7,1-2 1 7,-6 0 2-6,-5-3 0 6,-8 1-1-5,-10 9 0 3,-14 6 0-6,0 11 0 9,-7 10 2-10,-1 11 0 12,-5 10-1-11,6 3 0 9,2 3-1-8,10-4 1 5,6 1-3-2,5-5 1 1,8-6-1-2,3-7 0 4,2-6-24-5,3-13 0 5,0 0-42-4</inkml:trace>
    </iact:actionData>
  </iact:action>
  <iact:action type="add" startTime="127290">
    <iact:property name="dataType"/>
    <iact:actionData xml:id="d104">
      <inkml:trace xmlns:inkml="http://www.w3.org/2003/InkML" xml:id="stk103" contextRef="#ctx0" brushRef="#br0">5688 13789 57 0,'0'0'0'9,"0"0"5"-5,0 0 0 7,2-14 0-8,-2 14 1 9,0-10-2-8,0 10 1 7,0 0-2-7,0 0 1 7,0 0-1-5,0 0 1 4,19-8 0-6,-6 3 1 7,0-3-4-6,6 5 0 5,4 1 1-6,1-1 0 7,0 3 0-7,5 0 0 6,5-3-1-2,-5-2 0 1,0 5-1-5,3-3 1 9,2-2 0-10,11 3 0 6,8-4-1-4,-8 4 0 5,0 2 0-5,-9 0 1 5,-1 0-1-6,7 2 1 8,6 11-1-6,-6-10 1 1,-5 2-1-1,10 1 0 5,6-1 0-8,-5 5 0 10,-1-4 0-11,3-1 1 8,0-2-1-5,8-1 0 5,6 1 0-4,-6-3 0 3,-3 0 0-2,6 0 1 1,5 2-1-2,2-2 1 3,4 0-1-3,-1 0 0 4,3 3 0-4,-5-6 0 3,-6 1 0-3,3-3 1 3,2-3-1-5,4 2 1 9,-1 4-1-10,0-6 1 11,0 3-1-14,6-1 0 12,0-2 0-8,-9 3 0 7,-4-3 0-6,-6 0 1 5,-3 0-1-4,0 3 1 2,1 0-1-2,-9 0 0 3,-2-1 1-4,8 1 0 6,5 0-1-7,-5 2 1 7,-6 1-1-7,-7 2 0 10,-6 0 0-14,-7 0 0 12,-9 0-1-8,-7 2 1 7,-11 1-26-7,0-3 1 6,0 0-31-5</inkml:trace>
    </iact:actionData>
  </iact:action>
  <iact:action type="add" startTime="128415">
    <iact:property name="dataType"/>
    <iact:actionData xml:id="d105">
      <inkml:trace xmlns:inkml="http://www.w3.org/2003/InkML" xml:id="stk104" contextRef="#ctx0" brushRef="#br0">7136 14155 76 0,'0'0'0'11,"3"-11"2"-8,-3 11 0 7,-8-10 4-5,8 10 0 6,-8-11-2-7,8 11 1 7,6-13 1-5,-6 13 1 2,10-18-3-2,1 10 1 4,4 0-3-4,9-3 1 3,8 1-2-3,-6-1 1 3,-2 1-1-3,0-1 0 4,-3-2 2-5,5 18 0 11,3 3-2-16,-5 11 0 14,-3 4-1-13,-8 9 0 12,-5 5 1-13,-10 2 1 11,-9 1-2-7,-7 7 0 8,-9 3 0-9,-2 0 0 10,-2 3 1-10,-9 0 1 10,-8 2-1-9,-4 11 1 5,-6 8-3-5,7-14 1 6,7-5 0-4,12-23 0 3,8-11-1-4,8-5 1 5,11-11 0-4,5-5 0 2,0 0-1-2,0 0 1 3,16-10 0-3,-3 2 0 4,6 0 0-6,7-3 0 8,8 1 1-9,6-1 0 8,5 1 4-6,0-1 0 5,2-2-2-4,-2 0 0 3,-3-3-3-3,-2 0 0 3,-6-2 3-4,3 5 1 5,0-1-5-5,-3 7 0 5,1-1 2-5,-9 5 1 6,-2 3-11-6,-6 0 0 5,1 0-102-6</inkml:trace>
    </iact:actionData>
  </iact:action>
  <iact:action type="add" startTime="131343">
    <iact:property name="dataType"/>
    <iact:actionData xml:id="d106">
      <inkml:trace xmlns:inkml="http://www.w3.org/2003/InkML" xml:id="stk105" contextRef="#ctx0" brushRef="#br0">9873 13349 100 0,'0'0'0'9,"32"0"1"-4,-16-3 0 5,-3 0 1-5,-2-2 1 5,-1-3 0-5,1 0 0 5,2-2-3-4,5 2 1 3,6-3-1-2,2 4 0 2,6-1 1-3,0 0 0 3,-1 2 0-4,4 1 0 5,-1 3-1-4,-2-1 0 4,-6-2-31-4,-5 7 0 4,0 1 0-6</inkml:trace>
    </iact:actionData>
  </iact:action>
  <iact:action type="add" startTime="131706">
    <iact:property name="dataType"/>
    <iact:actionData xml:id="d107">
      <inkml:trace xmlns:inkml="http://www.w3.org/2003/InkML" xml:id="stk106" contextRef="#ctx0" brushRef="#br0">9789 13789 111 0,'0'0'0'6,"21"-19"2"2,-10 9 0 1,2-1 1-6,0 1 1 6,0-1-1-3,19-5 1 4,13 6-3-5,-6-3 1 6,1 2-2-6,2 6 1 6,0 5 0-6,-5-3 0 4,-5-2 0-3,-3 5 0 4,-5 5-12-5,-6 0 0 4,1 1-69 0</inkml:trace>
    </iact:actionData>
  </iact:action>
  <iact:action type="add" startTime="132274">
    <iact:property name="dataType"/>
    <iact:actionData xml:id="d108">
      <inkml:trace xmlns:inkml="http://www.w3.org/2003/InkML" xml:id="stk107" contextRef="#ctx0" brushRef="#br0">10866 13022 95 0,'0'0'0'9,"18"3"1"-5,-7-6 1 7,-3-2 7-5,-8 5 1 2,15-13-7-4,1 5 1 8,5 0-1-7,0 0 1 5,1 3-2-5,-1-3 0 5,2-3-1-5,4 1 1 5,2-3-1-5,0 2 1 6,3 3 1-6,-6 3 1 7,0 0-2-9,-2 5 0 13,-5 0-3-16,-4 2 1 9,-4 3-1-3,2-2 0 7,-2 5-8-13,-11-8 0 10,0 0-34-4,0 0 0 3,0 0 23-4</inkml:trace>
    </iact:actionData>
  </iact:action>
  <iact:action type="add" startTime="132666">
    <iact:property name="dataType"/>
    <iact:actionData xml:id="d109">
      <inkml:trace xmlns:inkml="http://www.w3.org/2003/InkML" xml:id="stk108" contextRef="#ctx0" brushRef="#br0">11813 12487 94 0,'0'0'0'7,"0"0"0"-2,0 0 0 5,-3-10 1-5,3 10 0 5,-13-13 2-5,3 10 0 5,-1 6-2-5,-5 12 1 5,-2 9 0-1,-3 8 0-1,0 10-1-3,-3 5 1 4,-3 6-2-4,-4 2 0 5,-6 6 1 0,10-3 0-5,9 5 1 1,7 3 0 4,6-3-1-5,8-5 1 6,7-5-1-7,9-3 1 12,5-3-1-16,5-5 1 13,8-7-1-13,-3-9 1 11,3-10-1-5,8-6 1 3,7-10-2-3,-15 0 1 2,-8-5-1-1,14-21 1 2,2-16-1-3,-11 10 1 3,-5 0 0-4,3 1 0 7,-3-3-1-7,-11-6 0 4,-10-7 1-4,-11 12 1 4,-7 6-2-5,-6 14 0 7,-8 7 0-7,-5 18 1 7,-5 14-1-6,-6 8 0 7,-5 7 0-5,8 6 0-1,0 2 0 3,8-7 1-2,8-3-2-3,11-11 1 6,7-5-39-4,8-8 1 4,1 0 2-7</inkml:trace>
    </iact:actionData>
  </iact:action>
  <iact:action type="add" startTime="133385">
    <iact:property name="dataType"/>
    <iact:actionData xml:id="d110">
      <inkml:trace xmlns:inkml="http://www.w3.org/2003/InkML" xml:id="stk109" contextRef="#ctx0" brushRef="#br0">12729 12551 104 0,'0'0'0'9,"0"0"1"-4,0 0 0 5,0 0 3-5,0 0 0 4,0 0 0-3,3 10 1 4,-1 9-3-6,1 7 0 8,-1 11-1-8,-2 8 1 6,-2 5-1-5,2 2 0 5,-3 1 0-4,6-3 0 3,-1-3-1-3,1-7 1 9,0-8 0-14,-3-6 0 15,0-5-1-15,2-8 1 6,4-5-2-2,-6-8 1 6,0 0-10-8,0 0 0 9,0 0-72-7</inkml:trace>
    </iact:actionData>
  </iact:action>
  <iact:action type="add" startTime="133851">
    <iact:property name="dataType"/>
    <iact:actionData xml:id="d111">
      <inkml:trace xmlns:inkml="http://www.w3.org/2003/InkML" xml:id="stk110" contextRef="#ctx0" brushRef="#br0">12346 12906 107 0,'0'0'0'9,"0"0"0"-5,0 0 0 7,3-13 5-7,-3 13 0 6,8-16 0-5,0 6 1 6,0-6 2-5,23 0 0 3,17 0-7-3,-3 3 0 3,5 0 5-2,3 0 0 2,2 0-5-5,-5-1 1 8,-2 4-2-6,-6-1 0 4,-8 1 2-7,0 2 1 7,-4 0-3-5,-4 3 0 5,-2 2-2-5,-6 0 1 10,-2 1 1-13,5 4 0 6,3 6-6-3,-24-8 1 6,-8 14-11-9,-3-7 1 11,-7 4-42-10,7 0 1 11,1-1 67-9</inkml:trace>
    </iact:actionData>
  </iact:action>
  <iact:action type="add" startTime="134312">
    <iact:property name="dataType"/>
    <iact:actionData xml:id="d112">
      <inkml:trace xmlns:inkml="http://www.w3.org/2003/InkML" xml:id="stk111" contextRef="#ctx0" brushRef="#br0">12499 13257 87 0,'0'0'5'2,"0"0"1"8,24 0 1-6,-13 0 1 8,-3-3-1-8,-8 3 0 7,15-11-2-7,-1 3 1 8,1 1 5-8,20-7 0 6,12-4-12-4,-7 7 1 4,-1-2 0-5,9 0 0 4,7 3 0-3,-10-1 0 3,-5 3 1-4,-9 3 0 8,-4-3-2-8,-6 8 1 5,-3-3 3-6,-7 1 1 6,-6 2-4-5,-5 0 1 5,0 0-1-5,0 0 0 5,0 0-8-5,0 0 1 5,0 0-56-4,0 0 0 2,0 13 62-3,0-13 0 4,0 0-14-2</inkml:trace>
    </iact:actionData>
  </iact:action>
  <iact:action type="add" startTime="135052">
    <iact:property name="dataType"/>
    <iact:actionData xml:id="d113">
      <inkml:trace xmlns:inkml="http://www.w3.org/2003/InkML" xml:id="stk112" contextRef="#ctx0" brushRef="#br0">13576 12582 87 0,'0'0'0'8,"0"0"3"-3,0 0 0 5,0 0 4-5,0 0 0 5,11-8-6-6,-11 8 0 8,18-13 3-8,-18 13 0 8,13 0-1-9,-15 13 0 7,-6 11-2-3,-3 2 1 4,-2 9-1-8,-5 7 1 7,-4 5-2-5,1 6 1 12,-2 5-1-17,4 2 1 9,1 6-1-3,7-3 1 2,6 1-1 0,10-4 0-1,6 1 1 0,4-11 0 2,7-8 0-4,20-8 0 5,18-5 0-4,-15-10 1 9,-8-11-2-14,-2-3 1 9,-9-10-1-6,14-3 0 3,4-16 3 0,-7 6 1 3,-2-9-4-4,2 1 1 5,2 0 1-5,-7-11 1 2,-8-5-3-1,-9-1 0 0,-7-4 1-2,-13 7 1 6,-11 6-1-8,-7 18 0 8,-9 14 0-6,-2 15 0 6,-6 16-1-7,3 5 0 7,-3 11-1-6,6 2 0 6,0 3 0-8,13-7 1 8,5-4 1-6,11-10 0 5,5-11-19-6,2-7 0 6,1 5-66-6</inkml:trace>
    </iact:actionData>
  </iact:action>
  <iact:action type="add" startTime="136463">
    <iact:property name="dataType"/>
    <iact:actionData xml:id="d114">
      <inkml:trace xmlns:inkml="http://www.w3.org/2003/InkML" xml:id="stk113" contextRef="#ctx0" brushRef="#br0">11787 13704 74 0,'0'0'0'9,"0"0"3"-4,0 0 1 6,2-18 8-7,1 5 0 5,-3 0-11-4,3-1 1 5,-1 1 1-5,9 0 1 6,7 3-1-5,1-1 0 3,5 0-1-3,10-2 0 5,11-3 0-6,0 1 0 3,2-4-1-3,19 3 1 11,13-2 1-15,-5 5 0 9,0-3-2-5,-3 5 1 5,-5 1-2-5,6-1 0 6,1 6 1-6,4 0 0 8,-1 0-1-13,-4-1 0 10,-6 4 0-3,-3-1 0 2,-5-2 0-2,-2 5 1 0,-4 0-1-2,6 0 0 10,3-3 0-15,-5 3 1 10,-4 3-1-4,1-3 0 4,-3 8 0-6,-2-3 1 7,-6-2-1-5,-2 5 0 6,-4-1 0-9,-9 1 0 7,-6 0 0-5,0 5 0 6,-5-5 0-7,0 0 0 6,0-3 0-5,-16-5 1 4,13 11-2-3,-13-11 1 2,0 0-5-5,0 0 1 8,-16 3-13-6,16-3 0 5,0 0-53-5</inkml:trace>
    </iact:actionData>
  </iact:action>
  <iact:action type="add" startTime="137199">
    <iact:property name="dataType"/>
    <iact:actionData xml:id="d115">
      <inkml:trace xmlns:inkml="http://www.w3.org/2003/InkML" xml:id="stk114" contextRef="#ctx0" brushRef="#br0">12589 13883 91 0,'0'0'0'8,"13"-10"7"-3,-13 10 0 5,8-13-3-5,5 0 1 5,8-6-2-5,3 3 1 4,5-2-3-3,6 2 0 4,7-2 0-1,-3 2 1-1,-2 11-1-3,-2 5 0 4,-6 5 0-4,-11 19 0 5,-10 7 0-5,-8 9 1 5,-11 4-2-2,-10 9 1 4,-10 5-1-12,-9 11 0 10,-10 2 1-3,-8 13 0 2,-11 11-1-3,6-16 1 3,2-11-1-4,3-10 0 10,3-10 0-15,31-14 1 11,24-13-1-7,-3-8 0 7,9-7 8-5,15-6 0 3,10-6 0-6,17 1 0 13,15-3-5-16,6-2 1 10,7-4-4-5,-4 4 0 4,-4 2 0-4,-4 3 0 5,-6-1-35-5,2 1 1 6,1 0-35-2</inkml:trace>
    </iact:actionData>
  </iact:action>
  <iact:action type="add" startTime="139240">
    <iact:property name="dataType"/>
    <iact:actionData xml:id="d116">
      <inkml:trace xmlns:inkml="http://www.w3.org/2003/InkML" xml:id="stk115" contextRef="#ctx0" brushRef="#br0">14513 13575 94 0,'0'0'0'9,"0"0"3"-3,0 0 0 3,13 0 0-4,-2 3 1 5,2 0-3-5,0-1 1 5,3 1-2-5,0-1 1 5,2 4 1-6,1-4 0 7,-3-2-1-7,2 3 0 8,3-3-10-9,-2 3 0 10,-4-3-36-11,-1 5 0 8,-1 0 53-6</inkml:trace>
    </iact:actionData>
  </iact:action>
  <iact:action type="add" startTime="139512">
    <iact:property name="dataType"/>
    <iact:actionData xml:id="d117">
      <inkml:trace xmlns:inkml="http://www.w3.org/2003/InkML" xml:id="stk116" contextRef="#ctx0" brushRef="#br0">14334 13978 100 0,'0'0'0'7,"13"-15"4"-3,-13 15 0 7,18-11 1-7,-2 6 0 8,2 2-3-8,4-2 0 6,4-3 0-4,6-3 0 4,7 1-2-5,-4 2 0 5,-1 0 1-5,0 8 0 6,-2 3 0-7,-3 2 0 6,-3 3-5-5,-5 0 1 5,-2 0-38-5,-3-3 0 6,0 0 24-5</inkml:trace>
    </iact:actionData>
  </iact:action>
  <iact:action type="add" startTime="142889">
    <iact:property name="dataType"/>
    <iact:actionData xml:id="d118">
      <inkml:trace xmlns:inkml="http://www.w3.org/2003/InkML" xml:id="stk117" contextRef="#ctx0" brushRef="#br0">16023 12688 88 0,'0'0'0'9,"0"0"3"-5,0 0 0 6,0 0-2-3,0 0 1 1,0 0-2-4,0 0 1 8,-22 31 0-7,4-4 1 5,-3 4 1-5,-3 6 1 6,-2 8-4-6,-1 0 1 6,-2-1-1-8,8 1 0 7,3 0 1-4,5-3 1 10,2 0-1-15,6-2 0 8,5-6-1-4,2 0 0 4,1 0 1-5,8-7 1 7,2-3 0-7,10-6 0 7,9-8 0-7,0 1 0 7,5 0-1-7,-6-6 1 5,1-3-1-3,-8-4 1 4,-3-3 1-4,13-6 0 4,9-7-2-5,-12 4 0 7,-2-1 0-10,0-9 1 9,-2-5-2-6,-4 0 0 4,-2-5 0-3,3-8 0 3,-3-6 2-4,-2 3 0 5,-3 1-2-2,-11-12 0-1,-5-10 0-2,-8 11 1 6,-10 0-1-7,-14 7 1 7,-16 6-1-7,1 11 0 11,-3 4 1-13,0 11 0 9,-3 16 0-8,5 6 0 8,6 10-1-7,10-1 0 6,9 6 0-5,7 0 0 4,5 1-11-1,14-4 0 0,0 0-80-4</inkml:trace>
    </iact:actionData>
  </iact:action>
  <iact:action type="add" startTime="143893">
    <iact:property name="dataType"/>
    <iact:actionData xml:id="d119">
      <inkml:trace xmlns:inkml="http://www.w3.org/2003/InkML" xml:id="stk118" contextRef="#ctx0" brushRef="#br0">15550 13744 100 0,'0'0'0'13,"8"-8"1"-10,-8 8 0 6,0 0 3-4,0 0 0 5,13-8-1-5,6 3 1 5,5 0 1-5,5-3 0 5,5 0-2-4,13-5 0 3,14-3-1-5,8-3 0 8,7-2-2-7,9-2 0 11,7-4 3-16,-5 6 1 11,-2 0-4-6,-12 5 0 5,-9 6 0-5,-9 4 0 8,-10 4 2-13,-11 2 0 11,-12 5-2-6,-9 0 0 5,-11 3 0-3,-2-8 1 0,3 11-3-2,-3-11 1 6,-11 8-8-7,11-8 0 5,0 0-81-4</inkml:trace>
    </iact:actionData>
  </iact:action>
  <iact:action type="add" startTime="144345">
    <iact:property name="dataType"/>
    <iact:actionData xml:id="d120">
      <inkml:trace xmlns:inkml="http://www.w3.org/2003/InkML" xml:id="stk119" contextRef="#ctx0" brushRef="#br0">15891 14039 80 0,'0'0'0'11,"18"-11"6"-8,-18 11 0 7,13-18 4-5,-13 18 1 5,19-16-8-6,-1 0 0 7,6 6-1-4,16-3 1 3,10-3 0-8,-3 5 0 9,3 3-2-6,1 8 0 7,-1 3 2-10,-8 10 0 10,-3 11-3-5,-9 5 1 6,-12 8-1-13,-13 8 0 9,-15 7 1-5,-9 9 0 9,-7 5-1-10,-16 2 0 9,-14 6 1-9,-10 8 1 7,-10 2-2-5,18-13 1 7,7-16-1-8,22-18 0 5,16-18 0-5,5-6 0 8,8-8 0-7,0-5 0 4,24-3 0-3,5-4 0 4,13-7 8-6,14-7 1 8,12-5-9-8,-2 2 1 7,3-2 0-7,-6 7 1 8,-5 6 0-9,-13 0 1 12,-8 3-3-15,-5 2 0 10,-6 5-1-5,-7 0 1 5,-9 1-7-5,-10 2 0 5,11 10-46-5,-11-10 1 4,0 0 30-4</inkml:trace>
    </iact:actionData>
  </iact:action>
  <iact:action type="add" startTime="145232">
    <iact:property name="dataType"/>
    <iact:actionData xml:id="d121">
      <inkml:trace xmlns:inkml="http://www.w3.org/2003/InkML" xml:id="stk120" contextRef="#ctx0" brushRef="#br0">17347 14531 97 0,'0'0'0'7,"0"0"3"-3,0 0 0 8,0 0 4-9,0 0 1 8,16 0-5-6,-5 0 1 5,2 0-2-5,6 8 1 5,4 3 0-4,-2 5 0 3,0 5 5-4,3 5 1 7,0 6-10-7,-6-1 1 3,-2 1 0-1,-10 0 1 2,-9 4 4-1,-5 1 0 0,-8 0-5-3,0-3 0 5,1-2-12-5,1-6 0 12,1 1-86-16</inkml:trace>
    </iact:actionData>
  </iact:action>
  <iact:action type="add" startTime="145466">
    <iact:property name="dataType"/>
    <iact:actionData xml:id="d122">
      <inkml:trace xmlns:inkml="http://www.w3.org/2003/InkML" xml:id="stk121" contextRef="#ctx0" brushRef="#br0">17390 14974 17 0,'26'-13'0'0,"0"0"-9"0</inkml:trace>
    </iact:actionData>
  </iact:action>
  <iact:action type="add" startTime="149194">
    <iact:property name="dataType"/>
    <iact:actionData xml:id="d123">
      <inkml:trace xmlns:inkml="http://www.w3.org/2003/InkML" xml:id="stk122" contextRef="#ctx0" brushRef="#br0">18020 13117 83 0,'0'0'0'10,"16"-11"5"-7,-16 11 1 8,0-10-4-7,0 10 0 7,0-11 3-6,0 11 0 5,11-8-4-6,-11 8 0 7,16-7 2-7,-3 4 0 7,0-2-1-7,6-1 1 7,-1-2-2-6,8 1 0 6,9-4 0-6,-4 3 0 5,1 3 0-3,-6 0 0 9,-2 2 0-15,-3 3 0 7,-2 0-1-6,-6 5 1 10,-2 0-1-8,-11-5 1 6,15 11-1-4,-15-11 0 4,8 13-7-4,-8-13 0 3,0 0-76-4</inkml:trace>
    </iact:actionData>
  </iact:action>
  <iact:action type="add" startTime="149705">
    <iact:property name="dataType"/>
    <iact:actionData xml:id="d124">
      <inkml:trace xmlns:inkml="http://www.w3.org/2003/InkML" xml:id="stk123" contextRef="#ctx0" brushRef="#br0">18836 12711 62 0,'0'0'0'8,"0"0"10"-3,0 0 1 5,-13 6-5-5,2 4 1 5,1 3-3-5,-4 8 1 5,1 3 3-5,3 10 0 6,-1 8-6-5,1 11 0 6,-4 10 0-10,6 8 0 10,1 11-1-9,1-3 0 10,1 3-1-8,0 7 1 4,-3 4-1-1,5-33 1-2,1-20 0-1,-1-9 0 5,0-15 0-6,3-5 0 7,0-9-1-5,0-2 0 2,11-5 0-1,-11 5 0 2,8-11-17-5,5-7 0 8,0 0-53-8</inkml:trace>
    </iact:actionData>
  </iact:action>
  <iact:action type="add" startTime="150184">
    <iact:property name="dataType"/>
    <iact:actionData xml:id="d125">
      <inkml:trace xmlns:inkml="http://www.w3.org/2003/InkML" xml:id="stk124" contextRef="#ctx0" brushRef="#br0">19050 13085 65 0,'0'0'0'10,"0"0"5"-6,0 0 0 7,0 0 5-7,0 0 1 6,0-13-10-5,21-13 1 5,13-11 3-5,3 5 0 6,5 1-1-5,-2 4 1 5,-3 1-3-5,2 8 1 3,4 2-3-4,-6 8 1 3,0 16 0-1,-16 8 1 2,-13 7-1-3,-3 14 0 3,-5 5-1-4,-11 6 1 5,-7 2 0-5,-14 8 0 6,-13 5-1-7,-5 5 1 10,-8-2 0-13,-3 11 0 14,-7 7-1-15,15-26 0 11,8-16 0-8,21-13 0 8,14-16 0-6,10-13 0 5,0 0 0-4,29-8 0 3,16-5 2-4,0 0 0 10,7-3-1-14,6-2 0 9,3-1-1-5,5-2 0 4,5 0 6-5,-7 3 0 8,-4 2-6-8,-4 5 0 11,-6 6-1-15,-8 2 1 10,-10-2-1-4,-6 5 1 4,-10-2-9-6,-5-1 1 6,-1 0-87-5</inkml:trace>
    </iact:actionData>
  </iact:action>
  <iact:action type="add" startTime="150876">
    <iact:property name="dataType"/>
    <iact:actionData xml:id="d126">
      <inkml:trace xmlns:inkml="http://www.w3.org/2003/InkML" xml:id="stk125" contextRef="#ctx0" brushRef="#br0">18451 13833 110 0,'0'0'0'8,"18"-7"2"-3,-18 7 0 5,16-14 1-4,-6 4 0 3,1-1 0-4,18 1 1 5,11-3-3-5,2 2 1 5,5-2 1-5,14 5 1 5,10-5-4-3,3 2 1 1,5-5-1-1,1 11 0 6,1 3 0-11,-4-1 1 9,-6-2-1-8,-7 5 1 8,-12 5-1-6,1 3 1 5,-3 2-1-4,-8-2 1 4,-7-2-1-5,-9 1 0 3,-7 4 0-3,-3-3 0 6,-9 5-13-7,-7-13 1 8,0 0-69-9</inkml:trace>
    </iact:actionData>
  </iact:action>
  <iact:action type="add" startTime="151371">
    <iact:property name="dataType"/>
    <iact:actionData xml:id="d127">
      <inkml:trace xmlns:inkml="http://www.w3.org/2003/InkML" xml:id="stk126" contextRef="#ctx0" brushRef="#br0">18876 14113 114 0,'0'0'0'8,"18"-11"0"-2,-5 3 1 3,0 0 1-4,6-2 1 5,-1-6-1-5,14 0 1 6,8-5-2-7,2 5 1 7,5 3-1-7,-4 8 0 8,-4 2-1-6,-7 11 1 2,-8 8 0-2,-9 10 0 4,-4 6 0-5,-14 7 0 5,-7 6 0-2,-11 10 0-1,-14 9-1 0,-7-1 0 6,-11 0 0-12,-15 8 1 8,-14 8-1-4,16-18 0 5,8-14 0-4,21-18 0 4,16-16 0-5,5-2 0 10,5-6 0-15,11-5 0 11,0 0 0-9,0 0 0 9,22-8 0-6,-4 0 0 7,6-2 0-7,13-1 0 10,13-2 3-14,-5 5 1 7,-3-2 2-2,5-1 0 2,1-2-6-3,-3 3 0 6,-6-1 4-5,-2 3 0 5,-2 0-6-7,-9 3 1 4,-5 0 4-3,3 5 0 6,-3 0-4-7,-5 0 1 8,-3 0 0-8,-2 0 0 7,-6 0-10-4,-5 0 1 0,0 0-96-3</inkml:trace>
    </iact:actionData>
  </iact:action>
  <iact:action type="add" startTime="152557">
    <iact:property name="dataType"/>
    <iact:actionData xml:id="d128">
      <inkml:trace xmlns:inkml="http://www.w3.org/2003/InkML" xml:id="stk127" contextRef="#ctx0" brushRef="#br0">14719 15791 58 0,'0'0'0'9,"0"0"15"-6,-11 0 1 8,-5 0-11-6,16 0 0 6,0 0-3-6,0 0 0 5,22 0 5-5,-7 0 1 5,1 0-5-5,5-3 0 5,6-2-2-5,-1-1 0 6,3-1 0-7,5-4 1 7,3-2-2-6,-2 8 1 11,-4-1 0-16,-4 1 1 9,-3 0-2-2,-6 2 1 7,-5 1-2-13,0 2 1 8,-5 0-4-5,-8 0 1 7,0 0-87-5</inkml:trace>
    </iact:actionData>
  </iact:action>
  <iact:action type="add" startTime="152918">
    <iact:property name="dataType"/>
    <iact:actionData xml:id="d129">
      <inkml:trace xmlns:inkml="http://www.w3.org/2003/InkML" xml:id="stk128" contextRef="#ctx0" brushRef="#br0">14640 16086 119 0,'0'0'0'8,"-16"-11"2"-4,16 11 0 6,5-21 1-5,8 8 0 6,6 0-2-7,18 0 1 8,15-3 4-8,-7 5 0 6,3 3-6-4,-6 0 0 3,-5 3 0-2,0 2 1 1,-5 1-1-2,-6 2 0 4,-2 2 0-4,-3 1 0 3,-5 0-9-5,0-3 1 6,-1 0-52-2,-4 0 1 4,0 0 70-11</inkml:trace>
    </iact:actionData>
  </iact:action>
  <iact:action type="add" startTime="153579">
    <iact:property name="dataType"/>
    <iact:actionData xml:id="d130">
      <inkml:trace xmlns:inkml="http://www.w3.org/2003/InkML" xml:id="stk129" contextRef="#ctx0" brushRef="#br0">16276 15540 90 0,'0'0'0'7,"0"0"1"-3,0 0 1 7,-13 3 1-6,13-3 1 6,-16 3-3-7,3 2 0 7,-6 3 0-6,3 2 0 5,1 4 1-2,-1-7 1 1,0 15-1-6,3-1 0 8,0 0-2-7,-1 8 1 7,-2 8 0-6,-2-1 0 5,-3-1 0-1,10 9 0 0,3 1-1-7,-5 3 0 7,-3 4 0-3,8 1 1 4,3 0 0-4,5-3 1 4,3-3-1-3,7-2 1 2,6-3-2-6,5-5 1 7,6-8 0-5,7-3 0 5,6-7 0-3,-3-9 0 2,-3-5 0-5,3-5 0 7,0-7 0-7,0-4 0 7,2-5 0-6,-10 3 0 6,-8 0 0-9,19-16 0 11,8-8 0-11,-14 3 1 11,-5 0-2-9,-5-6 1 5,-9-5-1-2,-1-2 0 2,-6-3 0-4,0 5 0 5,-1 0 0-4,-9-13 0 3,-6-2 0-3,-3 4 1 3,-2 1-1-5,-8 5 0 7,-5 5 0-8,-6 0 1 9,-2 9-1-8,-3 4 1 12,0 3-1-16,-3 11 0 13,-2 10 1-13,10 2 0 11,3 9-2-5,5 0 1 3,6-1 0-4,7 9 0 5,6-1-6-3,18 1 0 1,1-1-90-4</inkml:trace>
    </iact:actionData>
  </iact:action>
  <iact:action type="add" startTime="154554">
    <iact:property name="dataType"/>
    <iact:actionData xml:id="d131">
      <inkml:trace xmlns:inkml="http://www.w3.org/2003/InkML" xml:id="stk130" contextRef="#ctx0" brushRef="#br0">17094 16262 74 0,'0'0'0'9,"0"0"3"-5,0 0 1 6,0 0 7-5,0 0 0 5,0 0-5-5,3 13 0 6,2 3-3-6,0 13 1 6,1 13-2-6,-4 0 1 3,-2 6-1-2,0 2 0 5,-2-5-1-5,-1-6 1 3,0-2-1-4,3-16 0 4,0-2-1-1,0-19 0 1,0 0-99-6</inkml:trace>
    </iact:actionData>
  </iact:action>
  <iact:action type="add" startTime="155108">
    <iact:property name="dataType"/>
    <iact:actionData xml:id="d132">
      <inkml:trace xmlns:inkml="http://www.w3.org/2003/InkML" xml:id="stk131" contextRef="#ctx0" brushRef="#br0">17759 15904 71 0,'0'0'0'10,"0"0"1"-6,0 0 1 6,-10 5 5-4,10-5 1 4,-11 3 2-6,11-3 1 7,0 0-5-7,0 0 1 7,0 0 0-6,0 0 0 5,11 0-2-4,-11 0 0 3,18-3-5-3,3-2 0 5,11-6 1-8,-6 3 0 8,3-5 5-6,11 8 0 11,5-6-8-16,-8 6 1 14,-3 0 2-13,-5 0 0 9,-3-1 0-4,-4 6 0 2,-4-2-1-1,-5-1 1 1,-8-2 3-1,-5 5 1 1,16-8-7-3,-16 8 1 6,11-5 0-7,-11 5 0 6,0 0-15-5,0 0 1 5,0 0-80-5</inkml:trace>
    </iact:actionData>
  </iact:action>
  <iact:action type="add" startTime="155679">
    <iact:property name="dataType"/>
    <iact:actionData xml:id="d133">
      <inkml:trace xmlns:inkml="http://www.w3.org/2003/InkML" xml:id="stk132" contextRef="#ctx0" brushRef="#br0">18646 15498 99 0,'0'0'0'10,"-24"0"0"-6,24 0 1 6,-16-13 2-5,16 13 1 6,11-16 1-8,-11 16 0 9,13-16-2-6,-13 16 0 2,0 0-2-3,0 0 1 5,-18 16-1-5,4 0 1 6,-4 10-1-6,2 11 0 6,-2 5-1-6,2 11 1 10,-3 5-1-15,1 0 1 10,-3 11-1-3,-3-1 0 5,0 0 0-11,0 17 0 9,3 4 0-5,16-2 0 6,8-13 0-6,10-5 0 9,11-9 1-14,-3-20 1 11,3-17 0-4,7-4 0 1,9-9 1-2,2-7 0 2,3-8-2-3,2-9 0 5,4-1 0-4,7-6 1 4,8-11-2-3,-8 6 1 5,0-9-1-12,-11 6 0 13,-7 0 3-12,-11 6 0 15,-8 4-4-15,-5-10 0 10,-6-8 1-6,-12 6 0 3,-14-9 3-2,-8 25 0 2,-8 1-5-4,-5 20 1 8,-7 9 2-7,1 9 1 6,-1 18-3-5,1 3 0 3,1 5 3-4,8-5 0 4,5 0-4-3,5-11 0 4,6-5 2-6,7-8 0 7,6-10-1-7,5-11 0 7,0 0-65-8,13-19 1 7,0-2 64-3</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200" b="0">
                <a:solidFill>
                  <a:schemeClr val="tx1"/>
                </a:solidFill>
                <a:effectLst/>
                <a:latin typeface="Times New Roman" panose="02020603050405020304" pitchFamily="18" charset="0"/>
                <a:ea typeface="+mn-ea"/>
              </a:defRPr>
            </a:lvl1pPr>
          </a:lstStyle>
          <a:p>
            <a:pPr>
              <a:defRPr/>
            </a:pPr>
            <a:r>
              <a:rPr lang="en-US" altLang="en-US"/>
              <a:t>Banking</a:t>
            </a:r>
          </a:p>
        </p:txBody>
      </p:sp>
      <p:sp>
        <p:nvSpPr>
          <p:cNvPr id="73731" name="Rectangle 3"/>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b="0">
                <a:solidFill>
                  <a:schemeClr val="tx1"/>
                </a:solidFill>
                <a:effectLst/>
                <a:latin typeface="Times New Roman" panose="02020603050405020304" pitchFamily="18" charset="0"/>
                <a:ea typeface="+mn-ea"/>
              </a:defRPr>
            </a:lvl1pPr>
          </a:lstStyle>
          <a:p>
            <a:pPr>
              <a:defRPr/>
            </a:pPr>
            <a:fld id="{0B061EA4-1924-4232-A98F-3FCF56BC5B6B}" type="datetime1">
              <a:rPr lang="en-US" altLang="en-US"/>
              <a:pPr>
                <a:defRPr/>
              </a:pPr>
              <a:t>4/12/2020</a:t>
            </a:fld>
            <a:endParaRPr lang="en-US" altLang="en-US"/>
          </a:p>
        </p:txBody>
      </p:sp>
      <p:sp>
        <p:nvSpPr>
          <p:cNvPr id="137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3" name="Rectangle 5"/>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3734" name="Rectangle 6"/>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defRPr sz="1200" b="0">
                <a:solidFill>
                  <a:schemeClr val="tx1"/>
                </a:solidFill>
                <a:effectLst/>
                <a:latin typeface="Times New Roman" panose="02020603050405020304" pitchFamily="18" charset="0"/>
                <a:ea typeface="+mn-ea"/>
              </a:defRPr>
            </a:lvl1pPr>
          </a:lstStyle>
          <a:p>
            <a:pPr>
              <a:defRPr/>
            </a:pPr>
            <a:r>
              <a:rPr lang="en-US" altLang="en-US"/>
              <a:t>Chapter 1</a:t>
            </a:r>
          </a:p>
        </p:txBody>
      </p:sp>
      <p:sp>
        <p:nvSpPr>
          <p:cNvPr id="73735" name="Rectangle 7"/>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Times New Roman" pitchFamily="18" charset="0"/>
              </a:defRPr>
            </a:lvl1pPr>
          </a:lstStyle>
          <a:p>
            <a:pPr>
              <a:defRPr/>
            </a:pPr>
            <a:fld id="{E1DA3778-2D9D-4516-A72E-37545EC517CE}" type="slidenum">
              <a:rPr lang="en-US" altLang="en-US"/>
              <a:pPr>
                <a:defRPr/>
              </a:pPr>
              <a:t>‹#›</a:t>
            </a:fld>
            <a:endParaRPr lang="en-US" altLang="en-US"/>
          </a:p>
        </p:txBody>
      </p:sp>
    </p:spTree>
    <p:extLst>
      <p:ext uri="{BB962C8B-B14F-4D97-AF65-F5344CB8AC3E}">
        <p14:creationId xmlns:p14="http://schemas.microsoft.com/office/powerpoint/2010/main" val="328680239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F7FAFB"/>
                </a:solidFill>
                <a:latin typeface="Arial" charset="0"/>
                <a:ea typeface="MS PGothic" pitchFamily="34" charset="-128"/>
              </a:defRPr>
            </a:lvl1pPr>
            <a:lvl2pPr marL="742950" indent="-285750">
              <a:defRPr sz="3200" b="1">
                <a:solidFill>
                  <a:srgbClr val="F7FAFB"/>
                </a:solidFill>
                <a:latin typeface="Arial" charset="0"/>
                <a:ea typeface="MS PGothic" pitchFamily="34" charset="-128"/>
              </a:defRPr>
            </a:lvl2pPr>
            <a:lvl3pPr marL="1143000" indent="-228600">
              <a:defRPr sz="3200" b="1">
                <a:solidFill>
                  <a:srgbClr val="F7FAFB"/>
                </a:solidFill>
                <a:latin typeface="Arial" charset="0"/>
                <a:ea typeface="MS PGothic" pitchFamily="34" charset="-128"/>
              </a:defRPr>
            </a:lvl3pPr>
            <a:lvl4pPr marL="1600200" indent="-228600">
              <a:defRPr sz="3200" b="1">
                <a:solidFill>
                  <a:srgbClr val="F7FAFB"/>
                </a:solidFill>
                <a:latin typeface="Arial" charset="0"/>
                <a:ea typeface="MS PGothic" pitchFamily="34" charset="-128"/>
              </a:defRPr>
            </a:lvl4pPr>
            <a:lvl5pPr marL="2057400" indent="-228600">
              <a:defRPr sz="3200" b="1">
                <a:solidFill>
                  <a:srgbClr val="F7FAFB"/>
                </a:solidFill>
                <a:latin typeface="Arial" charset="0"/>
                <a:ea typeface="MS PGothic" pitchFamily="34" charset="-128"/>
              </a:defRPr>
            </a:lvl5pPr>
            <a:lvl6pPr marL="2514600" indent="-228600" eaLnBrk="0" fontAlgn="base" hangingPunct="0">
              <a:spcBef>
                <a:spcPct val="0"/>
              </a:spcBef>
              <a:spcAft>
                <a:spcPct val="0"/>
              </a:spcAft>
              <a:defRPr sz="3200" b="1">
                <a:solidFill>
                  <a:srgbClr val="F7FAFB"/>
                </a:solidFill>
                <a:latin typeface="Arial" charset="0"/>
                <a:ea typeface="MS PGothic" pitchFamily="34" charset="-128"/>
              </a:defRPr>
            </a:lvl6pPr>
            <a:lvl7pPr marL="2971800" indent="-228600" eaLnBrk="0" fontAlgn="base" hangingPunct="0">
              <a:spcBef>
                <a:spcPct val="0"/>
              </a:spcBef>
              <a:spcAft>
                <a:spcPct val="0"/>
              </a:spcAft>
              <a:defRPr sz="3200" b="1">
                <a:solidFill>
                  <a:srgbClr val="F7FAFB"/>
                </a:solidFill>
                <a:latin typeface="Arial" charset="0"/>
                <a:ea typeface="MS PGothic" pitchFamily="34" charset="-128"/>
              </a:defRPr>
            </a:lvl7pPr>
            <a:lvl8pPr marL="3429000" indent="-228600" eaLnBrk="0" fontAlgn="base" hangingPunct="0">
              <a:spcBef>
                <a:spcPct val="0"/>
              </a:spcBef>
              <a:spcAft>
                <a:spcPct val="0"/>
              </a:spcAft>
              <a:defRPr sz="3200" b="1">
                <a:solidFill>
                  <a:srgbClr val="F7FAFB"/>
                </a:solidFill>
                <a:latin typeface="Arial" charset="0"/>
                <a:ea typeface="MS PGothic" pitchFamily="34" charset="-128"/>
              </a:defRPr>
            </a:lvl8pPr>
            <a:lvl9pPr marL="3886200" indent="-228600" eaLnBrk="0" fontAlgn="base" hangingPunct="0">
              <a:spcBef>
                <a:spcPct val="0"/>
              </a:spcBef>
              <a:spcAft>
                <a:spcPct val="0"/>
              </a:spcAft>
              <a:defRPr sz="3200" b="1">
                <a:solidFill>
                  <a:srgbClr val="F7FAFB"/>
                </a:solidFill>
                <a:latin typeface="Arial" charset="0"/>
                <a:ea typeface="MS PGothic" pitchFamily="34" charset="-128"/>
              </a:defRPr>
            </a:lvl9pPr>
          </a:lstStyle>
          <a:p>
            <a:r>
              <a:rPr lang="en-US" altLang="en-US" sz="1200" b="0">
                <a:solidFill>
                  <a:schemeClr val="tx1"/>
                </a:solidFill>
                <a:latin typeface="Times New Roman" pitchFamily="18" charset="0"/>
              </a:rPr>
              <a:t>Banking</a:t>
            </a:r>
          </a:p>
        </p:txBody>
      </p:sp>
      <p:sp>
        <p:nvSpPr>
          <p:cNvPr id="144387"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F7FAFB"/>
                </a:solidFill>
                <a:latin typeface="Arial" charset="0"/>
                <a:ea typeface="MS PGothic" pitchFamily="34" charset="-128"/>
              </a:defRPr>
            </a:lvl1pPr>
            <a:lvl2pPr marL="742950" indent="-285750">
              <a:defRPr sz="3200" b="1">
                <a:solidFill>
                  <a:srgbClr val="F7FAFB"/>
                </a:solidFill>
                <a:latin typeface="Arial" charset="0"/>
                <a:ea typeface="MS PGothic" pitchFamily="34" charset="-128"/>
              </a:defRPr>
            </a:lvl2pPr>
            <a:lvl3pPr marL="1143000" indent="-228600">
              <a:defRPr sz="3200" b="1">
                <a:solidFill>
                  <a:srgbClr val="F7FAFB"/>
                </a:solidFill>
                <a:latin typeface="Arial" charset="0"/>
                <a:ea typeface="MS PGothic" pitchFamily="34" charset="-128"/>
              </a:defRPr>
            </a:lvl3pPr>
            <a:lvl4pPr marL="1600200" indent="-228600">
              <a:defRPr sz="3200" b="1">
                <a:solidFill>
                  <a:srgbClr val="F7FAFB"/>
                </a:solidFill>
                <a:latin typeface="Arial" charset="0"/>
                <a:ea typeface="MS PGothic" pitchFamily="34" charset="-128"/>
              </a:defRPr>
            </a:lvl4pPr>
            <a:lvl5pPr marL="2057400" indent="-228600">
              <a:defRPr sz="3200" b="1">
                <a:solidFill>
                  <a:srgbClr val="F7FAFB"/>
                </a:solidFill>
                <a:latin typeface="Arial" charset="0"/>
                <a:ea typeface="MS PGothic" pitchFamily="34" charset="-128"/>
              </a:defRPr>
            </a:lvl5pPr>
            <a:lvl6pPr marL="2514600" indent="-228600" eaLnBrk="0" fontAlgn="base" hangingPunct="0">
              <a:spcBef>
                <a:spcPct val="0"/>
              </a:spcBef>
              <a:spcAft>
                <a:spcPct val="0"/>
              </a:spcAft>
              <a:defRPr sz="3200" b="1">
                <a:solidFill>
                  <a:srgbClr val="F7FAFB"/>
                </a:solidFill>
                <a:latin typeface="Arial" charset="0"/>
                <a:ea typeface="MS PGothic" pitchFamily="34" charset="-128"/>
              </a:defRPr>
            </a:lvl6pPr>
            <a:lvl7pPr marL="2971800" indent="-228600" eaLnBrk="0" fontAlgn="base" hangingPunct="0">
              <a:spcBef>
                <a:spcPct val="0"/>
              </a:spcBef>
              <a:spcAft>
                <a:spcPct val="0"/>
              </a:spcAft>
              <a:defRPr sz="3200" b="1">
                <a:solidFill>
                  <a:srgbClr val="F7FAFB"/>
                </a:solidFill>
                <a:latin typeface="Arial" charset="0"/>
                <a:ea typeface="MS PGothic" pitchFamily="34" charset="-128"/>
              </a:defRPr>
            </a:lvl7pPr>
            <a:lvl8pPr marL="3429000" indent="-228600" eaLnBrk="0" fontAlgn="base" hangingPunct="0">
              <a:spcBef>
                <a:spcPct val="0"/>
              </a:spcBef>
              <a:spcAft>
                <a:spcPct val="0"/>
              </a:spcAft>
              <a:defRPr sz="3200" b="1">
                <a:solidFill>
                  <a:srgbClr val="F7FAFB"/>
                </a:solidFill>
                <a:latin typeface="Arial" charset="0"/>
                <a:ea typeface="MS PGothic" pitchFamily="34" charset="-128"/>
              </a:defRPr>
            </a:lvl8pPr>
            <a:lvl9pPr marL="3886200" indent="-228600" eaLnBrk="0" fontAlgn="base" hangingPunct="0">
              <a:spcBef>
                <a:spcPct val="0"/>
              </a:spcBef>
              <a:spcAft>
                <a:spcPct val="0"/>
              </a:spcAft>
              <a:defRPr sz="3200" b="1">
                <a:solidFill>
                  <a:srgbClr val="F7FAFB"/>
                </a:solidFill>
                <a:latin typeface="Arial" charset="0"/>
                <a:ea typeface="MS PGothic" pitchFamily="34" charset="-128"/>
              </a:defRPr>
            </a:lvl9pPr>
          </a:lstStyle>
          <a:p>
            <a:fld id="{8EB344AE-F7B3-4012-B3FA-B4FEAEE8352A}" type="datetime1">
              <a:rPr lang="en-US" altLang="en-US" sz="1200" b="0" smtClean="0">
                <a:solidFill>
                  <a:schemeClr val="tx1"/>
                </a:solidFill>
                <a:latin typeface="Times New Roman" pitchFamily="18" charset="0"/>
              </a:rPr>
              <a:pPr/>
              <a:t>4/12/2020</a:t>
            </a:fld>
            <a:endParaRPr lang="en-US" altLang="en-US" sz="1200" b="0">
              <a:solidFill>
                <a:schemeClr val="tx1"/>
              </a:solidFill>
              <a:latin typeface="Times New Roman" pitchFamily="18" charset="0"/>
            </a:endParaRPr>
          </a:p>
        </p:txBody>
      </p:sp>
      <p:sp>
        <p:nvSpPr>
          <p:cNvPr id="144388"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F7FAFB"/>
                </a:solidFill>
                <a:latin typeface="Arial" charset="0"/>
                <a:ea typeface="MS PGothic" pitchFamily="34" charset="-128"/>
              </a:defRPr>
            </a:lvl1pPr>
            <a:lvl2pPr marL="742950" indent="-285750">
              <a:defRPr sz="3200" b="1">
                <a:solidFill>
                  <a:srgbClr val="F7FAFB"/>
                </a:solidFill>
                <a:latin typeface="Arial" charset="0"/>
                <a:ea typeface="MS PGothic" pitchFamily="34" charset="-128"/>
              </a:defRPr>
            </a:lvl2pPr>
            <a:lvl3pPr marL="1143000" indent="-228600">
              <a:defRPr sz="3200" b="1">
                <a:solidFill>
                  <a:srgbClr val="F7FAFB"/>
                </a:solidFill>
                <a:latin typeface="Arial" charset="0"/>
                <a:ea typeface="MS PGothic" pitchFamily="34" charset="-128"/>
              </a:defRPr>
            </a:lvl3pPr>
            <a:lvl4pPr marL="1600200" indent="-228600">
              <a:defRPr sz="3200" b="1">
                <a:solidFill>
                  <a:srgbClr val="F7FAFB"/>
                </a:solidFill>
                <a:latin typeface="Arial" charset="0"/>
                <a:ea typeface="MS PGothic" pitchFamily="34" charset="-128"/>
              </a:defRPr>
            </a:lvl4pPr>
            <a:lvl5pPr marL="2057400" indent="-228600">
              <a:defRPr sz="3200" b="1">
                <a:solidFill>
                  <a:srgbClr val="F7FAFB"/>
                </a:solidFill>
                <a:latin typeface="Arial" charset="0"/>
                <a:ea typeface="MS PGothic" pitchFamily="34" charset="-128"/>
              </a:defRPr>
            </a:lvl5pPr>
            <a:lvl6pPr marL="2514600" indent="-228600" eaLnBrk="0" fontAlgn="base" hangingPunct="0">
              <a:spcBef>
                <a:spcPct val="0"/>
              </a:spcBef>
              <a:spcAft>
                <a:spcPct val="0"/>
              </a:spcAft>
              <a:defRPr sz="3200" b="1">
                <a:solidFill>
                  <a:srgbClr val="F7FAFB"/>
                </a:solidFill>
                <a:latin typeface="Arial" charset="0"/>
                <a:ea typeface="MS PGothic" pitchFamily="34" charset="-128"/>
              </a:defRPr>
            </a:lvl6pPr>
            <a:lvl7pPr marL="2971800" indent="-228600" eaLnBrk="0" fontAlgn="base" hangingPunct="0">
              <a:spcBef>
                <a:spcPct val="0"/>
              </a:spcBef>
              <a:spcAft>
                <a:spcPct val="0"/>
              </a:spcAft>
              <a:defRPr sz="3200" b="1">
                <a:solidFill>
                  <a:srgbClr val="F7FAFB"/>
                </a:solidFill>
                <a:latin typeface="Arial" charset="0"/>
                <a:ea typeface="MS PGothic" pitchFamily="34" charset="-128"/>
              </a:defRPr>
            </a:lvl7pPr>
            <a:lvl8pPr marL="3429000" indent="-228600" eaLnBrk="0" fontAlgn="base" hangingPunct="0">
              <a:spcBef>
                <a:spcPct val="0"/>
              </a:spcBef>
              <a:spcAft>
                <a:spcPct val="0"/>
              </a:spcAft>
              <a:defRPr sz="3200" b="1">
                <a:solidFill>
                  <a:srgbClr val="F7FAFB"/>
                </a:solidFill>
                <a:latin typeface="Arial" charset="0"/>
                <a:ea typeface="MS PGothic" pitchFamily="34" charset="-128"/>
              </a:defRPr>
            </a:lvl8pPr>
            <a:lvl9pPr marL="3886200" indent="-228600" eaLnBrk="0" fontAlgn="base" hangingPunct="0">
              <a:spcBef>
                <a:spcPct val="0"/>
              </a:spcBef>
              <a:spcAft>
                <a:spcPct val="0"/>
              </a:spcAft>
              <a:defRPr sz="3200" b="1">
                <a:solidFill>
                  <a:srgbClr val="F7FAFB"/>
                </a:solidFill>
                <a:latin typeface="Arial" charset="0"/>
                <a:ea typeface="MS PGothic" pitchFamily="34" charset="-128"/>
              </a:defRPr>
            </a:lvl9pPr>
          </a:lstStyle>
          <a:p>
            <a:r>
              <a:rPr lang="en-US" altLang="en-US" sz="1200" b="0">
                <a:solidFill>
                  <a:schemeClr val="tx1"/>
                </a:solidFill>
                <a:latin typeface="Times New Roman" pitchFamily="18" charset="0"/>
              </a:rPr>
              <a:t>Chapter 1</a:t>
            </a:r>
          </a:p>
        </p:txBody>
      </p:sp>
      <p:sp>
        <p:nvSpPr>
          <p:cNvPr id="1443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F7FAFB"/>
                </a:solidFill>
                <a:latin typeface="Arial" charset="0"/>
                <a:ea typeface="MS PGothic" pitchFamily="34" charset="-128"/>
              </a:defRPr>
            </a:lvl1pPr>
            <a:lvl2pPr marL="742950" indent="-285750">
              <a:defRPr sz="3200" b="1">
                <a:solidFill>
                  <a:srgbClr val="F7FAFB"/>
                </a:solidFill>
                <a:latin typeface="Arial" charset="0"/>
                <a:ea typeface="MS PGothic" pitchFamily="34" charset="-128"/>
              </a:defRPr>
            </a:lvl2pPr>
            <a:lvl3pPr marL="1143000" indent="-228600">
              <a:defRPr sz="3200" b="1">
                <a:solidFill>
                  <a:srgbClr val="F7FAFB"/>
                </a:solidFill>
                <a:latin typeface="Arial" charset="0"/>
                <a:ea typeface="MS PGothic" pitchFamily="34" charset="-128"/>
              </a:defRPr>
            </a:lvl3pPr>
            <a:lvl4pPr marL="1600200" indent="-228600">
              <a:defRPr sz="3200" b="1">
                <a:solidFill>
                  <a:srgbClr val="F7FAFB"/>
                </a:solidFill>
                <a:latin typeface="Arial" charset="0"/>
                <a:ea typeface="MS PGothic" pitchFamily="34" charset="-128"/>
              </a:defRPr>
            </a:lvl4pPr>
            <a:lvl5pPr marL="2057400" indent="-228600">
              <a:defRPr sz="3200" b="1">
                <a:solidFill>
                  <a:srgbClr val="F7FAFB"/>
                </a:solidFill>
                <a:latin typeface="Arial" charset="0"/>
                <a:ea typeface="MS PGothic" pitchFamily="34" charset="-128"/>
              </a:defRPr>
            </a:lvl5pPr>
            <a:lvl6pPr marL="2514600" indent="-228600" eaLnBrk="0" fontAlgn="base" hangingPunct="0">
              <a:spcBef>
                <a:spcPct val="0"/>
              </a:spcBef>
              <a:spcAft>
                <a:spcPct val="0"/>
              </a:spcAft>
              <a:defRPr sz="3200" b="1">
                <a:solidFill>
                  <a:srgbClr val="F7FAFB"/>
                </a:solidFill>
                <a:latin typeface="Arial" charset="0"/>
                <a:ea typeface="MS PGothic" pitchFamily="34" charset="-128"/>
              </a:defRPr>
            </a:lvl6pPr>
            <a:lvl7pPr marL="2971800" indent="-228600" eaLnBrk="0" fontAlgn="base" hangingPunct="0">
              <a:spcBef>
                <a:spcPct val="0"/>
              </a:spcBef>
              <a:spcAft>
                <a:spcPct val="0"/>
              </a:spcAft>
              <a:defRPr sz="3200" b="1">
                <a:solidFill>
                  <a:srgbClr val="F7FAFB"/>
                </a:solidFill>
                <a:latin typeface="Arial" charset="0"/>
                <a:ea typeface="MS PGothic" pitchFamily="34" charset="-128"/>
              </a:defRPr>
            </a:lvl7pPr>
            <a:lvl8pPr marL="3429000" indent="-228600" eaLnBrk="0" fontAlgn="base" hangingPunct="0">
              <a:spcBef>
                <a:spcPct val="0"/>
              </a:spcBef>
              <a:spcAft>
                <a:spcPct val="0"/>
              </a:spcAft>
              <a:defRPr sz="3200" b="1">
                <a:solidFill>
                  <a:srgbClr val="F7FAFB"/>
                </a:solidFill>
                <a:latin typeface="Arial" charset="0"/>
                <a:ea typeface="MS PGothic" pitchFamily="34" charset="-128"/>
              </a:defRPr>
            </a:lvl8pPr>
            <a:lvl9pPr marL="3886200" indent="-228600" eaLnBrk="0" fontAlgn="base" hangingPunct="0">
              <a:spcBef>
                <a:spcPct val="0"/>
              </a:spcBef>
              <a:spcAft>
                <a:spcPct val="0"/>
              </a:spcAft>
              <a:defRPr sz="3200" b="1">
                <a:solidFill>
                  <a:srgbClr val="F7FAFB"/>
                </a:solidFill>
                <a:latin typeface="Arial" charset="0"/>
                <a:ea typeface="MS PGothic" pitchFamily="34" charset="-128"/>
              </a:defRPr>
            </a:lvl9pPr>
          </a:lstStyle>
          <a:p>
            <a:fld id="{0439D112-974B-499B-B0E1-D34566E45B57}" type="slidenum">
              <a:rPr lang="en-US" altLang="en-US" sz="1200" b="0" smtClean="0">
                <a:solidFill>
                  <a:schemeClr val="tx1"/>
                </a:solidFill>
                <a:latin typeface="Times New Roman" pitchFamily="18" charset="0"/>
              </a:rPr>
              <a:pPr/>
              <a:t>1</a:t>
            </a:fld>
            <a:endParaRPr lang="en-US" altLang="en-US" sz="1200" b="0">
              <a:solidFill>
                <a:schemeClr val="tx1"/>
              </a:solidFill>
              <a:latin typeface="Times New Roman" pitchFamily="18" charset="0"/>
            </a:endParaRPr>
          </a:p>
        </p:txBody>
      </p:sp>
      <p:sp>
        <p:nvSpPr>
          <p:cNvPr id="144390" name="Rectangle 2"/>
          <p:cNvSpPr>
            <a:spLocks noGrp="1" noRot="1" noChangeAspect="1" noChangeArrowheads="1" noTextEdit="1"/>
          </p:cNvSpPr>
          <p:nvPr>
            <p:ph type="sldImg"/>
          </p:nvPr>
        </p:nvSpPr>
        <p:spPr>
          <a:ln/>
        </p:spPr>
      </p:sp>
      <p:sp>
        <p:nvSpPr>
          <p:cNvPr id="1443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EC7B0F"/>
              </a:buClr>
              <a:defRPr/>
            </a:lvl1pPr>
            <a:lvl2pPr>
              <a:buClr>
                <a:srgbClr val="EC7B0F"/>
              </a:buClr>
              <a:defRPr/>
            </a:lvl2pPr>
            <a:lvl3pPr>
              <a:buClr>
                <a:srgbClr val="EC7B0F"/>
              </a:buClr>
              <a:defRPr/>
            </a:lvl3pPr>
            <a:lvl4pPr>
              <a:buClr>
                <a:srgbClr val="EC7B0F"/>
              </a:buClr>
              <a:defRPr/>
            </a:lvl4pPr>
            <a:lvl5pPr>
              <a:buClr>
                <a:srgbClr val="EC7B0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userDrawn="1">
            <p:ph type="sldNum" sz="quarter" idx="10"/>
          </p:nvPr>
        </p:nvSpPr>
        <p:spPr>
          <a:xfrm>
            <a:off x="6400800" y="6484938"/>
            <a:ext cx="1219200" cy="304800"/>
          </a:xfrm>
          <a:prstGeom prst="rect">
            <a:avLst/>
          </a:prstGeom>
        </p:spPr>
        <p:txBody>
          <a:bodyPr vert="horz" wrap="square" lIns="91440" tIns="45720" rIns="91440" bIns="45720" numCol="1" anchor="t" anchorCtr="0" compatLnSpc="1">
            <a:prstTxWarp prst="textNoShape">
              <a:avLst/>
            </a:prstTxWarp>
          </a:bodyPr>
          <a:lstStyle>
            <a:lvl1pPr algn="ctr">
              <a:defRPr sz="1600" b="0">
                <a:solidFill>
                  <a:schemeClr val="tx1"/>
                </a:solidFill>
              </a:defRPr>
            </a:lvl1pPr>
          </a:lstStyle>
          <a:p>
            <a:pPr>
              <a:defRPr/>
            </a:pPr>
            <a:r>
              <a:rPr lang="en-US" altLang="en-US"/>
              <a:t>  Slide</a:t>
            </a:r>
            <a:r>
              <a:rPr lang="en-US" altLang="en-US">
                <a:effectLst>
                  <a:outerShdw blurRad="38100" dist="38100" dir="2700000" algn="tl">
                    <a:srgbClr val="C0C0C0"/>
                  </a:outerShdw>
                </a:effectLst>
              </a:rPr>
              <a:t> </a:t>
            </a:r>
            <a:fld id="{AB27FE22-1796-4466-873B-F3F5EB665E34}" type="slidenum">
              <a:rPr lang="en-US" altLang="en-US"/>
              <a:pPr>
                <a:defRPr/>
              </a:pPr>
              <a:t>‹#›</a:t>
            </a:fld>
            <a:endParaRPr lang="en-US" altLang="en-US"/>
          </a:p>
        </p:txBody>
      </p:sp>
    </p:spTree>
    <p:extLst>
      <p:ext uri="{BB962C8B-B14F-4D97-AF65-F5344CB8AC3E}">
        <p14:creationId xmlns:p14="http://schemas.microsoft.com/office/powerpoint/2010/main" val="3866427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C163247-B628-4623-BE57-4BAA1A497063}" type="slidenum">
              <a:rPr lang="en-US" altLang="en-US"/>
              <a:pPr>
                <a:defRPr/>
              </a:pPr>
              <a:t>‹#›</a:t>
            </a:fld>
            <a:endParaRPr lang="en-US" altLang="en-US"/>
          </a:p>
        </p:txBody>
      </p:sp>
    </p:spTree>
    <p:extLst>
      <p:ext uri="{BB962C8B-B14F-4D97-AF65-F5344CB8AC3E}">
        <p14:creationId xmlns:p14="http://schemas.microsoft.com/office/powerpoint/2010/main" val="37103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DC6F3F7-64A0-477E-9D92-EDDF593CCD6E}" type="slidenum">
              <a:rPr lang="en-US" altLang="en-US"/>
              <a:pPr>
                <a:defRPr/>
              </a:pPr>
              <a:t>‹#›</a:t>
            </a:fld>
            <a:endParaRPr lang="en-US" altLang="en-US"/>
          </a:p>
        </p:txBody>
      </p:sp>
    </p:spTree>
    <p:extLst>
      <p:ext uri="{BB962C8B-B14F-4D97-AF65-F5344CB8AC3E}">
        <p14:creationId xmlns:p14="http://schemas.microsoft.com/office/powerpoint/2010/main" val="340842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B762C14-E209-46C6-9DCE-D1146FFCA366}" type="slidenum">
              <a:rPr lang="en-US" altLang="en-US"/>
              <a:pPr>
                <a:defRPr/>
              </a:pPr>
              <a:t>‹#›</a:t>
            </a:fld>
            <a:endParaRPr lang="en-US" altLang="en-US"/>
          </a:p>
        </p:txBody>
      </p:sp>
    </p:spTree>
    <p:extLst>
      <p:ext uri="{BB962C8B-B14F-4D97-AF65-F5344CB8AC3E}">
        <p14:creationId xmlns:p14="http://schemas.microsoft.com/office/powerpoint/2010/main" val="2098558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32FC4AD-AC87-47C2-BDF2-36AF4D27DC6A}" type="slidenum">
              <a:rPr lang="en-US" altLang="en-US"/>
              <a:pPr>
                <a:defRPr/>
              </a:pPr>
              <a:t>‹#›</a:t>
            </a:fld>
            <a:endParaRPr lang="en-US" altLang="en-US"/>
          </a:p>
        </p:txBody>
      </p:sp>
    </p:spTree>
    <p:extLst>
      <p:ext uri="{BB962C8B-B14F-4D97-AF65-F5344CB8AC3E}">
        <p14:creationId xmlns:p14="http://schemas.microsoft.com/office/powerpoint/2010/main" val="733148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399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29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30597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60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235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551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685800" y="2286000"/>
            <a:ext cx="7772400" cy="1143000"/>
          </a:xfrm>
        </p:spPr>
        <p:txBody>
          <a:bodyPr/>
          <a:lstStyle>
            <a:lvl1pPr algn="ctr">
              <a:defRPr>
                <a:solidFill>
                  <a:schemeClr val="tx1"/>
                </a:solidFill>
              </a:defRPr>
            </a:lvl1pPr>
          </a:lstStyle>
          <a:p>
            <a:pPr lvl="0"/>
            <a:r>
              <a:rPr lang="en-US" noProof="0" dirty="0"/>
              <a:t>Click to edit Master title style</a:t>
            </a:r>
          </a:p>
        </p:txBody>
      </p:sp>
      <p:sp>
        <p:nvSpPr>
          <p:cNvPr id="3076" name="Rectangle 4"/>
          <p:cNvSpPr>
            <a:spLocks noGrp="1" noChangeArrowheads="1"/>
          </p:cNvSpPr>
          <p:nvPr>
            <p:ph type="subTitle" idx="1"/>
          </p:nvPr>
        </p:nvSpPr>
        <p:spPr>
          <a:xfrm>
            <a:off x="1371600" y="3581400"/>
            <a:ext cx="6400800" cy="2057400"/>
          </a:xfrm>
        </p:spPr>
        <p:txBody>
          <a:bodyPr/>
          <a:lstStyle>
            <a:lvl1pPr marL="0" indent="0" algn="ctr">
              <a:buFontTx/>
              <a:buNone/>
              <a:defRPr/>
            </a:lvl1pPr>
          </a:lstStyle>
          <a:p>
            <a:pPr lvl="0"/>
            <a:r>
              <a:rPr lang="en-US" noProof="0" dirty="0"/>
              <a:t>Click to edit Master subtitle style</a:t>
            </a:r>
          </a:p>
        </p:txBody>
      </p:sp>
    </p:spTree>
    <p:extLst>
      <p:ext uri="{BB962C8B-B14F-4D97-AF65-F5344CB8AC3E}">
        <p14:creationId xmlns:p14="http://schemas.microsoft.com/office/powerpoint/2010/main" val="2748616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59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00248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81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946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00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320E6F3-A124-4277-8907-F4C705D3FA1D}" type="slidenum">
              <a:rPr lang="en-US" altLang="en-US"/>
              <a:pPr>
                <a:defRPr/>
              </a:pPr>
              <a:t>‹#›</a:t>
            </a:fld>
            <a:endParaRPr lang="en-US" altLang="en-US"/>
          </a:p>
        </p:txBody>
      </p:sp>
    </p:spTree>
    <p:extLst>
      <p:ext uri="{BB962C8B-B14F-4D97-AF65-F5344CB8AC3E}">
        <p14:creationId xmlns:p14="http://schemas.microsoft.com/office/powerpoint/2010/main" val="195387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44A8317-A3AC-4469-BF9C-8B679901003B}" type="slidenum">
              <a:rPr lang="en-US" altLang="en-US"/>
              <a:pPr>
                <a:defRPr/>
              </a:pPr>
              <a:t>‹#›</a:t>
            </a:fld>
            <a:endParaRPr lang="en-US" altLang="en-US"/>
          </a:p>
        </p:txBody>
      </p:sp>
    </p:spTree>
    <p:extLst>
      <p:ext uri="{BB962C8B-B14F-4D97-AF65-F5344CB8AC3E}">
        <p14:creationId xmlns:p14="http://schemas.microsoft.com/office/powerpoint/2010/main" val="159978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CCD6D06-8F20-4D4C-84A8-4A95FF527329}" type="slidenum">
              <a:rPr lang="en-US" altLang="en-US"/>
              <a:pPr>
                <a:defRPr/>
              </a:pPr>
              <a:t>‹#›</a:t>
            </a:fld>
            <a:endParaRPr lang="en-US" altLang="en-US"/>
          </a:p>
        </p:txBody>
      </p:sp>
    </p:spTree>
    <p:extLst>
      <p:ext uri="{BB962C8B-B14F-4D97-AF65-F5344CB8AC3E}">
        <p14:creationId xmlns:p14="http://schemas.microsoft.com/office/powerpoint/2010/main" val="168420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39F478F-7EAD-4BEE-A1A9-26F48F1B17EE}" type="slidenum">
              <a:rPr lang="en-US" altLang="en-US"/>
              <a:pPr>
                <a:defRPr/>
              </a:pPr>
              <a:t>‹#›</a:t>
            </a:fld>
            <a:endParaRPr lang="en-US" altLang="en-US"/>
          </a:p>
        </p:txBody>
      </p:sp>
    </p:spTree>
    <p:extLst>
      <p:ext uri="{BB962C8B-B14F-4D97-AF65-F5344CB8AC3E}">
        <p14:creationId xmlns:p14="http://schemas.microsoft.com/office/powerpoint/2010/main" val="104040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5456E19-F960-4968-AC1D-24432D47972F}" type="slidenum">
              <a:rPr lang="en-US" altLang="en-US"/>
              <a:pPr>
                <a:defRPr/>
              </a:pPr>
              <a:t>‹#›</a:t>
            </a:fld>
            <a:endParaRPr lang="en-US" altLang="en-US"/>
          </a:p>
        </p:txBody>
      </p:sp>
    </p:spTree>
    <p:extLst>
      <p:ext uri="{BB962C8B-B14F-4D97-AF65-F5344CB8AC3E}">
        <p14:creationId xmlns:p14="http://schemas.microsoft.com/office/powerpoint/2010/main" val="147472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64A018C-2B4F-407D-8B3E-A9894F121CA2}" type="slidenum">
              <a:rPr lang="en-US" altLang="en-US"/>
              <a:pPr>
                <a:defRPr/>
              </a:pPr>
              <a:t>‹#›</a:t>
            </a:fld>
            <a:endParaRPr lang="en-US" altLang="en-US"/>
          </a:p>
        </p:txBody>
      </p:sp>
    </p:spTree>
    <p:extLst>
      <p:ext uri="{BB962C8B-B14F-4D97-AF65-F5344CB8AC3E}">
        <p14:creationId xmlns:p14="http://schemas.microsoft.com/office/powerpoint/2010/main" val="3220104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D9FD120-B32E-4079-9FF9-8E830D3FC290}" type="slidenum">
              <a:rPr lang="en-US" altLang="en-US"/>
              <a:pPr>
                <a:defRPr/>
              </a:pPr>
              <a:t>‹#›</a:t>
            </a:fld>
            <a:endParaRPr lang="en-US" altLang="en-US"/>
          </a:p>
        </p:txBody>
      </p:sp>
    </p:spTree>
    <p:extLst>
      <p:ext uri="{BB962C8B-B14F-4D97-AF65-F5344CB8AC3E}">
        <p14:creationId xmlns:p14="http://schemas.microsoft.com/office/powerpoint/2010/main" val="4161164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71600" y="457200"/>
            <a:ext cx="5943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1371600" y="17526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Lst>
  <p:txStyles>
    <p:titleStyle>
      <a:lvl1pPr algn="l" rtl="0" eaLnBrk="0" fontAlgn="base" hangingPunct="0">
        <a:spcBef>
          <a:spcPct val="0"/>
        </a:spcBef>
        <a:spcAft>
          <a:spcPct val="0"/>
        </a:spcAft>
        <a:defRPr sz="3400">
          <a:solidFill>
            <a:schemeClr val="tx1"/>
          </a:solidFill>
          <a:latin typeface="+mj-lt"/>
          <a:ea typeface="MS PGothic" pitchFamily="34" charset="-128"/>
          <a:cs typeface="+mj-cs"/>
        </a:defRPr>
      </a:lvl1pPr>
      <a:lvl2pPr algn="l" rtl="0" eaLnBrk="0" fontAlgn="base" hangingPunct="0">
        <a:spcBef>
          <a:spcPct val="0"/>
        </a:spcBef>
        <a:spcAft>
          <a:spcPct val="0"/>
        </a:spcAft>
        <a:defRPr sz="3400">
          <a:solidFill>
            <a:schemeClr val="tx1"/>
          </a:solidFill>
          <a:latin typeface="Arial" charset="0"/>
          <a:ea typeface="MS PGothic" pitchFamily="34" charset="-128"/>
          <a:cs typeface="ＭＳ Ｐゴシック" charset="0"/>
        </a:defRPr>
      </a:lvl2pPr>
      <a:lvl3pPr algn="l" rtl="0" eaLnBrk="0" fontAlgn="base" hangingPunct="0">
        <a:spcBef>
          <a:spcPct val="0"/>
        </a:spcBef>
        <a:spcAft>
          <a:spcPct val="0"/>
        </a:spcAft>
        <a:defRPr sz="3400">
          <a:solidFill>
            <a:schemeClr val="tx1"/>
          </a:solidFill>
          <a:latin typeface="Arial" charset="0"/>
          <a:ea typeface="MS PGothic" pitchFamily="34" charset="-128"/>
          <a:cs typeface="ＭＳ Ｐゴシック" charset="0"/>
        </a:defRPr>
      </a:lvl3pPr>
      <a:lvl4pPr algn="l" rtl="0" eaLnBrk="0" fontAlgn="base" hangingPunct="0">
        <a:spcBef>
          <a:spcPct val="0"/>
        </a:spcBef>
        <a:spcAft>
          <a:spcPct val="0"/>
        </a:spcAft>
        <a:defRPr sz="3400">
          <a:solidFill>
            <a:schemeClr val="tx1"/>
          </a:solidFill>
          <a:latin typeface="Arial" charset="0"/>
          <a:ea typeface="MS PGothic" pitchFamily="34" charset="-128"/>
          <a:cs typeface="ＭＳ Ｐゴシック" charset="0"/>
        </a:defRPr>
      </a:lvl4pPr>
      <a:lvl5pPr algn="l" rtl="0" eaLnBrk="0" fontAlgn="base" hangingPunct="0">
        <a:spcBef>
          <a:spcPct val="0"/>
        </a:spcBef>
        <a:spcAft>
          <a:spcPct val="0"/>
        </a:spcAft>
        <a:defRPr sz="3400">
          <a:solidFill>
            <a:schemeClr val="tx1"/>
          </a:solidFill>
          <a:latin typeface="Arial" charset="0"/>
          <a:ea typeface="MS PGothic" pitchFamily="34" charset="-128"/>
          <a:cs typeface="ＭＳ Ｐゴシック" charset="0"/>
        </a:defRPr>
      </a:lvl5pPr>
      <a:lvl6pPr marL="457200" algn="ctr" rtl="0" fontAlgn="base">
        <a:spcBef>
          <a:spcPct val="0"/>
        </a:spcBef>
        <a:spcAft>
          <a:spcPct val="0"/>
        </a:spcAft>
        <a:defRPr sz="3400">
          <a:solidFill>
            <a:srgbClr val="942D37"/>
          </a:solidFill>
          <a:latin typeface="Arial" charset="0"/>
          <a:ea typeface="ＭＳ Ｐゴシック" charset="0"/>
          <a:cs typeface="ＭＳ Ｐゴシック" charset="0"/>
        </a:defRPr>
      </a:lvl6pPr>
      <a:lvl7pPr marL="914400" algn="ctr" rtl="0" fontAlgn="base">
        <a:spcBef>
          <a:spcPct val="0"/>
        </a:spcBef>
        <a:spcAft>
          <a:spcPct val="0"/>
        </a:spcAft>
        <a:defRPr sz="3400">
          <a:solidFill>
            <a:srgbClr val="942D37"/>
          </a:solidFill>
          <a:latin typeface="Arial" charset="0"/>
          <a:ea typeface="ＭＳ Ｐゴシック" charset="0"/>
          <a:cs typeface="ＭＳ Ｐゴシック" charset="0"/>
        </a:defRPr>
      </a:lvl7pPr>
      <a:lvl8pPr marL="1371600" algn="ctr" rtl="0" fontAlgn="base">
        <a:spcBef>
          <a:spcPct val="0"/>
        </a:spcBef>
        <a:spcAft>
          <a:spcPct val="0"/>
        </a:spcAft>
        <a:defRPr sz="3400">
          <a:solidFill>
            <a:srgbClr val="942D37"/>
          </a:solidFill>
          <a:latin typeface="Arial" charset="0"/>
          <a:ea typeface="ＭＳ Ｐゴシック" charset="0"/>
          <a:cs typeface="ＭＳ Ｐゴシック" charset="0"/>
        </a:defRPr>
      </a:lvl8pPr>
      <a:lvl9pPr marL="1828800" algn="ctr" rtl="0" fontAlgn="base">
        <a:spcBef>
          <a:spcPct val="0"/>
        </a:spcBef>
        <a:spcAft>
          <a:spcPct val="0"/>
        </a:spcAft>
        <a:defRPr sz="3400">
          <a:solidFill>
            <a:srgbClr val="942D37"/>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00B0F0"/>
        </a:buClr>
        <a:buChar char="•"/>
        <a:defRPr sz="2600">
          <a:solidFill>
            <a:srgbClr val="000000"/>
          </a:solidFill>
          <a:latin typeface="+mn-lt"/>
          <a:ea typeface="MS PGothic" pitchFamily="34" charset="-128"/>
          <a:cs typeface="+mn-cs"/>
        </a:defRPr>
      </a:lvl1pPr>
      <a:lvl2pPr marL="742950" indent="-285750" algn="l" rtl="0" eaLnBrk="0" fontAlgn="base" hangingPunct="0">
        <a:spcBef>
          <a:spcPct val="20000"/>
        </a:spcBef>
        <a:spcAft>
          <a:spcPct val="0"/>
        </a:spcAft>
        <a:buClr>
          <a:srgbClr val="00B0F0"/>
        </a:buClr>
        <a:buChar char="–"/>
        <a:defRPr sz="2500">
          <a:solidFill>
            <a:srgbClr val="000000"/>
          </a:solidFill>
          <a:latin typeface="+mn-lt"/>
          <a:ea typeface="MS PGothic" pitchFamily="34" charset="-128"/>
        </a:defRPr>
      </a:lvl2pPr>
      <a:lvl3pPr marL="1143000" indent="-228600" algn="l" rtl="0" eaLnBrk="0" fontAlgn="base" hangingPunct="0">
        <a:spcBef>
          <a:spcPct val="20000"/>
        </a:spcBef>
        <a:spcAft>
          <a:spcPct val="0"/>
        </a:spcAft>
        <a:buChar char="•"/>
        <a:defRPr sz="2100">
          <a:solidFill>
            <a:srgbClr val="000000"/>
          </a:solidFill>
          <a:latin typeface="+mn-lt"/>
          <a:ea typeface="MS PGothic" pitchFamily="34" charset="-128"/>
        </a:defRPr>
      </a:lvl3pPr>
      <a:lvl4pPr marL="1600200" indent="-228600" algn="l" rtl="0" eaLnBrk="0" fontAlgn="base" hangingPunct="0">
        <a:spcBef>
          <a:spcPct val="20000"/>
        </a:spcBef>
        <a:spcAft>
          <a:spcPct val="0"/>
        </a:spcAft>
        <a:buChar char="–"/>
        <a:defRPr sz="1900">
          <a:solidFill>
            <a:srgbClr val="000000"/>
          </a:solidFill>
          <a:latin typeface="+mn-lt"/>
          <a:ea typeface="MS PGothic" pitchFamily="34" charset="-128"/>
        </a:defRPr>
      </a:lvl4pPr>
      <a:lvl5pPr marL="2057400" indent="-228600" algn="l" rtl="0" eaLnBrk="0" fontAlgn="base" hangingPunct="0">
        <a:spcBef>
          <a:spcPct val="20000"/>
        </a:spcBef>
        <a:spcAft>
          <a:spcPct val="0"/>
        </a:spcAft>
        <a:buChar char="»"/>
        <a:defRPr sz="1700">
          <a:solidFill>
            <a:srgbClr val="000000"/>
          </a:solidFill>
          <a:latin typeface="+mn-lt"/>
          <a:ea typeface="MS PGothic" pitchFamily="34" charset="-128"/>
        </a:defRPr>
      </a:lvl5pPr>
      <a:lvl6pPr marL="2514600" indent="-228600" algn="l" rtl="0" fontAlgn="base">
        <a:spcBef>
          <a:spcPct val="20000"/>
        </a:spcBef>
        <a:spcAft>
          <a:spcPct val="0"/>
        </a:spcAft>
        <a:buChar char="»"/>
        <a:defRPr sz="1700">
          <a:solidFill>
            <a:schemeClr val="tx1"/>
          </a:solidFill>
          <a:latin typeface="+mn-lt"/>
          <a:ea typeface="+mn-ea"/>
        </a:defRPr>
      </a:lvl6pPr>
      <a:lvl7pPr marL="2971800" indent="-228600" algn="l" rtl="0" fontAlgn="base">
        <a:spcBef>
          <a:spcPct val="20000"/>
        </a:spcBef>
        <a:spcAft>
          <a:spcPct val="0"/>
        </a:spcAft>
        <a:buChar char="»"/>
        <a:defRPr sz="1700">
          <a:solidFill>
            <a:schemeClr val="tx1"/>
          </a:solidFill>
          <a:latin typeface="+mn-lt"/>
          <a:ea typeface="+mn-ea"/>
        </a:defRPr>
      </a:lvl7pPr>
      <a:lvl8pPr marL="3429000" indent="-228600" algn="l" rtl="0" fontAlgn="base">
        <a:spcBef>
          <a:spcPct val="20000"/>
        </a:spcBef>
        <a:spcAft>
          <a:spcPct val="0"/>
        </a:spcAft>
        <a:buChar char="»"/>
        <a:defRPr sz="1700">
          <a:solidFill>
            <a:schemeClr val="tx1"/>
          </a:solidFill>
          <a:latin typeface="+mn-lt"/>
          <a:ea typeface="+mn-ea"/>
        </a:defRPr>
      </a:lvl8pPr>
      <a:lvl9pPr marL="3886200" indent="-228600" algn="l" rtl="0" fontAlgn="base">
        <a:spcBef>
          <a:spcPct val="20000"/>
        </a:spcBef>
        <a:spcAft>
          <a:spcPct val="0"/>
        </a:spcAft>
        <a:buChar char="»"/>
        <a:defRPr sz="17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FBB48"/>
            </a:gs>
            <a:gs pos="100000">
              <a:srgbClr val="CBDA9C"/>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chemeClr val="tx1"/>
                </a:solidFill>
                <a:effectLst/>
                <a:latin typeface="Times New Roman" panose="02020603050405020304" pitchFamily="18" charset="0"/>
                <a:ea typeface="+mn-ea"/>
              </a:defRPr>
            </a:lvl1pPr>
          </a:lstStyle>
          <a:p>
            <a:pPr>
              <a:defRPr/>
            </a:pPr>
            <a:endParaRPr lang="en-US" alt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chemeClr val="tx1"/>
                </a:solidFill>
                <a:effectLst/>
                <a:latin typeface="Times New Roman" panose="02020603050405020304" pitchFamily="18" charset="0"/>
                <a:ea typeface="+mn-ea"/>
              </a:defRPr>
            </a:lvl1pPr>
          </a:lstStyle>
          <a:p>
            <a:pPr>
              <a:defRPr/>
            </a:pPr>
            <a:endParaRPr lang="en-US" alt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Times New Roman" pitchFamily="18" charset="0"/>
              </a:defRPr>
            </a:lvl1pPr>
          </a:lstStyle>
          <a:p>
            <a:pPr>
              <a:defRPr/>
            </a:pPr>
            <a:fld id="{173FD6B9-101C-43B1-BBCE-84EF368CE9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FBB48"/>
            </a:gs>
            <a:gs pos="100000">
              <a:srgbClr val="CBDA9C"/>
            </a:gs>
          </a:gsLst>
          <a:lin ang="5400000" scaled="1"/>
        </a:gradFill>
        <a:effectLst/>
      </p:bgPr>
    </p:bg>
    <p:spTree>
      <p:nvGrpSpPr>
        <p:cNvPr id="1" name=""/>
        <p:cNvGrpSpPr/>
        <p:nvPr/>
      </p:nvGrpSpPr>
      <p:grpSpPr>
        <a:xfrm>
          <a:off x="0" y="0"/>
          <a:ext cx="0" cy="0"/>
          <a:chOff x="0" y="0"/>
          <a:chExt cx="0" cy="0"/>
        </a:xfrm>
      </p:grpSpPr>
      <p:sp>
        <p:nvSpPr>
          <p:cNvPr id="92167" name="Oval 7"/>
          <p:cNvSpPr>
            <a:spLocks noChangeArrowheads="1"/>
          </p:cNvSpPr>
          <p:nvPr userDrawn="1"/>
        </p:nvSpPr>
        <p:spPr bwMode="auto">
          <a:xfrm>
            <a:off x="228600" y="2438400"/>
            <a:ext cx="4038600" cy="1143000"/>
          </a:xfrm>
          <a:prstGeom prst="ellipse">
            <a:avLst/>
          </a:prstGeom>
          <a:solidFill>
            <a:srgbClr val="CC3300"/>
          </a:solidFill>
          <a:ln w="9525">
            <a:solidFill>
              <a:srgbClr val="CC3300"/>
            </a:solidFill>
            <a:round/>
            <a:headEnd/>
            <a:tailEnd/>
          </a:ln>
          <a:effectLst/>
        </p:spPr>
        <p:txBody>
          <a:bodyPr wrap="none" anchor="ctr"/>
          <a:lstStyle/>
          <a:p>
            <a:pPr algn="ctr" eaLnBrk="1" hangingPunct="1">
              <a:defRPr/>
            </a:pPr>
            <a:r>
              <a:rPr lang="en-US" altLang="en-US" sz="3600" b="0">
                <a:solidFill>
                  <a:srgbClr val="0066CC"/>
                </a:solidFill>
                <a:effectLst>
                  <a:outerShdw blurRad="38100" dist="38100" dir="2700000" algn="tl">
                    <a:srgbClr val="000000"/>
                  </a:outerShdw>
                </a:effectLst>
                <a:latin typeface="Arial Black" panose="020B0A04020102020204" pitchFamily="34" charset="0"/>
                <a:ea typeface="+mn-ea"/>
              </a:rPr>
              <a:t> </a:t>
            </a:r>
            <a:r>
              <a:rPr lang="en-US" altLang="en-US" sz="3600" b="0">
                <a:solidFill>
                  <a:schemeClr val="bg1"/>
                </a:solidFill>
                <a:effectLst>
                  <a:outerShdw blurRad="38100" dist="38100" dir="2700000" algn="tl">
                    <a:srgbClr val="000000"/>
                  </a:outerShdw>
                </a:effectLst>
                <a:latin typeface="Arial Black" panose="020B0A04020102020204" pitchFamily="34" charset="0"/>
                <a:ea typeface="+mn-ea"/>
              </a:rPr>
              <a:t>OBJECTIVES</a:t>
            </a:r>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customXml" Target="../ink/ink6.xml"/><Relationship Id="rId18" Type="http://schemas.openxmlformats.org/officeDocument/2006/relationships/image" Target="../media/image11.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8.png"/><Relationship Id="rId17" Type="http://schemas.openxmlformats.org/officeDocument/2006/relationships/customXml" Target="../ink/ink8.xml"/><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7.png"/><Relationship Id="rId19" Type="http://schemas.openxmlformats.org/officeDocument/2006/relationships/customXml" Target="../ink/ink9.xml"/><Relationship Id="rId4" Type="http://schemas.openxmlformats.org/officeDocument/2006/relationships/image" Target="../media/image4.png"/><Relationship Id="rId9" Type="http://schemas.openxmlformats.org/officeDocument/2006/relationships/customXml" Target="../ink/ink4.xml"/><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13" Type="http://schemas.openxmlformats.org/officeDocument/2006/relationships/customXml" Target="../ink/ink15.xml"/><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customXml" Target="../ink/ink10.xml"/><Relationship Id="rId21" Type="http://schemas.openxmlformats.org/officeDocument/2006/relationships/customXml" Target="../ink/ink19.xml"/><Relationship Id="rId34" Type="http://schemas.openxmlformats.org/officeDocument/2006/relationships/image" Target="../media/image28.png"/><Relationship Id="rId7" Type="http://schemas.openxmlformats.org/officeDocument/2006/relationships/customXml" Target="../ink/ink12.xml"/><Relationship Id="rId12" Type="http://schemas.openxmlformats.org/officeDocument/2006/relationships/image" Target="../media/image17.png"/><Relationship Id="rId17" Type="http://schemas.openxmlformats.org/officeDocument/2006/relationships/customXml" Target="../ink/ink17.xml"/><Relationship Id="rId25" Type="http://schemas.openxmlformats.org/officeDocument/2006/relationships/customXml" Target="../ink/ink21.xml"/><Relationship Id="rId33" Type="http://schemas.openxmlformats.org/officeDocument/2006/relationships/customXml" Target="../ink/ink25.xml"/><Relationship Id="rId2" Type="http://schemas.openxmlformats.org/officeDocument/2006/relationships/image" Target="../media/image3.png"/><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customXml" Target="../ink/ink2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customXml" Target="../ink/ink14.xml"/><Relationship Id="rId24" Type="http://schemas.openxmlformats.org/officeDocument/2006/relationships/image" Target="../media/image23.png"/><Relationship Id="rId32" Type="http://schemas.openxmlformats.org/officeDocument/2006/relationships/image" Target="../media/image27.png"/><Relationship Id="rId5" Type="http://schemas.openxmlformats.org/officeDocument/2006/relationships/customXml" Target="../ink/ink11.xml"/><Relationship Id="rId15" Type="http://schemas.openxmlformats.org/officeDocument/2006/relationships/customXml" Target="../ink/ink16.xml"/><Relationship Id="rId23" Type="http://schemas.openxmlformats.org/officeDocument/2006/relationships/customXml" Target="../ink/ink20.xml"/><Relationship Id="rId28" Type="http://schemas.openxmlformats.org/officeDocument/2006/relationships/image" Target="../media/image25.png"/><Relationship Id="rId10" Type="http://schemas.openxmlformats.org/officeDocument/2006/relationships/image" Target="../media/image16.png"/><Relationship Id="rId19" Type="http://schemas.openxmlformats.org/officeDocument/2006/relationships/customXml" Target="../ink/ink18.xml"/><Relationship Id="rId31" Type="http://schemas.openxmlformats.org/officeDocument/2006/relationships/customXml" Target="../ink/ink24.xml"/><Relationship Id="rId4" Type="http://schemas.openxmlformats.org/officeDocument/2006/relationships/image" Target="../media/image13.png"/><Relationship Id="rId9" Type="http://schemas.openxmlformats.org/officeDocument/2006/relationships/customXml" Target="../ink/ink13.xml"/><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customXml" Target="../ink/ink22.xml"/><Relationship Id="rId30" Type="http://schemas.openxmlformats.org/officeDocument/2006/relationships/image" Target="../media/image26.png"/><Relationship Id="rId8"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O8ezDEk3qCg"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0.png"/><Relationship Id="rId5" Type="http://schemas.openxmlformats.org/officeDocument/2006/relationships/image" Target="../media/image29.png"/><Relationship Id="rId4" Type="http://schemas.microsoft.com/office/2011/relationships/inkAction" Target="../ink/inkAction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0.png"/><Relationship Id="rId5" Type="http://schemas.openxmlformats.org/officeDocument/2006/relationships/image" Target="../media/image31.png"/><Relationship Id="rId4" Type="http://schemas.microsoft.com/office/2011/relationships/inkAction" Target="../ink/inkAction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0.png"/><Relationship Id="rId5" Type="http://schemas.openxmlformats.org/officeDocument/2006/relationships/image" Target="../media/image32.png"/><Relationship Id="rId4" Type="http://schemas.microsoft.com/office/2011/relationships/inkAction" Target="../ink/inkAction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C0F48D42-4B66-4738-922A-66408DE00A47}" type="slidenum">
              <a:rPr lang="en-US" altLang="en-US" sz="1600" smtClean="0">
                <a:solidFill>
                  <a:schemeClr val="tx1"/>
                </a:solidFill>
              </a:rPr>
              <a:pPr>
                <a:defRPr/>
              </a:pPr>
              <a:t>1</a:t>
            </a:fld>
            <a:endParaRPr lang="en-US" altLang="en-US" sz="1600">
              <a:solidFill>
                <a:schemeClr val="tx1"/>
              </a:solidFill>
            </a:endParaRPr>
          </a:p>
        </p:txBody>
      </p:sp>
      <p:sp>
        <p:nvSpPr>
          <p:cNvPr id="72706" name="Rectangle 2"/>
          <p:cNvSpPr>
            <a:spLocks noGrp="1" noChangeArrowheads="1"/>
          </p:cNvSpPr>
          <p:nvPr>
            <p:ph type="title"/>
          </p:nvPr>
        </p:nvSpPr>
        <p:spPr>
          <a:xfrm>
            <a:off x="381000" y="437515"/>
            <a:ext cx="8610599" cy="1600200"/>
          </a:xfrm>
        </p:spPr>
        <p:txBody>
          <a:bodyPr/>
          <a:lstStyle/>
          <a:p>
            <a:pPr eaLnBrk="1" hangingPunct="1"/>
            <a:r>
              <a:rPr lang="en-US" altLang="en-US" sz="3200" b="1" dirty="0"/>
              <a:t>9-5 GRAPHS OF EXPENSE AND REVENUE FUNCTIONS</a:t>
            </a:r>
          </a:p>
        </p:txBody>
      </p:sp>
      <p:sp>
        <p:nvSpPr>
          <p:cNvPr id="6" name="Oval 4"/>
          <p:cNvSpPr>
            <a:spLocks noChangeArrowheads="1"/>
          </p:cNvSpPr>
          <p:nvPr/>
        </p:nvSpPr>
        <p:spPr bwMode="auto">
          <a:xfrm>
            <a:off x="152401" y="1925082"/>
            <a:ext cx="3962400" cy="762000"/>
          </a:xfrm>
          <a:prstGeom prst="ellipse">
            <a:avLst/>
          </a:prstGeom>
          <a:solidFill>
            <a:schemeClr val="tx1">
              <a:lumMod val="65000"/>
              <a:lumOff val="35000"/>
            </a:schemeClr>
          </a:solidFill>
          <a:ln w="9525">
            <a:solidFill>
              <a:schemeClr val="tx1">
                <a:lumMod val="85000"/>
                <a:lumOff val="15000"/>
              </a:schemeClr>
            </a:solidFill>
            <a:round/>
            <a:headEnd/>
            <a:tailEnd/>
          </a:ln>
          <a:effectLst/>
        </p:spPr>
        <p:txBody>
          <a:bodyPr wrap="none" anchor="ctr"/>
          <a:lstStyle/>
          <a:p>
            <a:pPr algn="ctr" eaLnBrk="1" hangingPunct="1">
              <a:defRPr/>
            </a:pPr>
            <a:r>
              <a:rPr lang="en-US" altLang="en-US" sz="3600" b="0" dirty="0">
                <a:solidFill>
                  <a:srgbClr val="0066CC"/>
                </a:solidFill>
                <a:effectLst>
                  <a:outerShdw blurRad="38100" dist="38100" dir="2700000" algn="tl">
                    <a:srgbClr val="000000"/>
                  </a:outerShdw>
                </a:effectLst>
                <a:latin typeface="Arial Black" panose="020B0A04020102020204" pitchFamily="34" charset="0"/>
                <a:ea typeface="+mn-ea"/>
              </a:rPr>
              <a:t> </a:t>
            </a:r>
            <a:r>
              <a:rPr lang="en-US" altLang="en-US" sz="3600" b="0" dirty="0">
                <a:solidFill>
                  <a:srgbClr val="F8F8F8"/>
                </a:solidFill>
                <a:latin typeface="Arial Black" panose="020B0A04020102020204" pitchFamily="34" charset="0"/>
                <a:ea typeface="+mn-ea"/>
              </a:rPr>
              <a:t>OBJECTIVES</a:t>
            </a:r>
          </a:p>
        </p:txBody>
      </p:sp>
      <p:sp>
        <p:nvSpPr>
          <p:cNvPr id="72707" name="Rectangle 3"/>
          <p:cNvSpPr>
            <a:spLocks noGrp="1" noChangeArrowheads="1"/>
          </p:cNvSpPr>
          <p:nvPr>
            <p:ph idx="1"/>
          </p:nvPr>
        </p:nvSpPr>
        <p:spPr>
          <a:xfrm>
            <a:off x="381000" y="2777966"/>
            <a:ext cx="8762999" cy="2408238"/>
          </a:xfrm>
        </p:spPr>
        <p:txBody>
          <a:bodyPr/>
          <a:lstStyle/>
          <a:p>
            <a:pPr marL="0" indent="0" eaLnBrk="1" hangingPunct="1">
              <a:lnSpc>
                <a:spcPct val="80000"/>
              </a:lnSpc>
              <a:buFont typeface="Wingdings" panose="05000000000000000000" pitchFamily="2" charset="2"/>
              <a:buNone/>
              <a:defRPr/>
            </a:pPr>
            <a:r>
              <a:rPr lang="en-US" altLang="en-US" sz="2800" b="1" dirty="0">
                <a:solidFill>
                  <a:schemeClr val="tx1"/>
                </a:solidFill>
              </a:rPr>
              <a:t>Write, graph and interpret</a:t>
            </a:r>
            <a:r>
              <a:rPr lang="en-US" altLang="en-US" sz="2800" dirty="0">
                <a:solidFill>
                  <a:srgbClr val="107DBC"/>
                </a:solidFill>
              </a:rPr>
              <a:t> </a:t>
            </a:r>
            <a:r>
              <a:rPr lang="en-US" altLang="en-US" sz="2800" dirty="0">
                <a:solidFill>
                  <a:schemeClr val="tx1"/>
                </a:solidFill>
              </a:rPr>
              <a:t>the expense function.</a:t>
            </a:r>
          </a:p>
          <a:p>
            <a:pPr marL="0" indent="0" eaLnBrk="1" hangingPunct="1">
              <a:lnSpc>
                <a:spcPct val="80000"/>
              </a:lnSpc>
              <a:buFont typeface="Wingdings" panose="05000000000000000000" pitchFamily="2" charset="2"/>
              <a:buNone/>
              <a:defRPr/>
            </a:pPr>
            <a:r>
              <a:rPr lang="en-US" altLang="en-US" sz="2800" b="1" dirty="0">
                <a:solidFill>
                  <a:schemeClr val="tx1"/>
                </a:solidFill>
              </a:rPr>
              <a:t>Write, graph and interpret</a:t>
            </a:r>
            <a:r>
              <a:rPr lang="en-US" altLang="en-US" sz="2800" dirty="0">
                <a:solidFill>
                  <a:srgbClr val="107DBC"/>
                </a:solidFill>
              </a:rPr>
              <a:t> </a:t>
            </a:r>
            <a:r>
              <a:rPr lang="en-US" altLang="en-US" sz="2800" dirty="0">
                <a:solidFill>
                  <a:schemeClr val="tx1"/>
                </a:solidFill>
              </a:rPr>
              <a:t>the revenue function.</a:t>
            </a:r>
          </a:p>
          <a:p>
            <a:pPr marL="0" indent="0" eaLnBrk="1" hangingPunct="1">
              <a:lnSpc>
                <a:spcPct val="80000"/>
              </a:lnSpc>
              <a:buFont typeface="Wingdings" panose="05000000000000000000" pitchFamily="2" charset="2"/>
              <a:buNone/>
              <a:defRPr/>
            </a:pPr>
            <a:r>
              <a:rPr lang="en-US" altLang="en-US" sz="2800" b="1" dirty="0">
                <a:solidFill>
                  <a:schemeClr val="tx1"/>
                </a:solidFill>
              </a:rPr>
              <a:t>Identify</a:t>
            </a:r>
            <a:r>
              <a:rPr lang="en-US" altLang="en-US" sz="2800" dirty="0">
                <a:solidFill>
                  <a:srgbClr val="107DBC"/>
                </a:solidFill>
              </a:rPr>
              <a:t> </a:t>
            </a:r>
            <a:r>
              <a:rPr lang="en-US" altLang="en-US" sz="2800" dirty="0">
                <a:solidFill>
                  <a:schemeClr val="tx1"/>
                </a:solidFill>
              </a:rPr>
              <a:t>the points of intersection of the expense and revenue functions.</a:t>
            </a:r>
            <a:r>
              <a:rPr lang="en-US" altLang="en-US" sz="2800" dirty="0"/>
              <a:t> </a:t>
            </a:r>
          </a:p>
          <a:p>
            <a:pPr marL="0" indent="0" eaLnBrk="1" hangingPunct="1">
              <a:lnSpc>
                <a:spcPct val="80000"/>
              </a:lnSpc>
              <a:buFont typeface="Wingdings" panose="05000000000000000000" pitchFamily="2" charset="2"/>
              <a:buNone/>
              <a:defRPr/>
            </a:pPr>
            <a:r>
              <a:rPr lang="en-US" altLang="en-US" sz="2800" b="1" dirty="0">
                <a:solidFill>
                  <a:schemeClr val="tx1"/>
                </a:solidFill>
              </a:rPr>
              <a:t>Identify</a:t>
            </a:r>
            <a:r>
              <a:rPr lang="en-US" altLang="en-US" sz="2800" dirty="0">
                <a:solidFill>
                  <a:srgbClr val="107DBC"/>
                </a:solidFill>
              </a:rPr>
              <a:t>  </a:t>
            </a:r>
            <a:r>
              <a:rPr lang="en-US" altLang="en-US" sz="2800" dirty="0">
                <a:solidFill>
                  <a:schemeClr val="tx1"/>
                </a:solidFill>
              </a:rPr>
              <a:t>breakeven points, and explain them in the context of the problem.</a:t>
            </a:r>
          </a:p>
          <a:p>
            <a:pPr marL="0" indent="0" eaLnBrk="1" hangingPunct="1">
              <a:lnSpc>
                <a:spcPct val="80000"/>
              </a:lnSpc>
              <a:buFont typeface="Wingdings" panose="05000000000000000000" pitchFamily="2" charset="2"/>
              <a:buNone/>
              <a:defRPr/>
            </a:pPr>
            <a:r>
              <a:rPr lang="en-US" altLang="en-US" sz="2800" b="1" dirty="0">
                <a:solidFill>
                  <a:schemeClr val="tx1"/>
                </a:solidFill>
              </a:rPr>
              <a:t>Factor</a:t>
            </a:r>
            <a:r>
              <a:rPr lang="en-US" altLang="en-US" sz="2800" dirty="0">
                <a:solidFill>
                  <a:schemeClr val="tx1"/>
                </a:solidFill>
              </a:rPr>
              <a:t> a quadratic using the method of completing the square.</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26D3A610-AD7F-4EF6-9F4C-2791E96455EA}" type="slidenum">
              <a:rPr lang="en-US" altLang="en-US" sz="1600" smtClean="0">
                <a:solidFill>
                  <a:schemeClr val="tx1"/>
                </a:solidFill>
              </a:rPr>
              <a:pPr>
                <a:defRPr/>
              </a:pPr>
              <a:t>10</a:t>
            </a:fld>
            <a:endParaRPr lang="en-US" altLang="en-US" sz="1600">
              <a:solidFill>
                <a:schemeClr val="tx1"/>
              </a:solidFill>
            </a:endParaRPr>
          </a:p>
        </p:txBody>
      </p:sp>
      <p:sp>
        <p:nvSpPr>
          <p:cNvPr id="77826" name="Rectangle 2"/>
          <p:cNvSpPr>
            <a:spLocks noGrp="1" noChangeArrowheads="1"/>
          </p:cNvSpPr>
          <p:nvPr>
            <p:ph type="title"/>
          </p:nvPr>
        </p:nvSpPr>
        <p:spPr>
          <a:xfrm>
            <a:off x="228600" y="744538"/>
            <a:ext cx="8915399" cy="1128712"/>
          </a:xfrm>
        </p:spPr>
        <p:txBody>
          <a:bodyPr/>
          <a:lstStyle/>
          <a:p>
            <a:pPr eaLnBrk="1" hangingPunct="1"/>
            <a:r>
              <a:rPr lang="en-US" altLang="en-US" sz="3200" b="1" dirty="0"/>
              <a:t>Parabola with a negative leading coefficient:  -a = down</a:t>
            </a:r>
            <a:br>
              <a:rPr lang="en-US" altLang="en-US" sz="3200" b="1" dirty="0"/>
            </a:br>
            <a:endParaRPr lang="en-US" altLang="en-US" sz="3200" b="1" dirty="0"/>
          </a:p>
        </p:txBody>
      </p:sp>
      <p:pic>
        <p:nvPicPr>
          <p:cNvPr id="77828" name="Picture 5" descr="The graph of a downward-opening parabola. The graph runs up to the right, curves, and runs down to the right. The maximum is the value at the peak of the parabola. The axis of symmetry is a vertical line that runs through the maximum, splitting the parabola in hal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8594" t="20833" r="15625" b="15625"/>
          <a:stretch>
            <a:fillRect/>
          </a:stretch>
        </p:blipFill>
        <p:spPr>
          <a:xfrm>
            <a:off x="1905000" y="1905000"/>
            <a:ext cx="4876800" cy="3657600"/>
          </a:xfrm>
          <a:noFill/>
        </p:spPr>
      </p:pic>
    </p:spTree>
    <p:extLst>
      <p:ext uri="{BB962C8B-B14F-4D97-AF65-F5344CB8AC3E}">
        <p14:creationId xmlns:p14="http://schemas.microsoft.com/office/powerpoint/2010/main" val="359574214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11</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endParaRPr lang="en-US" altLang="en-US" sz="2800" b="1" dirty="0"/>
          </a:p>
          <a:p>
            <a:pPr marL="514350" indent="-514350" eaLnBrk="1" hangingPunct="1">
              <a:lnSpc>
                <a:spcPct val="90000"/>
              </a:lnSpc>
              <a:buFont typeface="Wingdings" pitchFamily="2" charset="2"/>
              <a:buAutoNum type="arabicPeriod"/>
            </a:pPr>
            <a:endParaRPr lang="en-US" altLang="en-US" sz="2800" b="1" dirty="0"/>
          </a:p>
        </p:txBody>
      </p:sp>
    </p:spTree>
    <p:extLst>
      <p:ext uri="{BB962C8B-B14F-4D97-AF65-F5344CB8AC3E}">
        <p14:creationId xmlns:p14="http://schemas.microsoft.com/office/powerpoint/2010/main" val="44769604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12</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endParaRPr lang="en-US" altLang="en-US" sz="2800" b="1" dirty="0"/>
          </a:p>
          <a:p>
            <a:pPr marL="514350" indent="-514350" eaLnBrk="1" hangingPunct="1">
              <a:lnSpc>
                <a:spcPct val="90000"/>
              </a:lnSpc>
              <a:buFont typeface="Wingdings" pitchFamily="2" charset="2"/>
              <a:buAutoNum type="arabicPeriod"/>
            </a:pPr>
            <a:endParaRPr lang="en-US" altLang="en-US" sz="2800" b="1" dirty="0"/>
          </a:p>
        </p:txBody>
      </p:sp>
    </p:spTree>
    <p:extLst>
      <p:ext uri="{BB962C8B-B14F-4D97-AF65-F5344CB8AC3E}">
        <p14:creationId xmlns:p14="http://schemas.microsoft.com/office/powerpoint/2010/main" val="307388972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13</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solutions, </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endParaRPr lang="en-US" altLang="en-US" sz="2800" b="1" dirty="0"/>
          </a:p>
          <a:p>
            <a:pPr marL="514350" indent="-514350" eaLnBrk="1" hangingPunct="1">
              <a:lnSpc>
                <a:spcPct val="90000"/>
              </a:lnSpc>
              <a:buFont typeface="Wingdings" pitchFamily="2" charset="2"/>
              <a:buAutoNum type="arabicPeriod"/>
            </a:pPr>
            <a:endParaRPr lang="en-US" altLang="en-US" sz="2800" b="1" dirty="0"/>
          </a:p>
        </p:txBody>
      </p:sp>
    </p:spTree>
    <p:extLst>
      <p:ext uri="{BB962C8B-B14F-4D97-AF65-F5344CB8AC3E}">
        <p14:creationId xmlns:p14="http://schemas.microsoft.com/office/powerpoint/2010/main" val="389859684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14</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solutions, x-intercepts</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endParaRPr lang="en-US" altLang="en-US" sz="2800" b="1" dirty="0"/>
          </a:p>
          <a:p>
            <a:pPr marL="514350" indent="-514350" eaLnBrk="1" hangingPunct="1">
              <a:lnSpc>
                <a:spcPct val="90000"/>
              </a:lnSpc>
              <a:buFont typeface="Wingdings" pitchFamily="2" charset="2"/>
              <a:buAutoNum type="arabicPeriod"/>
            </a:pPr>
            <a:endParaRPr lang="en-US" altLang="en-US" sz="2800" b="1" dirty="0"/>
          </a:p>
        </p:txBody>
      </p:sp>
    </p:spTree>
    <p:extLst>
      <p:ext uri="{BB962C8B-B14F-4D97-AF65-F5344CB8AC3E}">
        <p14:creationId xmlns:p14="http://schemas.microsoft.com/office/powerpoint/2010/main" val="337093506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EED06247-9666-4EBC-986A-07636B5CBD57}" type="slidenum">
              <a:rPr lang="en-US" altLang="en-US" sz="1600" smtClean="0">
                <a:solidFill>
                  <a:schemeClr val="tx1"/>
                </a:solidFill>
              </a:rPr>
              <a:pPr>
                <a:defRPr/>
              </a:pPr>
              <a:t>15</a:t>
            </a:fld>
            <a:endParaRPr lang="en-US" altLang="en-US" sz="1600">
              <a:solidFill>
                <a:schemeClr val="tx1"/>
              </a:solidFill>
            </a:endParaRPr>
          </a:p>
        </p:txBody>
      </p:sp>
      <p:sp>
        <p:nvSpPr>
          <p:cNvPr id="76802" name="Rectangle 4"/>
          <p:cNvSpPr>
            <a:spLocks noGrp="1" noChangeArrowheads="1"/>
          </p:cNvSpPr>
          <p:nvPr>
            <p:ph type="title"/>
          </p:nvPr>
        </p:nvSpPr>
        <p:spPr>
          <a:xfrm>
            <a:off x="228600" y="694508"/>
            <a:ext cx="8915399" cy="5630091"/>
          </a:xfrm>
        </p:spPr>
        <p:txBody>
          <a:bodyPr anchor="t"/>
          <a:lstStyle/>
          <a:p>
            <a:pPr eaLnBrk="1" hangingPunct="1"/>
            <a:r>
              <a:rPr lang="en-US" altLang="en-US" sz="2800" b="1" u="sng" dirty="0">
                <a:solidFill>
                  <a:srgbClr val="000000"/>
                </a:solidFill>
              </a:rPr>
              <a:t>Roots</a:t>
            </a:r>
            <a:r>
              <a:rPr lang="en-US" altLang="en-US" sz="2800" b="1" dirty="0">
                <a:solidFill>
                  <a:srgbClr val="000000"/>
                </a:solidFill>
              </a:rPr>
              <a:t>:  AKA zeros, solutions, x-intercepts</a:t>
            </a:r>
            <a:br>
              <a:rPr lang="en-US" altLang="en-US" sz="3200" b="1" dirty="0"/>
            </a:br>
            <a:br>
              <a:rPr lang="en-US" altLang="en-US" sz="3200" b="1" dirty="0"/>
            </a:br>
            <a:br>
              <a:rPr lang="en-US" altLang="en-US" sz="3200" b="1" dirty="0"/>
            </a:br>
            <a:br>
              <a:rPr lang="en-US" altLang="en-US" sz="3200" b="1" dirty="0"/>
            </a:br>
            <a:br>
              <a:rPr lang="en-US" altLang="en-US" sz="3200" b="1" dirty="0"/>
            </a:br>
            <a:br>
              <a:rPr lang="en-US" altLang="en-US" sz="3200" b="1" dirty="0"/>
            </a:br>
            <a:br>
              <a:rPr lang="en-US" altLang="en-US" sz="3200" b="1" dirty="0"/>
            </a:br>
            <a:r>
              <a:rPr lang="en-US" altLang="en-US" sz="3200" b="1" dirty="0"/>
              <a:t>							   </a:t>
            </a:r>
            <a:r>
              <a:rPr lang="en-US" altLang="en-US" sz="2800" b="1" dirty="0">
                <a:solidFill>
                  <a:srgbClr val="00B0F0"/>
                </a:solidFill>
              </a:rPr>
              <a:t>Minimum</a:t>
            </a:r>
          </a:p>
        </p:txBody>
      </p:sp>
      <p:pic>
        <p:nvPicPr>
          <p:cNvPr id="76804" name="Picture 7" descr="The graph of an upward-opening parabola. The graph runs down to the right, curves, and runs up to the right."/>
          <p:cNvPicPr>
            <a:picLocks noChangeAspect="1" noChangeArrowheads="1"/>
          </p:cNvPicPr>
          <p:nvPr/>
        </p:nvPicPr>
        <p:blipFill>
          <a:blip r:embed="rId2">
            <a:extLst>
              <a:ext uri="{28A0092B-C50C-407E-A947-70E740481C1C}">
                <a14:useLocalDpi xmlns:a14="http://schemas.microsoft.com/office/drawing/2010/main" val="0"/>
              </a:ext>
            </a:extLst>
          </a:blip>
          <a:srcRect l="7813" t="29166" r="16406" b="7292"/>
          <a:stretch>
            <a:fillRect/>
          </a:stretch>
        </p:blipFill>
        <p:spPr bwMode="auto">
          <a:xfrm>
            <a:off x="1828800" y="2057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F8C026B4-6527-493A-A49E-0EDF217A5D62}"/>
              </a:ext>
            </a:extLst>
          </p:cNvPr>
          <p:cNvCxnSpPr/>
          <p:nvPr/>
        </p:nvCxnSpPr>
        <p:spPr bwMode="auto">
          <a:xfrm flipH="1">
            <a:off x="4876800" y="4495800"/>
            <a:ext cx="2133600" cy="1066800"/>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Oval 5">
            <a:extLst>
              <a:ext uri="{FF2B5EF4-FFF2-40B4-BE49-F238E27FC236}">
                <a16:creationId xmlns:a16="http://schemas.microsoft.com/office/drawing/2014/main" id="{5A3215AE-7311-4263-943F-9B2914DFF334}"/>
              </a:ext>
            </a:extLst>
          </p:cNvPr>
          <p:cNvSpPr/>
          <p:nvPr/>
        </p:nvSpPr>
        <p:spPr bwMode="auto">
          <a:xfrm>
            <a:off x="4686299" y="5600699"/>
            <a:ext cx="190501" cy="152400"/>
          </a:xfrm>
          <a:prstGeom prst="ellipse">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2A9677E-847C-42C8-B0D2-3D13D35DBF3A}"/>
                  </a:ext>
                </a:extLst>
              </p14:cNvPr>
              <p14:cNvContentPartPr/>
              <p14:nvPr/>
            </p14:nvContentPartPr>
            <p14:xfrm>
              <a:off x="4828605" y="890760"/>
              <a:ext cx="3032280" cy="4494600"/>
            </p14:xfrm>
          </p:contentPart>
        </mc:Choice>
        <mc:Fallback xmlns="">
          <p:pic>
            <p:nvPicPr>
              <p:cNvPr id="2" name="Ink 1">
                <a:extLst>
                  <a:ext uri="{FF2B5EF4-FFF2-40B4-BE49-F238E27FC236}">
                    <a16:creationId xmlns:a16="http://schemas.microsoft.com/office/drawing/2014/main" id="{82A9677E-847C-42C8-B0D2-3D13D35DBF3A}"/>
                  </a:ext>
                </a:extLst>
              </p:cNvPr>
              <p:cNvPicPr/>
              <p:nvPr/>
            </p:nvPicPr>
            <p:blipFill>
              <a:blip r:embed="rId4"/>
              <a:stretch>
                <a:fillRect/>
              </a:stretch>
            </p:blipFill>
            <p:spPr>
              <a:xfrm>
                <a:off x="4810965" y="873120"/>
                <a:ext cx="3067920" cy="4530240"/>
              </a:xfrm>
              <a:prstGeom prst="rect">
                <a:avLst/>
              </a:prstGeom>
            </p:spPr>
          </p:pic>
        </mc:Fallback>
      </mc:AlternateContent>
      <p:grpSp>
        <p:nvGrpSpPr>
          <p:cNvPr id="10" name="Group 9">
            <a:extLst>
              <a:ext uri="{FF2B5EF4-FFF2-40B4-BE49-F238E27FC236}">
                <a16:creationId xmlns:a16="http://schemas.microsoft.com/office/drawing/2014/main" id="{A3B8B16C-A28C-4E18-9D5D-F2B57472AFC8}"/>
              </a:ext>
            </a:extLst>
          </p:cNvPr>
          <p:cNvGrpSpPr/>
          <p:nvPr/>
        </p:nvGrpSpPr>
        <p:grpSpPr>
          <a:xfrm>
            <a:off x="4138485" y="5760480"/>
            <a:ext cx="424800" cy="546840"/>
            <a:chOff x="4138485" y="5760480"/>
            <a:chExt cx="424800" cy="54684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8613E57-48DF-4DDA-A2C0-2B8EECC37854}"/>
                    </a:ext>
                  </a:extLst>
                </p14:cNvPr>
                <p14:cNvContentPartPr/>
                <p14:nvPr/>
              </p14:nvContentPartPr>
              <p14:xfrm>
                <a:off x="4138485" y="5760480"/>
                <a:ext cx="124920" cy="546840"/>
              </p14:xfrm>
            </p:contentPart>
          </mc:Choice>
          <mc:Fallback xmlns="">
            <p:pic>
              <p:nvPicPr>
                <p:cNvPr id="5" name="Ink 4">
                  <a:extLst>
                    <a:ext uri="{FF2B5EF4-FFF2-40B4-BE49-F238E27FC236}">
                      <a16:creationId xmlns:a16="http://schemas.microsoft.com/office/drawing/2014/main" id="{C8613E57-48DF-4DDA-A2C0-2B8EECC37854}"/>
                    </a:ext>
                  </a:extLst>
                </p:cNvPr>
                <p:cNvPicPr/>
                <p:nvPr/>
              </p:nvPicPr>
              <p:blipFill>
                <a:blip r:embed="rId6"/>
                <a:stretch>
                  <a:fillRect/>
                </a:stretch>
              </p:blipFill>
              <p:spPr>
                <a:xfrm>
                  <a:off x="4120485" y="5742840"/>
                  <a:ext cx="160560" cy="582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8575090-DDAC-46CF-AB84-F066F393627C}"/>
                    </a:ext>
                  </a:extLst>
                </p14:cNvPr>
                <p14:cNvContentPartPr/>
                <p14:nvPr/>
              </p14:nvContentPartPr>
              <p14:xfrm>
                <a:off x="4330365" y="5910960"/>
                <a:ext cx="40320" cy="259560"/>
              </p14:xfrm>
            </p:contentPart>
          </mc:Choice>
          <mc:Fallback xmlns="">
            <p:pic>
              <p:nvPicPr>
                <p:cNvPr id="7" name="Ink 6">
                  <a:extLst>
                    <a:ext uri="{FF2B5EF4-FFF2-40B4-BE49-F238E27FC236}">
                      <a16:creationId xmlns:a16="http://schemas.microsoft.com/office/drawing/2014/main" id="{38575090-DDAC-46CF-AB84-F066F393627C}"/>
                    </a:ext>
                  </a:extLst>
                </p:cNvPr>
                <p:cNvPicPr/>
                <p:nvPr/>
              </p:nvPicPr>
              <p:blipFill>
                <a:blip r:embed="rId8"/>
                <a:stretch>
                  <a:fillRect/>
                </a:stretch>
              </p:blipFill>
              <p:spPr>
                <a:xfrm>
                  <a:off x="4312725" y="5892960"/>
                  <a:ext cx="7596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586A73E6-4F92-4864-8857-CD621D42ECD8}"/>
                    </a:ext>
                  </a:extLst>
                </p14:cNvPr>
                <p14:cNvContentPartPr/>
                <p14:nvPr/>
              </p14:nvContentPartPr>
              <p14:xfrm>
                <a:off x="4389045" y="5874240"/>
                <a:ext cx="174240" cy="297720"/>
              </p14:xfrm>
            </p:contentPart>
          </mc:Choice>
          <mc:Fallback xmlns="">
            <p:pic>
              <p:nvPicPr>
                <p:cNvPr id="8" name="Ink 7">
                  <a:extLst>
                    <a:ext uri="{FF2B5EF4-FFF2-40B4-BE49-F238E27FC236}">
                      <a16:creationId xmlns:a16="http://schemas.microsoft.com/office/drawing/2014/main" id="{586A73E6-4F92-4864-8857-CD621D42ECD8}"/>
                    </a:ext>
                  </a:extLst>
                </p:cNvPr>
                <p:cNvPicPr/>
                <p:nvPr/>
              </p:nvPicPr>
              <p:blipFill>
                <a:blip r:embed="rId10"/>
                <a:stretch>
                  <a:fillRect/>
                </a:stretch>
              </p:blipFill>
              <p:spPr>
                <a:xfrm>
                  <a:off x="4371045" y="5856240"/>
                  <a:ext cx="209880" cy="333360"/>
                </a:xfrm>
                <a:prstGeom prst="rect">
                  <a:avLst/>
                </a:prstGeom>
              </p:spPr>
            </p:pic>
          </mc:Fallback>
        </mc:AlternateContent>
      </p:grpSp>
      <p:grpSp>
        <p:nvGrpSpPr>
          <p:cNvPr id="15" name="Group 14">
            <a:extLst>
              <a:ext uri="{FF2B5EF4-FFF2-40B4-BE49-F238E27FC236}">
                <a16:creationId xmlns:a16="http://schemas.microsoft.com/office/drawing/2014/main" id="{5F88287E-6939-4A6F-99C7-0CB6B1872231}"/>
              </a:ext>
            </a:extLst>
          </p:cNvPr>
          <p:cNvGrpSpPr/>
          <p:nvPr/>
        </p:nvGrpSpPr>
        <p:grpSpPr>
          <a:xfrm>
            <a:off x="4726005" y="5772360"/>
            <a:ext cx="937440" cy="529560"/>
            <a:chOff x="4726005" y="5772360"/>
            <a:chExt cx="937440" cy="529560"/>
          </a:xfrm>
        </p:grpSpPr>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918CCB10-A414-4A90-B66A-32A74ACF9DE4}"/>
                    </a:ext>
                  </a:extLst>
                </p14:cNvPr>
                <p14:cNvContentPartPr/>
                <p14:nvPr/>
              </p14:nvContentPartPr>
              <p14:xfrm>
                <a:off x="4726005" y="6081240"/>
                <a:ext cx="20160" cy="22680"/>
              </p14:xfrm>
            </p:contentPart>
          </mc:Choice>
          <mc:Fallback xmlns="">
            <p:pic>
              <p:nvPicPr>
                <p:cNvPr id="9" name="Ink 8">
                  <a:extLst>
                    <a:ext uri="{FF2B5EF4-FFF2-40B4-BE49-F238E27FC236}">
                      <a16:creationId xmlns:a16="http://schemas.microsoft.com/office/drawing/2014/main" id="{918CCB10-A414-4A90-B66A-32A74ACF9DE4}"/>
                    </a:ext>
                  </a:extLst>
                </p:cNvPr>
                <p:cNvPicPr/>
                <p:nvPr/>
              </p:nvPicPr>
              <p:blipFill>
                <a:blip r:embed="rId12"/>
                <a:stretch>
                  <a:fillRect/>
                </a:stretch>
              </p:blipFill>
              <p:spPr>
                <a:xfrm>
                  <a:off x="4708365" y="6063240"/>
                  <a:ext cx="558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CF5A360-0C50-4598-80FB-F790C6659FF7}"/>
                    </a:ext>
                  </a:extLst>
                </p14:cNvPr>
                <p14:cNvContentPartPr/>
                <p14:nvPr/>
              </p14:nvContentPartPr>
              <p14:xfrm>
                <a:off x="4798005" y="5871720"/>
                <a:ext cx="216000" cy="340200"/>
              </p14:xfrm>
            </p:contentPart>
          </mc:Choice>
          <mc:Fallback xmlns="">
            <p:pic>
              <p:nvPicPr>
                <p:cNvPr id="11" name="Ink 10">
                  <a:extLst>
                    <a:ext uri="{FF2B5EF4-FFF2-40B4-BE49-F238E27FC236}">
                      <a16:creationId xmlns:a16="http://schemas.microsoft.com/office/drawing/2014/main" id="{6CF5A360-0C50-4598-80FB-F790C6659FF7}"/>
                    </a:ext>
                  </a:extLst>
                </p:cNvPr>
                <p:cNvPicPr/>
                <p:nvPr/>
              </p:nvPicPr>
              <p:blipFill>
                <a:blip r:embed="rId14"/>
                <a:stretch>
                  <a:fillRect/>
                </a:stretch>
              </p:blipFill>
              <p:spPr>
                <a:xfrm>
                  <a:off x="4780005" y="5853720"/>
                  <a:ext cx="2516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D6F72DE5-2E3C-419F-B0F3-7EC69237D115}"/>
                    </a:ext>
                  </a:extLst>
                </p14:cNvPr>
                <p14:cNvContentPartPr/>
                <p14:nvPr/>
              </p14:nvContentPartPr>
              <p14:xfrm>
                <a:off x="5129205" y="6111480"/>
                <a:ext cx="10800" cy="140760"/>
              </p14:xfrm>
            </p:contentPart>
          </mc:Choice>
          <mc:Fallback xmlns="">
            <p:pic>
              <p:nvPicPr>
                <p:cNvPr id="12" name="Ink 11">
                  <a:extLst>
                    <a:ext uri="{FF2B5EF4-FFF2-40B4-BE49-F238E27FC236}">
                      <a16:creationId xmlns:a16="http://schemas.microsoft.com/office/drawing/2014/main" id="{D6F72DE5-2E3C-419F-B0F3-7EC69237D115}"/>
                    </a:ext>
                  </a:extLst>
                </p:cNvPr>
                <p:cNvPicPr/>
                <p:nvPr/>
              </p:nvPicPr>
              <p:blipFill>
                <a:blip r:embed="rId16"/>
                <a:stretch>
                  <a:fillRect/>
                </a:stretch>
              </p:blipFill>
              <p:spPr>
                <a:xfrm>
                  <a:off x="5111205" y="6093840"/>
                  <a:ext cx="4644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74D92FDF-A6E7-484B-8440-97B0516F708E}"/>
                    </a:ext>
                  </a:extLst>
                </p14:cNvPr>
                <p14:cNvContentPartPr/>
                <p14:nvPr/>
              </p14:nvContentPartPr>
              <p14:xfrm>
                <a:off x="5291205" y="5903760"/>
                <a:ext cx="136440" cy="253080"/>
              </p14:xfrm>
            </p:contentPart>
          </mc:Choice>
          <mc:Fallback xmlns="">
            <p:pic>
              <p:nvPicPr>
                <p:cNvPr id="13" name="Ink 12">
                  <a:extLst>
                    <a:ext uri="{FF2B5EF4-FFF2-40B4-BE49-F238E27FC236}">
                      <a16:creationId xmlns:a16="http://schemas.microsoft.com/office/drawing/2014/main" id="{74D92FDF-A6E7-484B-8440-97B0516F708E}"/>
                    </a:ext>
                  </a:extLst>
                </p:cNvPr>
                <p:cNvPicPr/>
                <p:nvPr/>
              </p:nvPicPr>
              <p:blipFill>
                <a:blip r:embed="rId18"/>
                <a:stretch>
                  <a:fillRect/>
                </a:stretch>
              </p:blipFill>
              <p:spPr>
                <a:xfrm>
                  <a:off x="5273205" y="5886120"/>
                  <a:ext cx="1720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1B72E7D6-D41B-4C72-8C7C-B86EF77A8339}"/>
                    </a:ext>
                  </a:extLst>
                </p14:cNvPr>
                <p14:cNvContentPartPr/>
                <p14:nvPr/>
              </p14:nvContentPartPr>
              <p14:xfrm>
                <a:off x="5503605" y="5772360"/>
                <a:ext cx="159840" cy="529560"/>
              </p14:xfrm>
            </p:contentPart>
          </mc:Choice>
          <mc:Fallback xmlns="">
            <p:pic>
              <p:nvPicPr>
                <p:cNvPr id="14" name="Ink 13">
                  <a:extLst>
                    <a:ext uri="{FF2B5EF4-FFF2-40B4-BE49-F238E27FC236}">
                      <a16:creationId xmlns:a16="http://schemas.microsoft.com/office/drawing/2014/main" id="{1B72E7D6-D41B-4C72-8C7C-B86EF77A8339}"/>
                    </a:ext>
                  </a:extLst>
                </p:cNvPr>
                <p:cNvPicPr/>
                <p:nvPr/>
              </p:nvPicPr>
              <p:blipFill>
                <a:blip r:embed="rId20"/>
                <a:stretch>
                  <a:fillRect/>
                </a:stretch>
              </p:blipFill>
              <p:spPr>
                <a:xfrm>
                  <a:off x="5485965" y="5754720"/>
                  <a:ext cx="195480" cy="565200"/>
                </a:xfrm>
                <a:prstGeom prst="rect">
                  <a:avLst/>
                </a:prstGeom>
              </p:spPr>
            </p:pic>
          </mc:Fallback>
        </mc:AlternateContent>
      </p:grpSp>
    </p:spTree>
    <p:extLst>
      <p:ext uri="{BB962C8B-B14F-4D97-AF65-F5344CB8AC3E}">
        <p14:creationId xmlns:p14="http://schemas.microsoft.com/office/powerpoint/2010/main" val="334010462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26D3A610-AD7F-4EF6-9F4C-2791E96455EA}" type="slidenum">
              <a:rPr lang="en-US" altLang="en-US" sz="1600" smtClean="0">
                <a:solidFill>
                  <a:schemeClr val="tx1"/>
                </a:solidFill>
              </a:rPr>
              <a:pPr>
                <a:defRPr/>
              </a:pPr>
              <a:t>16</a:t>
            </a:fld>
            <a:endParaRPr lang="en-US" altLang="en-US" sz="1600">
              <a:solidFill>
                <a:schemeClr val="tx1"/>
              </a:solidFill>
            </a:endParaRPr>
          </a:p>
        </p:txBody>
      </p:sp>
      <p:sp>
        <p:nvSpPr>
          <p:cNvPr id="77826" name="Rectangle 2"/>
          <p:cNvSpPr>
            <a:spLocks noGrp="1" noChangeArrowheads="1"/>
          </p:cNvSpPr>
          <p:nvPr>
            <p:ph type="title"/>
          </p:nvPr>
        </p:nvSpPr>
        <p:spPr>
          <a:xfrm>
            <a:off x="228600" y="744538"/>
            <a:ext cx="8915399" cy="550862"/>
          </a:xfrm>
        </p:spPr>
        <p:txBody>
          <a:bodyPr/>
          <a:lstStyle/>
          <a:p>
            <a:pPr eaLnBrk="1" hangingPunct="1"/>
            <a:r>
              <a:rPr lang="en-US" altLang="en-US" sz="2800" b="1" u="sng" dirty="0">
                <a:solidFill>
                  <a:srgbClr val="000000"/>
                </a:solidFill>
              </a:rPr>
              <a:t>Roots</a:t>
            </a:r>
            <a:r>
              <a:rPr lang="en-US" altLang="en-US" sz="2800" b="1" dirty="0">
                <a:solidFill>
                  <a:srgbClr val="000000"/>
                </a:solidFill>
              </a:rPr>
              <a:t>:  AKA zeros, solutions, x-intercepts</a:t>
            </a:r>
            <a:endParaRPr lang="en-US" altLang="en-US" sz="3200" b="1" dirty="0"/>
          </a:p>
        </p:txBody>
      </p:sp>
      <p:pic>
        <p:nvPicPr>
          <p:cNvPr id="77828" name="Picture 5" descr="The graph of a downward-opening parabola. The graph runs up to the right, curves, and runs down to the right. The maximum is the value at the peak of the parabola. The axis of symmetry is a vertical line that runs through the maximum, splitting the parabola in hal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8594" t="20833" r="15625" b="15625"/>
          <a:stretch>
            <a:fillRect/>
          </a:stretch>
        </p:blipFill>
        <p:spPr>
          <a:xfrm>
            <a:off x="1905000" y="1905000"/>
            <a:ext cx="4876800" cy="3657600"/>
          </a:xfrm>
          <a:noFill/>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09480C5-F349-4DFD-B2BC-75A8CC6D78AB}"/>
                  </a:ext>
                </a:extLst>
              </p14:cNvPr>
              <p14:cNvContentPartPr/>
              <p14:nvPr/>
            </p14:nvContentPartPr>
            <p14:xfrm>
              <a:off x="2656725" y="906240"/>
              <a:ext cx="5125320" cy="4146480"/>
            </p14:xfrm>
          </p:contentPart>
        </mc:Choice>
        <mc:Fallback xmlns="">
          <p:pic>
            <p:nvPicPr>
              <p:cNvPr id="2" name="Ink 1">
                <a:extLst>
                  <a:ext uri="{FF2B5EF4-FFF2-40B4-BE49-F238E27FC236}">
                    <a16:creationId xmlns:a16="http://schemas.microsoft.com/office/drawing/2014/main" id="{D09480C5-F349-4DFD-B2BC-75A8CC6D78AB}"/>
                  </a:ext>
                </a:extLst>
              </p:cNvPr>
              <p:cNvPicPr/>
              <p:nvPr/>
            </p:nvPicPr>
            <p:blipFill>
              <a:blip r:embed="rId4"/>
              <a:stretch>
                <a:fillRect/>
              </a:stretch>
            </p:blipFill>
            <p:spPr>
              <a:xfrm>
                <a:off x="2639085" y="888600"/>
                <a:ext cx="5160960" cy="4182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8DDAEB8-51A0-489D-8812-C69A49EA0E83}"/>
                  </a:ext>
                </a:extLst>
              </p14:cNvPr>
              <p14:cNvContentPartPr/>
              <p14:nvPr/>
            </p14:nvContentPartPr>
            <p14:xfrm>
              <a:off x="6363285" y="936840"/>
              <a:ext cx="1615680" cy="4153680"/>
            </p14:xfrm>
          </p:contentPart>
        </mc:Choice>
        <mc:Fallback xmlns="">
          <p:pic>
            <p:nvPicPr>
              <p:cNvPr id="3" name="Ink 2">
                <a:extLst>
                  <a:ext uri="{FF2B5EF4-FFF2-40B4-BE49-F238E27FC236}">
                    <a16:creationId xmlns:a16="http://schemas.microsoft.com/office/drawing/2014/main" id="{28DDAEB8-51A0-489D-8812-C69A49EA0E83}"/>
                  </a:ext>
                </a:extLst>
              </p:cNvPr>
              <p:cNvPicPr/>
              <p:nvPr/>
            </p:nvPicPr>
            <p:blipFill>
              <a:blip r:embed="rId6"/>
              <a:stretch>
                <a:fillRect/>
              </a:stretch>
            </p:blipFill>
            <p:spPr>
              <a:xfrm>
                <a:off x="6345645" y="918840"/>
                <a:ext cx="1651320" cy="4189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13BF270E-F91B-4BEC-93B2-38B7140DFE68}"/>
                  </a:ext>
                </a:extLst>
              </p14:cNvPr>
              <p14:cNvContentPartPr/>
              <p14:nvPr/>
            </p14:nvContentPartPr>
            <p14:xfrm>
              <a:off x="2254245" y="5514240"/>
              <a:ext cx="158400" cy="731160"/>
            </p14:xfrm>
          </p:contentPart>
        </mc:Choice>
        <mc:Fallback xmlns="">
          <p:pic>
            <p:nvPicPr>
              <p:cNvPr id="5" name="Ink 4">
                <a:extLst>
                  <a:ext uri="{FF2B5EF4-FFF2-40B4-BE49-F238E27FC236}">
                    <a16:creationId xmlns:a16="http://schemas.microsoft.com/office/drawing/2014/main" id="{13BF270E-F91B-4BEC-93B2-38B7140DFE68}"/>
                  </a:ext>
                </a:extLst>
              </p:cNvPr>
              <p:cNvPicPr/>
              <p:nvPr/>
            </p:nvPicPr>
            <p:blipFill>
              <a:blip r:embed="rId8"/>
              <a:stretch>
                <a:fillRect/>
              </a:stretch>
            </p:blipFill>
            <p:spPr>
              <a:xfrm>
                <a:off x="2236245" y="5496600"/>
                <a:ext cx="194040" cy="766800"/>
              </a:xfrm>
              <a:prstGeom prst="rect">
                <a:avLst/>
              </a:prstGeom>
            </p:spPr>
          </p:pic>
        </mc:Fallback>
      </mc:AlternateContent>
      <p:grpSp>
        <p:nvGrpSpPr>
          <p:cNvPr id="10" name="Group 9">
            <a:extLst>
              <a:ext uri="{FF2B5EF4-FFF2-40B4-BE49-F238E27FC236}">
                <a16:creationId xmlns:a16="http://schemas.microsoft.com/office/drawing/2014/main" id="{A9211883-3830-44B2-8E1A-8E247E7EE0EC}"/>
              </a:ext>
            </a:extLst>
          </p:cNvPr>
          <p:cNvGrpSpPr/>
          <p:nvPr/>
        </p:nvGrpSpPr>
        <p:grpSpPr>
          <a:xfrm>
            <a:off x="2470965" y="5608560"/>
            <a:ext cx="707760" cy="598320"/>
            <a:chOff x="2470965" y="5608560"/>
            <a:chExt cx="707760" cy="598320"/>
          </a:xfrm>
        </p:grpSpPr>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0053F903-395B-4A04-AF79-05DFA93BE690}"/>
                    </a:ext>
                  </a:extLst>
                </p14:cNvPr>
                <p14:cNvContentPartPr/>
                <p14:nvPr/>
              </p14:nvContentPartPr>
              <p14:xfrm>
                <a:off x="2470965" y="5725560"/>
                <a:ext cx="163080" cy="389520"/>
              </p14:xfrm>
            </p:contentPart>
          </mc:Choice>
          <mc:Fallback xmlns="">
            <p:pic>
              <p:nvPicPr>
                <p:cNvPr id="6" name="Ink 5">
                  <a:extLst>
                    <a:ext uri="{FF2B5EF4-FFF2-40B4-BE49-F238E27FC236}">
                      <a16:creationId xmlns:a16="http://schemas.microsoft.com/office/drawing/2014/main" id="{0053F903-395B-4A04-AF79-05DFA93BE690}"/>
                    </a:ext>
                  </a:extLst>
                </p:cNvPr>
                <p:cNvPicPr/>
                <p:nvPr/>
              </p:nvPicPr>
              <p:blipFill>
                <a:blip r:embed="rId10"/>
                <a:stretch>
                  <a:fillRect/>
                </a:stretch>
              </p:blipFill>
              <p:spPr>
                <a:xfrm>
                  <a:off x="2452965" y="5707920"/>
                  <a:ext cx="198720" cy="425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255DD3C5-6B66-495B-9A2A-174B37B78F89}"/>
                    </a:ext>
                  </a:extLst>
                </p14:cNvPr>
                <p14:cNvContentPartPr/>
                <p14:nvPr/>
              </p14:nvContentPartPr>
              <p14:xfrm>
                <a:off x="2728365" y="6020760"/>
                <a:ext cx="17640" cy="153720"/>
              </p14:xfrm>
            </p:contentPart>
          </mc:Choice>
          <mc:Fallback xmlns="">
            <p:pic>
              <p:nvPicPr>
                <p:cNvPr id="7" name="Ink 6">
                  <a:extLst>
                    <a:ext uri="{FF2B5EF4-FFF2-40B4-BE49-F238E27FC236}">
                      <a16:creationId xmlns:a16="http://schemas.microsoft.com/office/drawing/2014/main" id="{255DD3C5-6B66-495B-9A2A-174B37B78F89}"/>
                    </a:ext>
                  </a:extLst>
                </p:cNvPr>
                <p:cNvPicPr/>
                <p:nvPr/>
              </p:nvPicPr>
              <p:blipFill>
                <a:blip r:embed="rId12"/>
                <a:stretch>
                  <a:fillRect/>
                </a:stretch>
              </p:blipFill>
              <p:spPr>
                <a:xfrm>
                  <a:off x="2710365" y="6002760"/>
                  <a:ext cx="5328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5E3CE2C3-346D-461A-9F88-19AF45941578}"/>
                    </a:ext>
                  </a:extLst>
                </p14:cNvPr>
                <p14:cNvContentPartPr/>
                <p14:nvPr/>
              </p14:nvContentPartPr>
              <p14:xfrm>
                <a:off x="2820525" y="5748240"/>
                <a:ext cx="145440" cy="296640"/>
              </p14:xfrm>
            </p:contentPart>
          </mc:Choice>
          <mc:Fallback xmlns="">
            <p:pic>
              <p:nvPicPr>
                <p:cNvPr id="8" name="Ink 7">
                  <a:extLst>
                    <a:ext uri="{FF2B5EF4-FFF2-40B4-BE49-F238E27FC236}">
                      <a16:creationId xmlns:a16="http://schemas.microsoft.com/office/drawing/2014/main" id="{5E3CE2C3-346D-461A-9F88-19AF45941578}"/>
                    </a:ext>
                  </a:extLst>
                </p:cNvPr>
                <p:cNvPicPr/>
                <p:nvPr/>
              </p:nvPicPr>
              <p:blipFill>
                <a:blip r:embed="rId14"/>
                <a:stretch>
                  <a:fillRect/>
                </a:stretch>
              </p:blipFill>
              <p:spPr>
                <a:xfrm>
                  <a:off x="2802885" y="5730240"/>
                  <a:ext cx="18108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775D0045-01A1-493E-B6E9-38D79B691DFC}"/>
                    </a:ext>
                  </a:extLst>
                </p14:cNvPr>
                <p14:cNvContentPartPr/>
                <p14:nvPr/>
              </p14:nvContentPartPr>
              <p14:xfrm>
                <a:off x="2954445" y="5608560"/>
                <a:ext cx="224280" cy="598320"/>
              </p14:xfrm>
            </p:contentPart>
          </mc:Choice>
          <mc:Fallback xmlns="">
            <p:pic>
              <p:nvPicPr>
                <p:cNvPr id="9" name="Ink 8">
                  <a:extLst>
                    <a:ext uri="{FF2B5EF4-FFF2-40B4-BE49-F238E27FC236}">
                      <a16:creationId xmlns:a16="http://schemas.microsoft.com/office/drawing/2014/main" id="{775D0045-01A1-493E-B6E9-38D79B691DFC}"/>
                    </a:ext>
                  </a:extLst>
                </p:cNvPr>
                <p:cNvPicPr/>
                <p:nvPr/>
              </p:nvPicPr>
              <p:blipFill>
                <a:blip r:embed="rId16"/>
                <a:stretch>
                  <a:fillRect/>
                </a:stretch>
              </p:blipFill>
              <p:spPr>
                <a:xfrm>
                  <a:off x="2936805" y="5590560"/>
                  <a:ext cx="259920" cy="633960"/>
                </a:xfrm>
                <a:prstGeom prst="rect">
                  <a:avLst/>
                </a:prstGeom>
              </p:spPr>
            </p:pic>
          </mc:Fallback>
        </mc:AlternateContent>
      </p:grpSp>
      <p:grpSp>
        <p:nvGrpSpPr>
          <p:cNvPr id="18" name="Group 17">
            <a:extLst>
              <a:ext uri="{FF2B5EF4-FFF2-40B4-BE49-F238E27FC236}">
                <a16:creationId xmlns:a16="http://schemas.microsoft.com/office/drawing/2014/main" id="{3EF27CBA-9707-4723-982F-66C2AB0EB0AE}"/>
              </a:ext>
            </a:extLst>
          </p:cNvPr>
          <p:cNvGrpSpPr/>
          <p:nvPr/>
        </p:nvGrpSpPr>
        <p:grpSpPr>
          <a:xfrm>
            <a:off x="5848485" y="5513160"/>
            <a:ext cx="1036800" cy="576360"/>
            <a:chOff x="5848485" y="5513160"/>
            <a:chExt cx="1036800" cy="576360"/>
          </a:xfrm>
        </p:grpSpPr>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EFB5FB57-2261-4CE8-8C3E-74391757F843}"/>
                    </a:ext>
                  </a:extLst>
                </p14:cNvPr>
                <p14:cNvContentPartPr/>
                <p14:nvPr/>
              </p14:nvContentPartPr>
              <p14:xfrm>
                <a:off x="5848485" y="5513160"/>
                <a:ext cx="135720" cy="523800"/>
              </p14:xfrm>
            </p:contentPart>
          </mc:Choice>
          <mc:Fallback xmlns="">
            <p:pic>
              <p:nvPicPr>
                <p:cNvPr id="11" name="Ink 10">
                  <a:extLst>
                    <a:ext uri="{FF2B5EF4-FFF2-40B4-BE49-F238E27FC236}">
                      <a16:creationId xmlns:a16="http://schemas.microsoft.com/office/drawing/2014/main" id="{EFB5FB57-2261-4CE8-8C3E-74391757F843}"/>
                    </a:ext>
                  </a:extLst>
                </p:cNvPr>
                <p:cNvPicPr/>
                <p:nvPr/>
              </p:nvPicPr>
              <p:blipFill>
                <a:blip r:embed="rId18"/>
                <a:stretch>
                  <a:fillRect/>
                </a:stretch>
              </p:blipFill>
              <p:spPr>
                <a:xfrm>
                  <a:off x="5830845" y="5495160"/>
                  <a:ext cx="171360" cy="559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56903DD-E104-4312-A24D-0EF4A385DDC4}"/>
                    </a:ext>
                  </a:extLst>
                </p14:cNvPr>
                <p14:cNvContentPartPr/>
                <p14:nvPr/>
              </p14:nvContentPartPr>
              <p14:xfrm>
                <a:off x="6024885" y="5661840"/>
                <a:ext cx="186480" cy="343800"/>
              </p14:xfrm>
            </p:contentPart>
          </mc:Choice>
          <mc:Fallback xmlns="">
            <p:pic>
              <p:nvPicPr>
                <p:cNvPr id="12" name="Ink 11">
                  <a:extLst>
                    <a:ext uri="{FF2B5EF4-FFF2-40B4-BE49-F238E27FC236}">
                      <a16:creationId xmlns:a16="http://schemas.microsoft.com/office/drawing/2014/main" id="{D56903DD-E104-4312-A24D-0EF4A385DDC4}"/>
                    </a:ext>
                  </a:extLst>
                </p:cNvPr>
                <p:cNvPicPr/>
                <p:nvPr/>
              </p:nvPicPr>
              <p:blipFill>
                <a:blip r:embed="rId20"/>
                <a:stretch>
                  <a:fillRect/>
                </a:stretch>
              </p:blipFill>
              <p:spPr>
                <a:xfrm>
                  <a:off x="6006885" y="5643840"/>
                  <a:ext cx="222120" cy="379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7B7F8F2B-47CA-4752-85B1-98C0E1ABE5EC}"/>
                    </a:ext>
                  </a:extLst>
                </p14:cNvPr>
                <p14:cNvContentPartPr/>
                <p14:nvPr/>
              </p14:nvContentPartPr>
              <p14:xfrm>
                <a:off x="6184725" y="5629440"/>
                <a:ext cx="136440" cy="212400"/>
              </p14:xfrm>
            </p:contentPart>
          </mc:Choice>
          <mc:Fallback xmlns="">
            <p:pic>
              <p:nvPicPr>
                <p:cNvPr id="13" name="Ink 12">
                  <a:extLst>
                    <a:ext uri="{FF2B5EF4-FFF2-40B4-BE49-F238E27FC236}">
                      <a16:creationId xmlns:a16="http://schemas.microsoft.com/office/drawing/2014/main" id="{7B7F8F2B-47CA-4752-85B1-98C0E1ABE5EC}"/>
                    </a:ext>
                  </a:extLst>
                </p:cNvPr>
                <p:cNvPicPr/>
                <p:nvPr/>
              </p:nvPicPr>
              <p:blipFill>
                <a:blip r:embed="rId22"/>
                <a:stretch>
                  <a:fillRect/>
                </a:stretch>
              </p:blipFill>
              <p:spPr>
                <a:xfrm>
                  <a:off x="6166725" y="5611440"/>
                  <a:ext cx="17208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1C81C73F-B40F-4C2B-9CD7-0AF7C2D0B097}"/>
                    </a:ext>
                  </a:extLst>
                </p14:cNvPr>
                <p14:cNvContentPartPr/>
                <p14:nvPr/>
              </p14:nvContentPartPr>
              <p14:xfrm>
                <a:off x="6231165" y="5747520"/>
                <a:ext cx="120960" cy="249480"/>
              </p14:xfrm>
            </p:contentPart>
          </mc:Choice>
          <mc:Fallback xmlns="">
            <p:pic>
              <p:nvPicPr>
                <p:cNvPr id="14" name="Ink 13">
                  <a:extLst>
                    <a:ext uri="{FF2B5EF4-FFF2-40B4-BE49-F238E27FC236}">
                      <a16:creationId xmlns:a16="http://schemas.microsoft.com/office/drawing/2014/main" id="{1C81C73F-B40F-4C2B-9CD7-0AF7C2D0B097}"/>
                    </a:ext>
                  </a:extLst>
                </p:cNvPr>
                <p:cNvPicPr/>
                <p:nvPr/>
              </p:nvPicPr>
              <p:blipFill>
                <a:blip r:embed="rId24"/>
                <a:stretch>
                  <a:fillRect/>
                </a:stretch>
              </p:blipFill>
              <p:spPr>
                <a:xfrm>
                  <a:off x="6213165" y="5729520"/>
                  <a:ext cx="15660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E3D1AA27-5A13-444C-BA53-829584A6B602}"/>
                    </a:ext>
                  </a:extLst>
                </p14:cNvPr>
                <p14:cNvContentPartPr/>
                <p14:nvPr/>
              </p14:nvContentPartPr>
              <p14:xfrm>
                <a:off x="6438165" y="5883960"/>
                <a:ext cx="19800" cy="205560"/>
              </p14:xfrm>
            </p:contentPart>
          </mc:Choice>
          <mc:Fallback xmlns="">
            <p:pic>
              <p:nvPicPr>
                <p:cNvPr id="15" name="Ink 14">
                  <a:extLst>
                    <a:ext uri="{FF2B5EF4-FFF2-40B4-BE49-F238E27FC236}">
                      <a16:creationId xmlns:a16="http://schemas.microsoft.com/office/drawing/2014/main" id="{E3D1AA27-5A13-444C-BA53-829584A6B602}"/>
                    </a:ext>
                  </a:extLst>
                </p:cNvPr>
                <p:cNvPicPr/>
                <p:nvPr/>
              </p:nvPicPr>
              <p:blipFill>
                <a:blip r:embed="rId26"/>
                <a:stretch>
                  <a:fillRect/>
                </a:stretch>
              </p:blipFill>
              <p:spPr>
                <a:xfrm>
                  <a:off x="6420165" y="5866320"/>
                  <a:ext cx="554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 name="Ink 15">
                  <a:extLst>
                    <a:ext uri="{FF2B5EF4-FFF2-40B4-BE49-F238E27FC236}">
                      <a16:creationId xmlns:a16="http://schemas.microsoft.com/office/drawing/2014/main" id="{54864D9A-33E3-4465-8C87-4AE967B1D563}"/>
                    </a:ext>
                  </a:extLst>
                </p14:cNvPr>
                <p14:cNvContentPartPr/>
                <p14:nvPr/>
              </p14:nvContentPartPr>
              <p14:xfrm>
                <a:off x="6574245" y="5680560"/>
                <a:ext cx="89280" cy="273600"/>
              </p14:xfrm>
            </p:contentPart>
          </mc:Choice>
          <mc:Fallback xmlns="">
            <p:pic>
              <p:nvPicPr>
                <p:cNvPr id="16" name="Ink 15">
                  <a:extLst>
                    <a:ext uri="{FF2B5EF4-FFF2-40B4-BE49-F238E27FC236}">
                      <a16:creationId xmlns:a16="http://schemas.microsoft.com/office/drawing/2014/main" id="{54864D9A-33E3-4465-8C87-4AE967B1D563}"/>
                    </a:ext>
                  </a:extLst>
                </p:cNvPr>
                <p:cNvPicPr/>
                <p:nvPr/>
              </p:nvPicPr>
              <p:blipFill>
                <a:blip r:embed="rId28"/>
                <a:stretch>
                  <a:fillRect/>
                </a:stretch>
              </p:blipFill>
              <p:spPr>
                <a:xfrm>
                  <a:off x="6556605" y="5662920"/>
                  <a:ext cx="12492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 name="Ink 16">
                  <a:extLst>
                    <a:ext uri="{FF2B5EF4-FFF2-40B4-BE49-F238E27FC236}">
                      <a16:creationId xmlns:a16="http://schemas.microsoft.com/office/drawing/2014/main" id="{00111BCE-D52D-4236-A551-1E411A782174}"/>
                    </a:ext>
                  </a:extLst>
                </p14:cNvPr>
                <p14:cNvContentPartPr/>
                <p14:nvPr/>
              </p14:nvContentPartPr>
              <p14:xfrm>
                <a:off x="6646965" y="5544120"/>
                <a:ext cx="238320" cy="540360"/>
              </p14:xfrm>
            </p:contentPart>
          </mc:Choice>
          <mc:Fallback xmlns="">
            <p:pic>
              <p:nvPicPr>
                <p:cNvPr id="17" name="Ink 16">
                  <a:extLst>
                    <a:ext uri="{FF2B5EF4-FFF2-40B4-BE49-F238E27FC236}">
                      <a16:creationId xmlns:a16="http://schemas.microsoft.com/office/drawing/2014/main" id="{00111BCE-D52D-4236-A551-1E411A782174}"/>
                    </a:ext>
                  </a:extLst>
                </p:cNvPr>
                <p:cNvPicPr/>
                <p:nvPr/>
              </p:nvPicPr>
              <p:blipFill>
                <a:blip r:embed="rId30"/>
                <a:stretch>
                  <a:fillRect/>
                </a:stretch>
              </p:blipFill>
              <p:spPr>
                <a:xfrm>
                  <a:off x="6628965" y="5526480"/>
                  <a:ext cx="273960" cy="57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19" name="Ink 18">
                <a:extLst>
                  <a:ext uri="{FF2B5EF4-FFF2-40B4-BE49-F238E27FC236}">
                    <a16:creationId xmlns:a16="http://schemas.microsoft.com/office/drawing/2014/main" id="{5E63715C-1211-437D-ADD5-4A007E43E40D}"/>
                  </a:ext>
                </a:extLst>
              </p14:cNvPr>
              <p14:cNvContentPartPr/>
              <p14:nvPr/>
            </p14:nvContentPartPr>
            <p14:xfrm>
              <a:off x="2795325" y="5310120"/>
              <a:ext cx="104760" cy="141120"/>
            </p14:xfrm>
          </p:contentPart>
        </mc:Choice>
        <mc:Fallback xmlns="">
          <p:pic>
            <p:nvPicPr>
              <p:cNvPr id="19" name="Ink 18">
                <a:extLst>
                  <a:ext uri="{FF2B5EF4-FFF2-40B4-BE49-F238E27FC236}">
                    <a16:creationId xmlns:a16="http://schemas.microsoft.com/office/drawing/2014/main" id="{5E63715C-1211-437D-ADD5-4A007E43E40D}"/>
                  </a:ext>
                </a:extLst>
              </p:cNvPr>
              <p:cNvPicPr/>
              <p:nvPr/>
            </p:nvPicPr>
            <p:blipFill>
              <a:blip r:embed="rId32"/>
              <a:stretch>
                <a:fillRect/>
              </a:stretch>
            </p:blipFill>
            <p:spPr>
              <a:xfrm>
                <a:off x="2777685" y="5292120"/>
                <a:ext cx="1404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Ink 19">
                <a:extLst>
                  <a:ext uri="{FF2B5EF4-FFF2-40B4-BE49-F238E27FC236}">
                    <a16:creationId xmlns:a16="http://schemas.microsoft.com/office/drawing/2014/main" id="{02521962-2FA8-4AC7-9FF2-5244EBCF3E32}"/>
                  </a:ext>
                </a:extLst>
              </p14:cNvPr>
              <p14:cNvContentPartPr/>
              <p14:nvPr/>
            </p14:nvContentPartPr>
            <p14:xfrm>
              <a:off x="6153765" y="5351880"/>
              <a:ext cx="86760" cy="94680"/>
            </p14:xfrm>
          </p:contentPart>
        </mc:Choice>
        <mc:Fallback xmlns="">
          <p:pic>
            <p:nvPicPr>
              <p:cNvPr id="20" name="Ink 19">
                <a:extLst>
                  <a:ext uri="{FF2B5EF4-FFF2-40B4-BE49-F238E27FC236}">
                    <a16:creationId xmlns:a16="http://schemas.microsoft.com/office/drawing/2014/main" id="{02521962-2FA8-4AC7-9FF2-5244EBCF3E32}"/>
                  </a:ext>
                </a:extLst>
              </p:cNvPr>
              <p:cNvPicPr/>
              <p:nvPr/>
            </p:nvPicPr>
            <p:blipFill>
              <a:blip r:embed="rId34"/>
              <a:stretch>
                <a:fillRect/>
              </a:stretch>
            </p:blipFill>
            <p:spPr>
              <a:xfrm>
                <a:off x="6135765" y="5334240"/>
                <a:ext cx="122400" cy="130320"/>
              </a:xfrm>
              <a:prstGeom prst="rect">
                <a:avLst/>
              </a:prstGeom>
            </p:spPr>
          </p:pic>
        </mc:Fallback>
      </mc:AlternateContent>
    </p:spTree>
    <p:extLst>
      <p:ext uri="{BB962C8B-B14F-4D97-AF65-F5344CB8AC3E}">
        <p14:creationId xmlns:p14="http://schemas.microsoft.com/office/powerpoint/2010/main" val="89095918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17</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solutions, x-intercepts</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r>
              <a:rPr lang="en-US" altLang="en-US" sz="2800" b="1" u="sng" dirty="0"/>
              <a:t>Ways to Find the Roots/Zeros</a:t>
            </a:r>
            <a:r>
              <a:rPr lang="en-US" altLang="en-US" sz="2800" b="1" dirty="0"/>
              <a:t>:</a:t>
            </a:r>
          </a:p>
          <a:p>
            <a:pPr marL="514350" indent="-514350" eaLnBrk="1" hangingPunct="1">
              <a:lnSpc>
                <a:spcPct val="90000"/>
              </a:lnSpc>
              <a:buFont typeface="Wingdings" pitchFamily="2" charset="2"/>
              <a:buAutoNum type="arabicPeriod"/>
            </a:pPr>
            <a:endParaRPr lang="en-US" altLang="en-US" sz="2800" b="1" dirty="0"/>
          </a:p>
        </p:txBody>
      </p:sp>
    </p:spTree>
    <p:extLst>
      <p:ext uri="{BB962C8B-B14F-4D97-AF65-F5344CB8AC3E}">
        <p14:creationId xmlns:p14="http://schemas.microsoft.com/office/powerpoint/2010/main" val="282804602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18</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solutions, x-intercepts</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r>
              <a:rPr lang="en-US" altLang="en-US" sz="2800" b="1" u="sng" dirty="0"/>
              <a:t>Ways to Find the Roots/Zeros</a:t>
            </a:r>
            <a:r>
              <a:rPr lang="en-US" altLang="en-US" sz="2800" b="1" dirty="0"/>
              <a:t>:</a:t>
            </a:r>
          </a:p>
          <a:p>
            <a:pPr marL="514350" indent="-514350" eaLnBrk="1" hangingPunct="1">
              <a:lnSpc>
                <a:spcPct val="90000"/>
              </a:lnSpc>
              <a:buFont typeface="Wingdings" pitchFamily="2" charset="2"/>
              <a:buAutoNum type="arabicPeriod"/>
            </a:pPr>
            <a:r>
              <a:rPr lang="en-US" altLang="en-US" sz="2800" b="1" dirty="0"/>
              <a:t>Factoring</a:t>
            </a:r>
          </a:p>
        </p:txBody>
      </p:sp>
    </p:spTree>
    <p:extLst>
      <p:ext uri="{BB962C8B-B14F-4D97-AF65-F5344CB8AC3E}">
        <p14:creationId xmlns:p14="http://schemas.microsoft.com/office/powerpoint/2010/main" val="24508702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19</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solutions, x-intercepts</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r>
              <a:rPr lang="en-US" altLang="en-US" sz="2800" b="1" u="sng" dirty="0"/>
              <a:t>Ways to Find the Roots/Zeros</a:t>
            </a:r>
            <a:r>
              <a:rPr lang="en-US" altLang="en-US" sz="2800" b="1" dirty="0"/>
              <a:t>:                       a ∙ c</a:t>
            </a:r>
          </a:p>
          <a:p>
            <a:pPr marL="514350" indent="-514350" eaLnBrk="1" hangingPunct="1">
              <a:lnSpc>
                <a:spcPct val="90000"/>
              </a:lnSpc>
              <a:buFont typeface="Wingdings" pitchFamily="2" charset="2"/>
              <a:buAutoNum type="arabicPeriod"/>
            </a:pPr>
            <a:r>
              <a:rPr lang="en-US" altLang="en-US" sz="2800" b="1" dirty="0"/>
              <a:t>Factoring – X-Box </a:t>
            </a:r>
            <a:r>
              <a:rPr lang="en-US" altLang="en-US" sz="2800" b="1" dirty="0">
                <a:sym typeface="Wingdings" panose="05000000000000000000" pitchFamily="2" charset="2"/>
              </a:rPr>
              <a:t> (x +    )(x +    )</a:t>
            </a:r>
          </a:p>
          <a:p>
            <a:pPr marL="514350" indent="-514350" eaLnBrk="1" hangingPunct="1">
              <a:lnSpc>
                <a:spcPct val="90000"/>
              </a:lnSpc>
              <a:buFont typeface="Wingdings" pitchFamily="2" charset="2"/>
              <a:buAutoNum type="arabicPeriod"/>
            </a:pPr>
            <a:endParaRPr lang="en-US" altLang="en-US" sz="2800" b="1" dirty="0">
              <a:sym typeface="Wingdings" panose="05000000000000000000" pitchFamily="2" charset="2"/>
            </a:endParaRPr>
          </a:p>
          <a:p>
            <a:pPr marL="514350" indent="-514350" eaLnBrk="1" hangingPunct="1">
              <a:lnSpc>
                <a:spcPct val="90000"/>
              </a:lnSpc>
              <a:buFont typeface="Wingdings" pitchFamily="2" charset="2"/>
              <a:buAutoNum type="arabicPeriod"/>
            </a:pPr>
            <a:endParaRPr lang="en-US" altLang="en-US" sz="2800" b="1" dirty="0">
              <a:sym typeface="Wingdings" panose="05000000000000000000" pitchFamily="2" charset="2"/>
            </a:endParaRPr>
          </a:p>
          <a:p>
            <a:pPr marL="514350" indent="-514350" eaLnBrk="1" hangingPunct="1">
              <a:lnSpc>
                <a:spcPct val="90000"/>
              </a:lnSpc>
              <a:buFont typeface="Wingdings" pitchFamily="2" charset="2"/>
              <a:buAutoNum type="arabicPeriod"/>
            </a:pPr>
            <a:endParaRPr lang="en-US" altLang="en-US" sz="2800" b="1" dirty="0">
              <a:sym typeface="Wingdings" panose="05000000000000000000" pitchFamily="2" charset="2"/>
            </a:endParaRPr>
          </a:p>
          <a:p>
            <a:pPr marL="0" indent="0" eaLnBrk="1" hangingPunct="1">
              <a:lnSpc>
                <a:spcPct val="90000"/>
              </a:lnSpc>
              <a:buNone/>
            </a:pPr>
            <a:r>
              <a:rPr lang="en-US" altLang="en-US" sz="2800" b="1" dirty="0">
                <a:sym typeface="Wingdings" panose="05000000000000000000" pitchFamily="2" charset="2"/>
              </a:rPr>
              <a:t>                                                                              b</a:t>
            </a:r>
            <a:endParaRPr lang="en-US" altLang="en-US" sz="2800" b="1" dirty="0"/>
          </a:p>
        </p:txBody>
      </p:sp>
      <p:cxnSp>
        <p:nvCxnSpPr>
          <p:cNvPr id="3" name="Straight Connector 2">
            <a:extLst>
              <a:ext uri="{FF2B5EF4-FFF2-40B4-BE49-F238E27FC236}">
                <a16:creationId xmlns:a16="http://schemas.microsoft.com/office/drawing/2014/main" id="{F6674DD0-5D6B-4CA9-81EB-9DF88AFAB6C5}"/>
              </a:ext>
            </a:extLst>
          </p:cNvPr>
          <p:cNvCxnSpPr/>
          <p:nvPr/>
        </p:nvCxnSpPr>
        <p:spPr bwMode="auto">
          <a:xfrm>
            <a:off x="7162800" y="2124075"/>
            <a:ext cx="1676400" cy="19050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a:extLst>
              <a:ext uri="{FF2B5EF4-FFF2-40B4-BE49-F238E27FC236}">
                <a16:creationId xmlns:a16="http://schemas.microsoft.com/office/drawing/2014/main" id="{0C2BDCB7-5304-417B-B438-50BDF90771FA}"/>
              </a:ext>
            </a:extLst>
          </p:cNvPr>
          <p:cNvCxnSpPr/>
          <p:nvPr/>
        </p:nvCxnSpPr>
        <p:spPr bwMode="auto">
          <a:xfrm flipV="1">
            <a:off x="7162800" y="2133600"/>
            <a:ext cx="1676400" cy="19050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96480573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0"/>
          </p:nvPr>
        </p:nvSpPr>
        <p:spPr/>
        <p:txBody>
          <a:bodyPr/>
          <a:lstStyle/>
          <a:p>
            <a:pPr>
              <a:defRPr/>
            </a:pPr>
            <a:r>
              <a:rPr lang="en-US" altLang="en-US"/>
              <a:t>  Slide</a:t>
            </a:r>
            <a:r>
              <a:rPr lang="en-US" altLang="en-US" b="1">
                <a:effectLst>
                  <a:outerShdw blurRad="38100" dist="38100" dir="2700000" algn="tl">
                    <a:srgbClr val="FFFFFF"/>
                  </a:outerShdw>
                </a:effectLst>
              </a:rPr>
              <a:t> </a:t>
            </a:r>
            <a:fld id="{6A2D2409-C169-4EDE-8778-1C348138A5F5}" type="slidenum">
              <a:rPr lang="en-US" altLang="en-US"/>
              <a:pPr>
                <a:defRPr/>
              </a:pPr>
              <a:t>2</a:t>
            </a:fld>
            <a:endParaRPr lang="en-US" altLang="en-US"/>
          </a:p>
        </p:txBody>
      </p:sp>
      <p:sp>
        <p:nvSpPr>
          <p:cNvPr id="7" name="Oval 4"/>
          <p:cNvSpPr>
            <a:spLocks noGrp="1" noChangeArrowheads="1"/>
          </p:cNvSpPr>
          <p:nvPr>
            <p:ph type="title"/>
          </p:nvPr>
        </p:nvSpPr>
        <p:spPr bwMode="auto">
          <a:xfrm>
            <a:off x="228600" y="1000986"/>
            <a:ext cx="3517900" cy="627017"/>
          </a:xfrm>
          <a:prstGeom prst="ellipse">
            <a:avLst/>
          </a:prstGeom>
          <a:solidFill>
            <a:schemeClr val="tx1">
              <a:lumMod val="65000"/>
              <a:lumOff val="35000"/>
            </a:schemeClr>
          </a:solidFill>
          <a:ln w="9525">
            <a:solidFill>
              <a:schemeClr val="tx2">
                <a:lumMod val="95000"/>
                <a:lumOff val="5000"/>
              </a:schemeClr>
            </a:solidFill>
            <a:round/>
            <a:headEnd/>
            <a:tailEnd/>
          </a:ln>
          <a:effectLst/>
        </p:spPr>
        <p:txBody>
          <a:bodyPr wrap="none" anchor="ctr"/>
          <a:lstStyle/>
          <a:p>
            <a:pPr algn="ctr" eaLnBrk="1" hangingPunct="1">
              <a:defRPr/>
            </a:pPr>
            <a:r>
              <a:rPr lang="en-US" altLang="en-US" sz="3600" b="0" dirty="0">
                <a:solidFill>
                  <a:srgbClr val="0066CC"/>
                </a:solidFill>
                <a:effectLst>
                  <a:outerShdw blurRad="38100" dist="38100" dir="2700000" algn="tl">
                    <a:srgbClr val="000000"/>
                  </a:outerShdw>
                </a:effectLst>
                <a:latin typeface="Arial Black" panose="020B0A04020102020204" pitchFamily="34" charset="0"/>
                <a:ea typeface="+mn-ea"/>
              </a:rPr>
              <a:t> </a:t>
            </a:r>
            <a:r>
              <a:rPr lang="en-US" altLang="en-US" sz="3600" b="0" dirty="0">
                <a:solidFill>
                  <a:srgbClr val="F8F8F8"/>
                </a:solidFill>
                <a:effectLst>
                  <a:outerShdw blurRad="38100" dist="38100" dir="2700000" algn="tl">
                    <a:srgbClr val="000000"/>
                  </a:outerShdw>
                </a:effectLst>
                <a:latin typeface="Arial Black" panose="020B0A04020102020204" pitchFamily="34" charset="0"/>
                <a:ea typeface="+mn-ea"/>
              </a:rPr>
              <a:t> </a:t>
            </a:r>
            <a:r>
              <a:rPr lang="en-US" altLang="en-US" sz="3600" b="0" dirty="0">
                <a:solidFill>
                  <a:srgbClr val="F8F8F8"/>
                </a:solidFill>
                <a:latin typeface="Arial Black" panose="020B0A04020102020204" pitchFamily="34" charset="0"/>
                <a:ea typeface="+mn-ea"/>
              </a:rPr>
              <a:t>Key Terms</a:t>
            </a:r>
          </a:p>
        </p:txBody>
      </p:sp>
      <p:sp>
        <p:nvSpPr>
          <p:cNvPr id="17410" name="Rectangle 2"/>
          <p:cNvSpPr>
            <a:spLocks noGrp="1" noChangeArrowheads="1"/>
          </p:cNvSpPr>
          <p:nvPr>
            <p:ph idx="1"/>
          </p:nvPr>
        </p:nvSpPr>
        <p:spPr>
          <a:xfrm>
            <a:off x="671513" y="1761858"/>
            <a:ext cx="3962400" cy="4562742"/>
          </a:xfrm>
        </p:spPr>
        <p:txBody>
          <a:bodyPr/>
          <a:lstStyle/>
          <a:p>
            <a:pPr marL="396875" lvl="0" indent="-396875" eaLnBrk="1" hangingPunct="1">
              <a:buClr>
                <a:srgbClr val="000000"/>
              </a:buClr>
              <a:defRPr/>
            </a:pPr>
            <a:r>
              <a:rPr lang="en-US" altLang="en-US" sz="2800" dirty="0"/>
              <a:t>nonlinear function</a:t>
            </a:r>
          </a:p>
          <a:p>
            <a:pPr marL="396875" lvl="0" indent="-396875" eaLnBrk="1" hangingPunct="1">
              <a:buClr>
                <a:srgbClr val="000000"/>
              </a:buClr>
              <a:defRPr/>
            </a:pPr>
            <a:r>
              <a:rPr lang="en-US" altLang="en-US" sz="2800" dirty="0"/>
              <a:t>second-degree equation</a:t>
            </a:r>
          </a:p>
          <a:p>
            <a:pPr marL="396875" lvl="0" indent="-396875" eaLnBrk="1" hangingPunct="1">
              <a:buClr>
                <a:srgbClr val="000000"/>
              </a:buClr>
              <a:defRPr/>
            </a:pPr>
            <a:r>
              <a:rPr lang="en-US" altLang="en-US" sz="2800" dirty="0"/>
              <a:t>quadratic equation</a:t>
            </a:r>
          </a:p>
          <a:p>
            <a:pPr marL="396875" lvl="0" indent="-396875" eaLnBrk="1" hangingPunct="1">
              <a:buClr>
                <a:srgbClr val="000000"/>
              </a:buClr>
              <a:defRPr/>
            </a:pPr>
            <a:r>
              <a:rPr lang="en-US" altLang="en-US" sz="2800" dirty="0"/>
              <a:t>parabola</a:t>
            </a:r>
          </a:p>
          <a:p>
            <a:pPr marL="396875" lvl="0" indent="-396875" eaLnBrk="1" hangingPunct="1">
              <a:buClr>
                <a:srgbClr val="000000"/>
              </a:buClr>
              <a:defRPr/>
            </a:pPr>
            <a:r>
              <a:rPr lang="en-US" altLang="en-US" sz="2800" dirty="0"/>
              <a:t>leading coefficient</a:t>
            </a:r>
          </a:p>
          <a:p>
            <a:pPr marL="396875" lvl="0" indent="-396875" eaLnBrk="1" hangingPunct="1">
              <a:buClr>
                <a:srgbClr val="000000"/>
              </a:buClr>
              <a:defRPr/>
            </a:pPr>
            <a:r>
              <a:rPr lang="en-US" altLang="en-US" sz="2800" dirty="0"/>
              <a:t>minimum</a:t>
            </a:r>
          </a:p>
          <a:p>
            <a:pPr marL="396875" lvl="0" indent="-396875" eaLnBrk="1" hangingPunct="1">
              <a:buClr>
                <a:srgbClr val="000000"/>
              </a:buClr>
              <a:defRPr/>
            </a:pPr>
            <a:r>
              <a:rPr lang="en-US" altLang="en-US" sz="2800" dirty="0"/>
              <a:t>vertex</a:t>
            </a:r>
          </a:p>
          <a:p>
            <a:pPr marL="396875" lvl="0" indent="-396875" eaLnBrk="1" hangingPunct="1">
              <a:buClr>
                <a:srgbClr val="000000"/>
              </a:buClr>
              <a:defRPr/>
            </a:pPr>
            <a:r>
              <a:rPr lang="en-US" altLang="en-US" sz="2800" dirty="0"/>
              <a:t>maximum</a:t>
            </a:r>
          </a:p>
          <a:p>
            <a:pPr lvl="0" eaLnBrk="1" hangingPunct="1">
              <a:buClr>
                <a:srgbClr val="000000"/>
              </a:buClr>
              <a:defRPr/>
            </a:pPr>
            <a:endParaRPr lang="en-US" altLang="en-US" sz="2800" dirty="0"/>
          </a:p>
        </p:txBody>
      </p:sp>
      <p:sp>
        <p:nvSpPr>
          <p:cNvPr id="17412" name="Rectangle 3"/>
          <p:cNvSpPr>
            <a:spLocks noGrp="1" noChangeArrowheads="1"/>
          </p:cNvSpPr>
          <p:nvPr>
            <p:ph type="body" sz="half" idx="4294967295"/>
          </p:nvPr>
        </p:nvSpPr>
        <p:spPr>
          <a:xfrm>
            <a:off x="4938713" y="1777733"/>
            <a:ext cx="3810000" cy="4089667"/>
          </a:xfrm>
        </p:spPr>
        <p:txBody>
          <a:bodyPr/>
          <a:lstStyle/>
          <a:p>
            <a:pPr lvl="0" eaLnBrk="1" hangingPunct="1">
              <a:buClr>
                <a:srgbClr val="000000"/>
              </a:buClr>
            </a:pPr>
            <a:r>
              <a:rPr lang="en-US" altLang="en-US" sz="2800" dirty="0"/>
              <a:t>axis of symmetry </a:t>
            </a:r>
          </a:p>
          <a:p>
            <a:pPr lvl="0" eaLnBrk="1" hangingPunct="1">
              <a:buClr>
                <a:srgbClr val="000000"/>
              </a:buClr>
            </a:pPr>
            <a:r>
              <a:rPr lang="en-US" altLang="en-US" sz="2800" dirty="0"/>
              <a:t>roots</a:t>
            </a:r>
          </a:p>
          <a:p>
            <a:pPr lvl="0" eaLnBrk="1" hangingPunct="1">
              <a:buClr>
                <a:srgbClr val="000000"/>
              </a:buClr>
            </a:pPr>
            <a:r>
              <a:rPr lang="en-US" altLang="en-US" sz="2800" dirty="0"/>
              <a:t>zeros</a:t>
            </a:r>
          </a:p>
          <a:p>
            <a:pPr lvl="0" eaLnBrk="1" hangingPunct="1">
              <a:buClr>
                <a:srgbClr val="000000"/>
              </a:buClr>
            </a:pPr>
            <a:r>
              <a:rPr lang="en-US" altLang="en-US" sz="2800" dirty="0"/>
              <a:t>quadratic formula</a:t>
            </a:r>
          </a:p>
          <a:p>
            <a:pPr lvl="0" eaLnBrk="1" hangingPunct="1">
              <a:buClr>
                <a:srgbClr val="000000"/>
              </a:buClr>
            </a:pPr>
            <a:r>
              <a:rPr lang="en-US" altLang="en-US" sz="2800" dirty="0"/>
              <a:t>perfect square trinomial</a:t>
            </a:r>
          </a:p>
          <a:p>
            <a:pPr lvl="0" eaLnBrk="1" hangingPunct="1">
              <a:buClr>
                <a:srgbClr val="000000"/>
              </a:buClr>
            </a:pPr>
            <a:r>
              <a:rPr lang="en-US" altLang="en-US" sz="2800" dirty="0"/>
              <a:t>completing the square</a:t>
            </a:r>
          </a:p>
        </p:txBody>
      </p:sp>
    </p:spTree>
    <p:extLst>
      <p:ext uri="{BB962C8B-B14F-4D97-AF65-F5344CB8AC3E}">
        <p14:creationId xmlns:p14="http://schemas.microsoft.com/office/powerpoint/2010/main" val="384819613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20</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solutions, x-intercepts</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r>
              <a:rPr lang="en-US" altLang="en-US" sz="2800" b="1" u="sng" dirty="0"/>
              <a:t>Ways to Find the Roots/Zeros</a:t>
            </a:r>
            <a:r>
              <a:rPr lang="en-US" altLang="en-US" sz="2800" b="1" dirty="0"/>
              <a:t>:</a:t>
            </a:r>
          </a:p>
          <a:p>
            <a:pPr marL="514350" indent="-514350" eaLnBrk="1" hangingPunct="1">
              <a:lnSpc>
                <a:spcPct val="90000"/>
              </a:lnSpc>
              <a:buFont typeface="Wingdings" pitchFamily="2" charset="2"/>
              <a:buAutoNum type="arabicPeriod"/>
            </a:pPr>
            <a:r>
              <a:rPr lang="en-US" altLang="en-US" sz="2800" b="1" dirty="0"/>
              <a:t>Factoring</a:t>
            </a:r>
          </a:p>
          <a:p>
            <a:pPr marL="514350" indent="-514350" eaLnBrk="1" hangingPunct="1">
              <a:lnSpc>
                <a:spcPct val="90000"/>
              </a:lnSpc>
              <a:buFont typeface="Wingdings" pitchFamily="2" charset="2"/>
              <a:buAutoNum type="arabicPeriod"/>
            </a:pPr>
            <a:r>
              <a:rPr lang="en-US" altLang="en-US" sz="2800" b="1" dirty="0"/>
              <a:t>Completing the Square</a:t>
            </a:r>
          </a:p>
        </p:txBody>
      </p:sp>
    </p:spTree>
    <p:extLst>
      <p:ext uri="{BB962C8B-B14F-4D97-AF65-F5344CB8AC3E}">
        <p14:creationId xmlns:p14="http://schemas.microsoft.com/office/powerpoint/2010/main" val="295913251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21</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solutions, x-intercepts</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r>
              <a:rPr lang="en-US" altLang="en-US" sz="2800" b="1" u="sng" dirty="0"/>
              <a:t>Ways to Find the Roots/Zeros</a:t>
            </a:r>
            <a:r>
              <a:rPr lang="en-US" altLang="en-US" sz="2800" b="1" dirty="0"/>
              <a:t>:</a:t>
            </a:r>
          </a:p>
          <a:p>
            <a:pPr marL="514350" indent="-514350" eaLnBrk="1" hangingPunct="1">
              <a:lnSpc>
                <a:spcPct val="90000"/>
              </a:lnSpc>
              <a:buFont typeface="Wingdings" pitchFamily="2" charset="2"/>
              <a:buAutoNum type="arabicPeriod"/>
            </a:pPr>
            <a:r>
              <a:rPr lang="en-US" altLang="en-US" sz="2800" b="1" dirty="0"/>
              <a:t>Factoring</a:t>
            </a:r>
          </a:p>
          <a:p>
            <a:pPr marL="514350" indent="-514350" eaLnBrk="1" hangingPunct="1">
              <a:lnSpc>
                <a:spcPct val="90000"/>
              </a:lnSpc>
              <a:buFont typeface="Wingdings" pitchFamily="2" charset="2"/>
              <a:buAutoNum type="arabicPeriod"/>
            </a:pPr>
            <a:r>
              <a:rPr lang="en-US" altLang="en-US" sz="2800" b="1" dirty="0"/>
              <a:t>Completing the Square </a:t>
            </a:r>
            <a:r>
              <a:rPr lang="en-US" altLang="en-US" sz="2800" b="1" dirty="0">
                <a:sym typeface="Wingdings" panose="05000000000000000000" pitchFamily="2" charset="2"/>
              </a:rPr>
              <a:t> (x +    )</a:t>
            </a:r>
            <a:r>
              <a:rPr lang="en-US" altLang="en-US" sz="2800" b="1" baseline="30000" dirty="0">
                <a:sym typeface="Wingdings" panose="05000000000000000000" pitchFamily="2" charset="2"/>
              </a:rPr>
              <a:t>2</a:t>
            </a:r>
            <a:r>
              <a:rPr lang="en-US" altLang="en-US" sz="2800" b="1" dirty="0">
                <a:sym typeface="Wingdings" panose="05000000000000000000" pitchFamily="2" charset="2"/>
              </a:rPr>
              <a:t> = </a:t>
            </a:r>
            <a:endParaRPr lang="en-US" altLang="en-US" sz="2800" b="1" dirty="0"/>
          </a:p>
        </p:txBody>
      </p:sp>
    </p:spTree>
    <p:extLst>
      <p:ext uri="{BB962C8B-B14F-4D97-AF65-F5344CB8AC3E}">
        <p14:creationId xmlns:p14="http://schemas.microsoft.com/office/powerpoint/2010/main" val="73190409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22</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solutions, x-intercepts</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r>
              <a:rPr lang="en-US" altLang="en-US" sz="2800" b="1" u="sng" dirty="0"/>
              <a:t>Ways to Find the Roots/Zeros</a:t>
            </a:r>
            <a:r>
              <a:rPr lang="en-US" altLang="en-US" sz="2800" b="1" dirty="0"/>
              <a:t>:</a:t>
            </a:r>
          </a:p>
          <a:p>
            <a:pPr marL="514350" indent="-514350" eaLnBrk="1" hangingPunct="1">
              <a:lnSpc>
                <a:spcPct val="90000"/>
              </a:lnSpc>
              <a:buFont typeface="Wingdings" pitchFamily="2" charset="2"/>
              <a:buAutoNum type="arabicPeriod"/>
            </a:pPr>
            <a:r>
              <a:rPr lang="en-US" altLang="en-US" sz="2800" b="1" dirty="0"/>
              <a:t>Factoring</a:t>
            </a:r>
          </a:p>
          <a:p>
            <a:pPr marL="514350" indent="-514350" eaLnBrk="1" hangingPunct="1">
              <a:lnSpc>
                <a:spcPct val="90000"/>
              </a:lnSpc>
              <a:buFont typeface="Wingdings" pitchFamily="2" charset="2"/>
              <a:buAutoNum type="arabicPeriod"/>
            </a:pPr>
            <a:r>
              <a:rPr lang="en-US" altLang="en-US" sz="2800" b="1" dirty="0"/>
              <a:t>Completing the Square</a:t>
            </a:r>
          </a:p>
          <a:p>
            <a:pPr marL="514350" indent="-514350" eaLnBrk="1" hangingPunct="1">
              <a:lnSpc>
                <a:spcPct val="90000"/>
              </a:lnSpc>
              <a:buFont typeface="Wingdings" pitchFamily="2" charset="2"/>
              <a:buAutoNum type="arabicPeriod"/>
            </a:pPr>
            <a:r>
              <a:rPr lang="en-US" altLang="en-US" sz="2800" b="1" dirty="0"/>
              <a:t>Quadratic Formula</a:t>
            </a:r>
          </a:p>
          <a:p>
            <a:pPr marL="0" indent="0" eaLnBrk="1" hangingPunct="1">
              <a:lnSpc>
                <a:spcPct val="90000"/>
              </a:lnSpc>
              <a:buNone/>
            </a:pPr>
            <a:endParaRPr lang="en-US" altLang="en-US" sz="2800" b="1" dirty="0"/>
          </a:p>
          <a:p>
            <a:pPr marL="0" indent="0" eaLnBrk="1" hangingPunct="1">
              <a:lnSpc>
                <a:spcPct val="90000"/>
              </a:lnSpc>
              <a:buNone/>
            </a:pPr>
            <a:r>
              <a:rPr lang="en-US" altLang="en-US" sz="2800" b="1" dirty="0"/>
              <a:t>Watch this and sing along! ;)</a:t>
            </a:r>
          </a:p>
          <a:p>
            <a:pPr marL="0" indent="0" eaLnBrk="1" hangingPunct="1">
              <a:lnSpc>
                <a:spcPct val="90000"/>
              </a:lnSpc>
              <a:buNone/>
            </a:pPr>
            <a:r>
              <a:rPr lang="en-US" altLang="en-US" sz="2800" b="1" dirty="0">
                <a:hlinkClick r:id="rId2"/>
              </a:rPr>
              <a:t>https://www.youtube.com/watch?v=O8ezDEk3qCg</a:t>
            </a:r>
            <a:endParaRPr lang="en-US" altLang="en-US" sz="2800" b="1" dirty="0"/>
          </a:p>
          <a:p>
            <a:pPr marL="0" indent="0" eaLnBrk="1" hangingPunct="1">
              <a:lnSpc>
                <a:spcPct val="90000"/>
              </a:lnSpc>
              <a:buNone/>
            </a:pPr>
            <a:endParaRPr lang="en-US" altLang="en-US" sz="2800" b="1" dirty="0"/>
          </a:p>
        </p:txBody>
      </p:sp>
    </p:spTree>
    <p:extLst>
      <p:ext uri="{BB962C8B-B14F-4D97-AF65-F5344CB8AC3E}">
        <p14:creationId xmlns:p14="http://schemas.microsoft.com/office/powerpoint/2010/main" val="336528692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23</a:t>
            </a:fld>
            <a:endParaRPr lang="en-US" altLang="en-US" sz="1600">
              <a:solidFill>
                <a:schemeClr val="tx1"/>
              </a:solidFill>
            </a:endParaRPr>
          </a:p>
        </p:txBody>
      </p:sp>
      <mc:AlternateContent xmlns:mc="http://schemas.openxmlformats.org/markup-compatibility/2006" xmlns:a14="http://schemas.microsoft.com/office/drawing/2010/main">
        <mc:Choice Requires="a14">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Font typeface="Wingdings" pitchFamily="2" charset="2"/>
                  <a:buNone/>
                </a:pPr>
                <a:r>
                  <a:rPr lang="en-US" altLang="en-US" sz="2800" b="1" u="sng" dirty="0"/>
                  <a:t>Roots</a:t>
                </a:r>
                <a:r>
                  <a:rPr lang="en-US" altLang="en-US" sz="2800" b="1" dirty="0"/>
                  <a:t>:  AKA zeros, solutions, x-intercepts</a:t>
                </a:r>
              </a:p>
              <a:p>
                <a:pPr marL="0" indent="0" eaLnBrk="1" hangingPunct="1">
                  <a:lnSpc>
                    <a:spcPct val="90000"/>
                  </a:lnSpc>
                  <a:buFont typeface="Wingdings" pitchFamily="2" charset="2"/>
                  <a:buNone/>
                </a:pPr>
                <a:endParaRPr lang="en-US" altLang="en-US" sz="2800" b="1" u="sng" dirty="0"/>
              </a:p>
              <a:p>
                <a:pPr marL="0" indent="0" eaLnBrk="1" hangingPunct="1">
                  <a:lnSpc>
                    <a:spcPct val="90000"/>
                  </a:lnSpc>
                  <a:buFont typeface="Wingdings" pitchFamily="2" charset="2"/>
                  <a:buNone/>
                </a:pPr>
                <a:r>
                  <a:rPr lang="en-US" altLang="en-US" sz="2800" b="1" u="sng" dirty="0"/>
                  <a:t>Ways to Find the Roots/Zeros</a:t>
                </a:r>
                <a:r>
                  <a:rPr lang="en-US" altLang="en-US" sz="2800" b="1" dirty="0"/>
                  <a:t>:</a:t>
                </a:r>
              </a:p>
              <a:p>
                <a:pPr marL="514350" indent="-514350" eaLnBrk="1" hangingPunct="1">
                  <a:lnSpc>
                    <a:spcPct val="90000"/>
                  </a:lnSpc>
                  <a:buFont typeface="Wingdings" pitchFamily="2" charset="2"/>
                  <a:buAutoNum type="arabicPeriod"/>
                </a:pPr>
                <a:r>
                  <a:rPr lang="en-US" altLang="en-US" sz="2800" b="1" dirty="0"/>
                  <a:t>Factoring</a:t>
                </a:r>
              </a:p>
              <a:p>
                <a:pPr marL="514350" indent="-514350" eaLnBrk="1" hangingPunct="1">
                  <a:lnSpc>
                    <a:spcPct val="90000"/>
                  </a:lnSpc>
                  <a:buFont typeface="Wingdings" pitchFamily="2" charset="2"/>
                  <a:buAutoNum type="arabicPeriod"/>
                </a:pPr>
                <a:r>
                  <a:rPr lang="en-US" altLang="en-US" sz="2800" b="1" dirty="0"/>
                  <a:t>Completing the Square</a:t>
                </a:r>
              </a:p>
              <a:p>
                <a:pPr marL="514350" indent="-514350" eaLnBrk="1" hangingPunct="1">
                  <a:lnSpc>
                    <a:spcPct val="90000"/>
                  </a:lnSpc>
                  <a:buFont typeface="Wingdings" pitchFamily="2" charset="2"/>
                  <a:buAutoNum type="arabicPeriod"/>
                </a:pPr>
                <a:r>
                  <a:rPr lang="en-US" altLang="en-US" sz="2800" b="1" dirty="0"/>
                  <a:t>Quadratic Formula:  </a:t>
                </a:r>
                <a14:m>
                  <m:oMath xmlns:m="http://schemas.openxmlformats.org/officeDocument/2006/math">
                    <m:r>
                      <a:rPr lang="en-US" altLang="en-US" sz="2800" b="1" i="1" smtClean="0">
                        <a:latin typeface="Cambria Math" panose="02040503050406030204" pitchFamily="18" charset="0"/>
                      </a:rPr>
                      <m:t>𝒙</m:t>
                    </m:r>
                    <m:r>
                      <a:rPr lang="en-US" altLang="en-US" sz="2800" b="1" i="1" smtClean="0">
                        <a:latin typeface="Cambria Math" panose="02040503050406030204" pitchFamily="18" charset="0"/>
                      </a:rPr>
                      <m:t>=</m:t>
                    </m:r>
                    <m:f>
                      <m:fPr>
                        <m:ctrlPr>
                          <a:rPr lang="en-US" altLang="en-US" sz="2800" b="1" i="1" smtClean="0">
                            <a:latin typeface="Cambria Math" panose="02040503050406030204" pitchFamily="18" charset="0"/>
                          </a:rPr>
                        </m:ctrlPr>
                      </m:fPr>
                      <m:num>
                        <m:r>
                          <a:rPr lang="en-US" altLang="en-US" sz="2800" b="1" i="1" smtClean="0">
                            <a:latin typeface="Cambria Math" panose="02040503050406030204" pitchFamily="18" charset="0"/>
                          </a:rPr>
                          <m:t>−</m:t>
                        </m:r>
                        <m:r>
                          <a:rPr lang="en-US" altLang="en-US" sz="2800" b="1" i="1" smtClean="0">
                            <a:latin typeface="Cambria Math" panose="02040503050406030204" pitchFamily="18" charset="0"/>
                          </a:rPr>
                          <m:t>𝒃</m:t>
                        </m:r>
                        <m:r>
                          <a:rPr lang="en-US" altLang="en-US" sz="2800" b="1" i="1" smtClean="0">
                            <a:latin typeface="Cambria Math" panose="02040503050406030204" pitchFamily="18" charset="0"/>
                          </a:rPr>
                          <m:t>±</m:t>
                        </m:r>
                        <m:rad>
                          <m:radPr>
                            <m:degHide m:val="on"/>
                            <m:ctrlPr>
                              <a:rPr lang="en-US" altLang="en-US" sz="2800" b="1" i="1" smtClean="0">
                                <a:latin typeface="Cambria Math" panose="02040503050406030204" pitchFamily="18" charset="0"/>
                              </a:rPr>
                            </m:ctrlPr>
                          </m:radPr>
                          <m:deg/>
                          <m:e>
                            <m:sSup>
                              <m:sSupPr>
                                <m:ctrlPr>
                                  <a:rPr lang="en-US" altLang="en-US" sz="2800" b="1" i="1" smtClean="0">
                                    <a:latin typeface="Cambria Math" panose="02040503050406030204" pitchFamily="18" charset="0"/>
                                  </a:rPr>
                                </m:ctrlPr>
                              </m:sSupPr>
                              <m:e>
                                <m:r>
                                  <a:rPr lang="en-US" altLang="en-US" sz="2800" b="1" i="1" smtClean="0">
                                    <a:latin typeface="Cambria Math" panose="02040503050406030204" pitchFamily="18" charset="0"/>
                                  </a:rPr>
                                  <m:t>𝒃</m:t>
                                </m:r>
                              </m:e>
                              <m:sup>
                                <m:r>
                                  <a:rPr lang="en-US" altLang="en-US" sz="2800" b="1" i="1" smtClean="0">
                                    <a:latin typeface="Cambria Math" panose="02040503050406030204" pitchFamily="18" charset="0"/>
                                  </a:rPr>
                                  <m:t>𝟐</m:t>
                                </m:r>
                              </m:sup>
                            </m:sSup>
                            <m:r>
                              <a:rPr lang="en-US" altLang="en-US" sz="2800" b="1" i="1" smtClean="0">
                                <a:latin typeface="Cambria Math" panose="02040503050406030204" pitchFamily="18" charset="0"/>
                              </a:rPr>
                              <m:t>−</m:t>
                            </m:r>
                            <m:r>
                              <a:rPr lang="en-US" altLang="en-US" sz="2800" b="1" i="1" smtClean="0">
                                <a:latin typeface="Cambria Math" panose="02040503050406030204" pitchFamily="18" charset="0"/>
                              </a:rPr>
                              <m:t>𝟒</m:t>
                            </m:r>
                            <m:r>
                              <a:rPr lang="en-US" altLang="en-US" sz="2800" b="1" i="1" smtClean="0">
                                <a:latin typeface="Cambria Math" panose="02040503050406030204" pitchFamily="18" charset="0"/>
                              </a:rPr>
                              <m:t>𝒂𝒄</m:t>
                            </m:r>
                          </m:e>
                        </m:rad>
                      </m:num>
                      <m:den>
                        <m:r>
                          <a:rPr lang="en-US" altLang="en-US" sz="2800" b="1" i="1" smtClean="0">
                            <a:latin typeface="Cambria Math" panose="02040503050406030204" pitchFamily="18" charset="0"/>
                          </a:rPr>
                          <m:t>𝟐</m:t>
                        </m:r>
                        <m:r>
                          <a:rPr lang="en-US" altLang="en-US" sz="2800" b="1" i="1" smtClean="0">
                            <a:latin typeface="Cambria Math" panose="02040503050406030204" pitchFamily="18" charset="0"/>
                          </a:rPr>
                          <m:t>𝒂</m:t>
                        </m:r>
                      </m:den>
                    </m:f>
                  </m:oMath>
                </a14:m>
                <a:endParaRPr lang="en-US" altLang="en-US" sz="2800" b="1" dirty="0"/>
              </a:p>
            </p:txBody>
          </p:sp>
        </mc:Choice>
        <mc:Fallback xmlns="">
          <p:sp>
            <p:nvSpPr>
              <p:cNvPr id="84994" name="Rectangle 3"/>
              <p:cNvSpPr>
                <a:spLocks noGrp="1" noRot="1" noChangeAspect="1" noMove="1" noResize="1" noEditPoints="1" noAdjustHandles="1" noChangeArrowheads="1" noChangeShapeType="1" noTextEdit="1"/>
              </p:cNvSpPr>
              <p:nvPr>
                <p:ph idx="1"/>
              </p:nvPr>
            </p:nvSpPr>
            <p:spPr>
              <a:xfrm>
                <a:off x="152400" y="685800"/>
                <a:ext cx="8991600" cy="1828800"/>
              </a:xfrm>
              <a:blipFill>
                <a:blip r:embed="rId2"/>
                <a:stretch>
                  <a:fillRect l="-1356" t="-6000" b="-77667"/>
                </a:stretch>
              </a:blipFill>
            </p:spPr>
            <p:txBody>
              <a:bodyPr/>
              <a:lstStyle/>
              <a:p>
                <a:r>
                  <a:rPr lang="en-US">
                    <a:noFill/>
                  </a:rPr>
                  <a:t> </a:t>
                </a:r>
              </a:p>
            </p:txBody>
          </p:sp>
        </mc:Fallback>
      </mc:AlternateContent>
    </p:spTree>
    <p:extLst>
      <p:ext uri="{BB962C8B-B14F-4D97-AF65-F5344CB8AC3E}">
        <p14:creationId xmlns:p14="http://schemas.microsoft.com/office/powerpoint/2010/main" val="346497343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24</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None/>
            </a:pPr>
            <a:r>
              <a:rPr lang="en-US" altLang="en-US" sz="2800" b="1" dirty="0"/>
              <a:t>A.  Find the roots to x² + 6x = 0 using all 3 methods.</a:t>
            </a:r>
          </a:p>
          <a:p>
            <a:pPr marL="514350" indent="-514350" eaLnBrk="1" hangingPunct="1">
              <a:lnSpc>
                <a:spcPct val="90000"/>
              </a:lnSpc>
              <a:buAutoNum type="arabicPeriod"/>
            </a:pPr>
            <a:r>
              <a:rPr lang="en-US" altLang="en-US" sz="2800" b="1" dirty="0"/>
              <a:t>Factoring:</a:t>
            </a:r>
          </a:p>
          <a:p>
            <a:pPr marL="514350" indent="-514350" eaLnBrk="1" hangingPunct="1">
              <a:lnSpc>
                <a:spcPct val="90000"/>
              </a:lnSpc>
              <a:buAutoNum type="arabicPeriod"/>
            </a:pPr>
            <a:endParaRPr lang="en-US" altLang="en-US" sz="2800" b="1" dirty="0"/>
          </a:p>
        </p:txBody>
      </p:sp>
    </p:spTree>
    <p:extLst>
      <p:ext uri="{BB962C8B-B14F-4D97-AF65-F5344CB8AC3E}">
        <p14:creationId xmlns:p14="http://schemas.microsoft.com/office/powerpoint/2010/main" val="396821029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25</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None/>
            </a:pPr>
            <a:r>
              <a:rPr lang="en-US" altLang="en-US" sz="2800" b="1" dirty="0"/>
              <a:t>A.  Find the roots to x² + 6x = 0 using all 3 methods.</a:t>
            </a:r>
          </a:p>
          <a:p>
            <a:pPr marL="514350" indent="-514350" eaLnBrk="1" hangingPunct="1">
              <a:lnSpc>
                <a:spcPct val="90000"/>
              </a:lnSpc>
              <a:buAutoNum type="arabicPeriod"/>
            </a:pPr>
            <a:r>
              <a:rPr lang="en-US" altLang="en-US" sz="2800" b="1" dirty="0"/>
              <a:t>Factoring:</a:t>
            </a:r>
          </a:p>
          <a:p>
            <a:pPr marL="514350" indent="-514350" eaLnBrk="1" hangingPunct="1">
              <a:lnSpc>
                <a:spcPct val="90000"/>
              </a:lnSpc>
              <a:buAutoNum type="arabicPeriod"/>
            </a:pPr>
            <a:endParaRPr lang="en-US" altLang="en-US" sz="2800" b="1"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9E9E64D2-872E-49D0-9208-B358B9275F96}"/>
                  </a:ext>
                </a:extLst>
              </p14:cNvPr>
              <p14:cNvContentPartPr/>
              <p14:nvPr>
                <p:extLst>
                  <p:ext uri="{42D2F446-02D8-4167-A562-619A0277C38B}">
                    <p15:isNarration xmlns:p15="http://schemas.microsoft.com/office/powerpoint/2012/main" val="1"/>
                  </p:ext>
                </p:extLst>
              </p14:nvPr>
            </p14:nvContentPartPr>
            <p14:xfrm>
              <a:off x="552960" y="1091880"/>
              <a:ext cx="4320360" cy="2985840"/>
            </p14:xfrm>
          </p:contentPart>
        </mc:Choice>
        <mc:Fallback xmlns="">
          <p:pic>
            <p:nvPicPr>
              <p:cNvPr id="2" name="Ink 1">
                <a:extLst>
                  <a:ext uri="{FF2B5EF4-FFF2-40B4-BE49-F238E27FC236}">
                    <a16:creationId xmlns:a16="http://schemas.microsoft.com/office/drawing/2014/main" id="{9E9E64D2-872E-49D0-9208-B358B9275F96}"/>
                  </a:ext>
                </a:extLst>
              </p:cNvPr>
              <p:cNvPicPr>
                <a:picLocks noGrp="1" noRot="1" noChangeAspect="1" noMove="1" noResize="1" noEditPoints="1" noAdjustHandles="1" noChangeArrowheads="1" noChangeShapeType="1"/>
              </p:cNvPicPr>
              <p:nvPr/>
            </p:nvPicPr>
            <p:blipFill>
              <a:blip r:embed="rId5"/>
              <a:stretch>
                <a:fillRect/>
              </a:stretch>
            </p:blipFill>
            <p:spPr>
              <a:xfrm>
                <a:off x="543600" y="1082520"/>
                <a:ext cx="4339080" cy="3004560"/>
              </a:xfrm>
              <a:prstGeom prst="rect">
                <a:avLst/>
              </a:prstGeom>
            </p:spPr>
          </p:pic>
        </mc:Fallback>
      </mc:AlternateContent>
      <p:pic>
        <p:nvPicPr>
          <p:cNvPr id="3" name="Audio 2">
            <a:hlinkClick r:id="" action="ppaction://media"/>
            <a:extLst>
              <a:ext uri="{FF2B5EF4-FFF2-40B4-BE49-F238E27FC236}">
                <a16:creationId xmlns:a16="http://schemas.microsoft.com/office/drawing/2014/main" id="{D8DDBD3C-2173-4871-A1ED-09C4FD27C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44228723"/>
      </p:ext>
    </p:extLst>
  </p:cSld>
  <p:clrMapOvr>
    <a:masterClrMapping/>
  </p:clrMapOvr>
  <p:transition spd="slow" advTm="800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26</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None/>
            </a:pPr>
            <a:r>
              <a:rPr lang="en-US" altLang="en-US" sz="2800" b="1" dirty="0"/>
              <a:t>A.  Find the roots to x² + 6x = 0 using all 3 methods.</a:t>
            </a:r>
          </a:p>
          <a:p>
            <a:pPr marL="514350" indent="-514350" eaLnBrk="1" hangingPunct="1">
              <a:lnSpc>
                <a:spcPct val="90000"/>
              </a:lnSpc>
              <a:buAutoNum type="arabicPeriod" startAt="2"/>
            </a:pPr>
            <a:r>
              <a:rPr lang="en-US" altLang="en-US" sz="2800" b="1" dirty="0"/>
              <a:t>Completing the Square:</a:t>
            </a:r>
          </a:p>
          <a:p>
            <a:pPr marL="514350" indent="-514350" eaLnBrk="1" hangingPunct="1">
              <a:lnSpc>
                <a:spcPct val="90000"/>
              </a:lnSpc>
              <a:buAutoNum type="arabicPeriod" startAt="2"/>
            </a:pPr>
            <a:endParaRPr lang="en-US" altLang="en-US" sz="2800" b="1" dirty="0"/>
          </a:p>
        </p:txBody>
      </p:sp>
    </p:spTree>
    <p:extLst>
      <p:ext uri="{BB962C8B-B14F-4D97-AF65-F5344CB8AC3E}">
        <p14:creationId xmlns:p14="http://schemas.microsoft.com/office/powerpoint/2010/main" val="334338410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27</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None/>
            </a:pPr>
            <a:r>
              <a:rPr lang="en-US" altLang="en-US" sz="2800" b="1" dirty="0"/>
              <a:t>A.  Find the roots to x² + 6x = 0 using all 3 methods.</a:t>
            </a:r>
          </a:p>
          <a:p>
            <a:pPr marL="514350" indent="-514350" eaLnBrk="1" hangingPunct="1">
              <a:lnSpc>
                <a:spcPct val="90000"/>
              </a:lnSpc>
              <a:buAutoNum type="arabicPeriod" startAt="2"/>
            </a:pPr>
            <a:r>
              <a:rPr lang="en-US" altLang="en-US" sz="2800" b="1" dirty="0"/>
              <a:t>Completing the Square:</a:t>
            </a:r>
          </a:p>
          <a:p>
            <a:pPr marL="514350" indent="-514350" eaLnBrk="1" hangingPunct="1">
              <a:lnSpc>
                <a:spcPct val="90000"/>
              </a:lnSpc>
              <a:buAutoNum type="arabicPeriod" startAt="2"/>
            </a:pPr>
            <a:endParaRPr lang="en-US" altLang="en-US" sz="2800" b="1"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D8FA4846-49EC-498F-8295-DE3E90588C4B}"/>
                  </a:ext>
                </a:extLst>
              </p14:cNvPr>
              <p14:cNvContentPartPr/>
              <p14:nvPr>
                <p:extLst>
                  <p:ext uri="{42D2F446-02D8-4167-A562-619A0277C38B}">
                    <p15:isNarration xmlns:p15="http://schemas.microsoft.com/office/powerpoint/2012/main" val="1"/>
                  </p:ext>
                </p:extLst>
              </p14:nvPr>
            </p14:nvContentPartPr>
            <p14:xfrm>
              <a:off x="836280" y="1850760"/>
              <a:ext cx="7437600" cy="4521600"/>
            </p14:xfrm>
          </p:contentPart>
        </mc:Choice>
        <mc:Fallback xmlns="">
          <p:pic>
            <p:nvPicPr>
              <p:cNvPr id="2" name="Ink 1">
                <a:extLst>
                  <a:ext uri="{FF2B5EF4-FFF2-40B4-BE49-F238E27FC236}">
                    <a16:creationId xmlns:a16="http://schemas.microsoft.com/office/drawing/2014/main" id="{D8FA4846-49EC-498F-8295-DE3E90588C4B}"/>
                  </a:ext>
                </a:extLst>
              </p:cNvPr>
              <p:cNvPicPr>
                <a:picLocks noGrp="1" noRot="1" noChangeAspect="1" noMove="1" noResize="1" noEditPoints="1" noAdjustHandles="1" noChangeArrowheads="1" noChangeShapeType="1"/>
              </p:cNvPicPr>
              <p:nvPr/>
            </p:nvPicPr>
            <p:blipFill>
              <a:blip r:embed="rId5"/>
              <a:stretch>
                <a:fillRect/>
              </a:stretch>
            </p:blipFill>
            <p:spPr>
              <a:xfrm>
                <a:off x="826920" y="1841400"/>
                <a:ext cx="7456320" cy="4540320"/>
              </a:xfrm>
              <a:prstGeom prst="rect">
                <a:avLst/>
              </a:prstGeom>
            </p:spPr>
          </p:pic>
        </mc:Fallback>
      </mc:AlternateContent>
      <p:pic>
        <p:nvPicPr>
          <p:cNvPr id="3" name="Audio 2">
            <a:hlinkClick r:id="" action="ppaction://media"/>
            <a:extLst>
              <a:ext uri="{FF2B5EF4-FFF2-40B4-BE49-F238E27FC236}">
                <a16:creationId xmlns:a16="http://schemas.microsoft.com/office/drawing/2014/main" id="{0DE3C231-CF08-4AD0-B7B5-D5C7474E8E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28147871"/>
      </p:ext>
    </p:extLst>
  </p:cSld>
  <p:clrMapOvr>
    <a:masterClrMapping/>
  </p:clrMapOvr>
  <p:transition spd="slow" advTm="216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28</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None/>
            </a:pPr>
            <a:r>
              <a:rPr lang="en-US" altLang="en-US" sz="2800" b="1" dirty="0"/>
              <a:t>A.  Find the roots to x² + 6x = 0 using all 3 methods.</a:t>
            </a:r>
          </a:p>
          <a:p>
            <a:pPr marL="514350" indent="-514350" eaLnBrk="1" hangingPunct="1">
              <a:lnSpc>
                <a:spcPct val="90000"/>
              </a:lnSpc>
              <a:buAutoNum type="arabicPeriod" startAt="3"/>
            </a:pPr>
            <a:r>
              <a:rPr lang="en-US" altLang="en-US" sz="2800" b="1" dirty="0"/>
              <a:t>Quadratic Formula:</a:t>
            </a:r>
          </a:p>
          <a:p>
            <a:pPr marL="514350" indent="-514350" eaLnBrk="1" hangingPunct="1">
              <a:lnSpc>
                <a:spcPct val="90000"/>
              </a:lnSpc>
              <a:buAutoNum type="arabicPeriod" startAt="3"/>
            </a:pPr>
            <a:endParaRPr lang="en-US" altLang="en-US" sz="2800" b="1" dirty="0"/>
          </a:p>
        </p:txBody>
      </p:sp>
    </p:spTree>
    <p:extLst>
      <p:ext uri="{BB962C8B-B14F-4D97-AF65-F5344CB8AC3E}">
        <p14:creationId xmlns:p14="http://schemas.microsoft.com/office/powerpoint/2010/main" val="133738468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F475B3FF-E81E-40C4-AECD-AE55CF3F48DB}" type="slidenum">
              <a:rPr lang="en-US" altLang="en-US" sz="1600" smtClean="0">
                <a:solidFill>
                  <a:schemeClr val="tx1"/>
                </a:solidFill>
              </a:rPr>
              <a:pPr>
                <a:defRPr/>
              </a:pPr>
              <a:t>29</a:t>
            </a:fld>
            <a:endParaRPr lang="en-US" altLang="en-US" sz="1600">
              <a:solidFill>
                <a:schemeClr val="tx1"/>
              </a:solidFill>
            </a:endParaRPr>
          </a:p>
        </p:txBody>
      </p:sp>
      <p:sp>
        <p:nvSpPr>
          <p:cNvPr id="84994" name="Rectangle 3"/>
          <p:cNvSpPr>
            <a:spLocks noGrp="1" noChangeArrowheads="1"/>
          </p:cNvSpPr>
          <p:nvPr>
            <p:ph idx="1"/>
          </p:nvPr>
        </p:nvSpPr>
        <p:spPr>
          <a:xfrm>
            <a:off x="152400" y="685800"/>
            <a:ext cx="8991600" cy="1828800"/>
          </a:xfrm>
        </p:spPr>
        <p:txBody>
          <a:bodyPr/>
          <a:lstStyle/>
          <a:p>
            <a:pPr marL="0" indent="0" eaLnBrk="1" hangingPunct="1">
              <a:lnSpc>
                <a:spcPct val="90000"/>
              </a:lnSpc>
              <a:buNone/>
            </a:pPr>
            <a:r>
              <a:rPr lang="en-US" altLang="en-US" sz="2800" b="1" dirty="0"/>
              <a:t>A.  Find the roots to x² + 6x = 0 using all 3 methods.</a:t>
            </a:r>
          </a:p>
          <a:p>
            <a:pPr marL="514350" indent="-514350" eaLnBrk="1" hangingPunct="1">
              <a:lnSpc>
                <a:spcPct val="90000"/>
              </a:lnSpc>
              <a:buAutoNum type="arabicPeriod" startAt="3"/>
            </a:pPr>
            <a:r>
              <a:rPr lang="en-US" altLang="en-US" sz="2800" b="1" dirty="0"/>
              <a:t>Quadratic Formula:</a:t>
            </a:r>
          </a:p>
          <a:p>
            <a:pPr marL="514350" indent="-514350" eaLnBrk="1" hangingPunct="1">
              <a:lnSpc>
                <a:spcPct val="90000"/>
              </a:lnSpc>
              <a:buAutoNum type="arabicPeriod" startAt="3"/>
            </a:pPr>
            <a:endParaRPr lang="en-US" altLang="en-US" sz="2800" b="1"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6" name="Ink 5">
                <a:extLst>
                  <a:ext uri="{FF2B5EF4-FFF2-40B4-BE49-F238E27FC236}">
                    <a16:creationId xmlns:a16="http://schemas.microsoft.com/office/drawing/2014/main" id="{3D7F64F1-038C-4B30-9D37-D4F94155FBFF}"/>
                  </a:ext>
                </a:extLst>
              </p14:cNvPr>
              <p14:cNvContentPartPr/>
              <p14:nvPr>
                <p:extLst>
                  <p:ext uri="{42D2F446-02D8-4167-A562-619A0277C38B}">
                    <p15:isNarration xmlns:p15="http://schemas.microsoft.com/office/powerpoint/2012/main" val="1"/>
                  </p:ext>
                </p:extLst>
              </p14:nvPr>
            </p14:nvContentPartPr>
            <p14:xfrm>
              <a:off x="866520" y="677520"/>
              <a:ext cx="7836840" cy="5321520"/>
            </p14:xfrm>
          </p:contentPart>
        </mc:Choice>
        <mc:Fallback xmlns="">
          <p:pic>
            <p:nvPicPr>
              <p:cNvPr id="6" name="Ink 5">
                <a:extLst>
                  <a:ext uri="{FF2B5EF4-FFF2-40B4-BE49-F238E27FC236}">
                    <a16:creationId xmlns:a16="http://schemas.microsoft.com/office/drawing/2014/main" id="{3D7F64F1-038C-4B30-9D37-D4F94155FBFF}"/>
                  </a:ext>
                </a:extLst>
              </p:cNvPr>
              <p:cNvPicPr>
                <a:picLocks noGrp="1" noRot="1" noChangeAspect="1" noMove="1" noResize="1" noEditPoints="1" noAdjustHandles="1" noChangeArrowheads="1" noChangeShapeType="1"/>
              </p:cNvPicPr>
              <p:nvPr/>
            </p:nvPicPr>
            <p:blipFill>
              <a:blip r:embed="rId5"/>
              <a:stretch>
                <a:fillRect/>
              </a:stretch>
            </p:blipFill>
            <p:spPr>
              <a:xfrm>
                <a:off x="857160" y="668160"/>
                <a:ext cx="7855560" cy="5340240"/>
              </a:xfrm>
              <a:prstGeom prst="rect">
                <a:avLst/>
              </a:prstGeom>
            </p:spPr>
          </p:pic>
        </mc:Fallback>
      </mc:AlternateContent>
      <p:pic>
        <p:nvPicPr>
          <p:cNvPr id="7" name="Audio 6">
            <a:hlinkClick r:id="" action="ppaction://media"/>
            <a:extLst>
              <a:ext uri="{FF2B5EF4-FFF2-40B4-BE49-F238E27FC236}">
                <a16:creationId xmlns:a16="http://schemas.microsoft.com/office/drawing/2014/main" id="{FAE5BCC1-F952-405A-90B7-8F8F1F736D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33252968"/>
      </p:ext>
    </p:extLst>
  </p:cSld>
  <p:clrMapOvr>
    <a:masterClrMapping/>
  </p:clrMapOvr>
  <p:transition spd="slow" advTm="1605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ABA609E0-E4E3-4051-A4D6-E74896AC120C}" type="slidenum">
              <a:rPr lang="en-US" altLang="en-US" sz="1600" smtClean="0">
                <a:solidFill>
                  <a:schemeClr val="tx1"/>
                </a:solidFill>
              </a:rPr>
              <a:pPr>
                <a:defRPr/>
              </a:pPr>
              <a:t>3</a:t>
            </a:fld>
            <a:endParaRPr lang="en-US" altLang="en-US" sz="1600">
              <a:solidFill>
                <a:schemeClr val="tx1"/>
              </a:solidFill>
            </a:endParaRPr>
          </a:p>
        </p:txBody>
      </p:sp>
      <p:sp>
        <p:nvSpPr>
          <p:cNvPr id="75778" name="Rectangle 2"/>
          <p:cNvSpPr>
            <a:spLocks noGrp="1" noChangeArrowheads="1"/>
          </p:cNvSpPr>
          <p:nvPr>
            <p:ph type="title"/>
          </p:nvPr>
        </p:nvSpPr>
        <p:spPr>
          <a:xfrm>
            <a:off x="388938" y="671513"/>
            <a:ext cx="7848600" cy="1016000"/>
          </a:xfrm>
        </p:spPr>
        <p:txBody>
          <a:bodyPr/>
          <a:lstStyle/>
          <a:p>
            <a:pPr eaLnBrk="1" hangingPunct="1"/>
            <a:r>
              <a:rPr lang="en-US" altLang="en-US" sz="3200" b="1"/>
              <a:t>How can expense and revenue be graphed?</a:t>
            </a:r>
          </a:p>
        </p:txBody>
      </p:sp>
      <p:sp>
        <p:nvSpPr>
          <p:cNvPr id="75779" name="Rectangle 3"/>
          <p:cNvSpPr>
            <a:spLocks noGrp="1" noChangeArrowheads="1"/>
          </p:cNvSpPr>
          <p:nvPr>
            <p:ph idx="1"/>
          </p:nvPr>
        </p:nvSpPr>
        <p:spPr>
          <a:xfrm>
            <a:off x="388938" y="1770063"/>
            <a:ext cx="7162800" cy="4191000"/>
          </a:xfrm>
        </p:spPr>
        <p:txBody>
          <a:bodyPr/>
          <a:lstStyle/>
          <a:p>
            <a:pPr marL="396875" indent="-396875" eaLnBrk="1" hangingPunct="1">
              <a:buClr>
                <a:schemeClr val="tx1"/>
              </a:buClr>
            </a:pPr>
            <a:r>
              <a:rPr lang="en-US" altLang="en-US" sz="2800"/>
              <a:t>How does price contribute to consumer demand?</a:t>
            </a:r>
          </a:p>
          <a:p>
            <a:pPr marL="396875" indent="-396875" eaLnBrk="1" hangingPunct="1">
              <a:buClr>
                <a:schemeClr val="tx1"/>
              </a:buClr>
            </a:pPr>
            <a:r>
              <a:rPr lang="en-US" altLang="en-US" sz="2800"/>
              <a:t>Name some other factors that might also play a role in the quantity of a product consumers purchase.</a:t>
            </a:r>
          </a:p>
          <a:p>
            <a:pPr marL="396875" indent="-396875" eaLnBrk="1" hangingPunct="1">
              <a:buClr>
                <a:schemeClr val="tx1"/>
              </a:buClr>
            </a:pPr>
            <a:r>
              <a:rPr lang="en-US" altLang="en-US" sz="2800"/>
              <a:t>Why does a non-vertical line have slope but a nonlinear function does not?</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EED06247-9666-4EBC-986A-07636B5CBD57}" type="slidenum">
              <a:rPr lang="en-US" altLang="en-US" sz="1600" smtClean="0">
                <a:solidFill>
                  <a:schemeClr val="tx1"/>
                </a:solidFill>
              </a:rPr>
              <a:pPr>
                <a:defRPr/>
              </a:pPr>
              <a:t>4</a:t>
            </a:fld>
            <a:endParaRPr lang="en-US" altLang="en-US" sz="1600">
              <a:solidFill>
                <a:schemeClr val="tx1"/>
              </a:solidFill>
            </a:endParaRPr>
          </a:p>
        </p:txBody>
      </p:sp>
      <p:sp>
        <p:nvSpPr>
          <p:cNvPr id="76802" name="Rectangle 4"/>
          <p:cNvSpPr>
            <a:spLocks noGrp="1" noChangeArrowheads="1"/>
          </p:cNvSpPr>
          <p:nvPr>
            <p:ph type="title"/>
          </p:nvPr>
        </p:nvSpPr>
        <p:spPr>
          <a:xfrm>
            <a:off x="228600" y="694509"/>
            <a:ext cx="8915399" cy="1219200"/>
          </a:xfrm>
        </p:spPr>
        <p:txBody>
          <a:bodyPr/>
          <a:lstStyle/>
          <a:p>
            <a:pPr eaLnBrk="1" hangingPunct="1"/>
            <a:r>
              <a:rPr lang="en-US" altLang="en-US" sz="3200" b="1" dirty="0"/>
              <a:t>Parabola:</a:t>
            </a:r>
            <a:br>
              <a:rPr lang="en-US" altLang="en-US" sz="3200" b="1" dirty="0"/>
            </a:br>
            <a:endParaRPr lang="en-US" altLang="en-US" sz="3200" b="1" dirty="0"/>
          </a:p>
        </p:txBody>
      </p:sp>
      <p:pic>
        <p:nvPicPr>
          <p:cNvPr id="76804" name="Picture 7" descr="The graph of an upward-opening parabola. The graph runs down to the right, curves, and runs up to the right."/>
          <p:cNvPicPr>
            <a:picLocks noChangeAspect="1" noChangeArrowheads="1"/>
          </p:cNvPicPr>
          <p:nvPr/>
        </p:nvPicPr>
        <p:blipFill>
          <a:blip r:embed="rId2">
            <a:extLst>
              <a:ext uri="{28A0092B-C50C-407E-A947-70E740481C1C}">
                <a14:useLocalDpi xmlns:a14="http://schemas.microsoft.com/office/drawing/2010/main" val="0"/>
              </a:ext>
            </a:extLst>
          </a:blip>
          <a:srcRect l="7813" t="29166" r="16406" b="7292"/>
          <a:stretch>
            <a:fillRect/>
          </a:stretch>
        </p:blipFill>
        <p:spPr bwMode="auto">
          <a:xfrm>
            <a:off x="1828800" y="2057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60067190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EED06247-9666-4EBC-986A-07636B5CBD57}" type="slidenum">
              <a:rPr lang="en-US" altLang="en-US" sz="1600" smtClean="0">
                <a:solidFill>
                  <a:schemeClr val="tx1"/>
                </a:solidFill>
              </a:rPr>
              <a:pPr>
                <a:defRPr/>
              </a:pPr>
              <a:t>5</a:t>
            </a:fld>
            <a:endParaRPr lang="en-US" altLang="en-US" sz="1600">
              <a:solidFill>
                <a:schemeClr val="tx1"/>
              </a:solidFill>
            </a:endParaRPr>
          </a:p>
        </p:txBody>
      </p:sp>
      <p:sp>
        <p:nvSpPr>
          <p:cNvPr id="76802" name="Rectangle 4"/>
          <p:cNvSpPr>
            <a:spLocks noGrp="1" noChangeArrowheads="1"/>
          </p:cNvSpPr>
          <p:nvPr>
            <p:ph type="title"/>
          </p:nvPr>
        </p:nvSpPr>
        <p:spPr>
          <a:xfrm>
            <a:off x="228600" y="694509"/>
            <a:ext cx="8915399" cy="1219200"/>
          </a:xfrm>
        </p:spPr>
        <p:txBody>
          <a:bodyPr/>
          <a:lstStyle/>
          <a:p>
            <a:pPr eaLnBrk="1" hangingPunct="1"/>
            <a:r>
              <a:rPr lang="en-US" altLang="en-US" sz="3200" b="1" dirty="0"/>
              <a:t>Parabola:  quadradic equation</a:t>
            </a:r>
            <a:br>
              <a:rPr lang="en-US" altLang="en-US" sz="3200" b="1" dirty="0"/>
            </a:br>
            <a:endParaRPr lang="en-US" altLang="en-US" sz="3200" b="1" dirty="0"/>
          </a:p>
        </p:txBody>
      </p:sp>
      <p:pic>
        <p:nvPicPr>
          <p:cNvPr id="76804" name="Picture 7" descr="The graph of an upward-opening parabola. The graph runs down to the right, curves, and runs up to the right."/>
          <p:cNvPicPr>
            <a:picLocks noChangeAspect="1" noChangeArrowheads="1"/>
          </p:cNvPicPr>
          <p:nvPr/>
        </p:nvPicPr>
        <p:blipFill>
          <a:blip r:embed="rId2">
            <a:extLst>
              <a:ext uri="{28A0092B-C50C-407E-A947-70E740481C1C}">
                <a14:useLocalDpi xmlns:a14="http://schemas.microsoft.com/office/drawing/2010/main" val="0"/>
              </a:ext>
            </a:extLst>
          </a:blip>
          <a:srcRect l="7813" t="29166" r="16406" b="7292"/>
          <a:stretch>
            <a:fillRect/>
          </a:stretch>
        </p:blipFill>
        <p:spPr bwMode="auto">
          <a:xfrm>
            <a:off x="1828800" y="2057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7646254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EED06247-9666-4EBC-986A-07636B5CBD57}" type="slidenum">
              <a:rPr lang="en-US" altLang="en-US" sz="1600" smtClean="0">
                <a:solidFill>
                  <a:schemeClr val="tx1"/>
                </a:solidFill>
              </a:rPr>
              <a:pPr>
                <a:defRPr/>
              </a:pPr>
              <a:t>6</a:t>
            </a:fld>
            <a:endParaRPr lang="en-US" altLang="en-US" sz="1600">
              <a:solidFill>
                <a:schemeClr val="tx1"/>
              </a:solidFill>
            </a:endParaRPr>
          </a:p>
        </p:txBody>
      </p:sp>
      <p:sp>
        <p:nvSpPr>
          <p:cNvPr id="76802" name="Rectangle 4"/>
          <p:cNvSpPr>
            <a:spLocks noGrp="1" noChangeArrowheads="1"/>
          </p:cNvSpPr>
          <p:nvPr>
            <p:ph type="title"/>
          </p:nvPr>
        </p:nvSpPr>
        <p:spPr>
          <a:xfrm>
            <a:off x="228600" y="694509"/>
            <a:ext cx="8915399" cy="1219200"/>
          </a:xfrm>
        </p:spPr>
        <p:txBody>
          <a:bodyPr/>
          <a:lstStyle/>
          <a:p>
            <a:pPr eaLnBrk="1" hangingPunct="1"/>
            <a:r>
              <a:rPr lang="en-US" altLang="en-US" sz="3200" b="1" dirty="0"/>
              <a:t>Parabola:  quadradic equation; y=ax²+ bx + c</a:t>
            </a:r>
            <a:br>
              <a:rPr lang="en-US" altLang="en-US" sz="3200" b="1" dirty="0"/>
            </a:br>
            <a:endParaRPr lang="en-US" altLang="en-US" sz="3200" b="1" dirty="0"/>
          </a:p>
        </p:txBody>
      </p:sp>
      <p:pic>
        <p:nvPicPr>
          <p:cNvPr id="76804" name="Picture 7" descr="The graph of an upward-opening parabola. The graph runs down to the right, curves, and runs up to the right."/>
          <p:cNvPicPr>
            <a:picLocks noChangeAspect="1" noChangeArrowheads="1"/>
          </p:cNvPicPr>
          <p:nvPr/>
        </p:nvPicPr>
        <p:blipFill>
          <a:blip r:embed="rId2">
            <a:extLst>
              <a:ext uri="{28A0092B-C50C-407E-A947-70E740481C1C}">
                <a14:useLocalDpi xmlns:a14="http://schemas.microsoft.com/office/drawing/2010/main" val="0"/>
              </a:ext>
            </a:extLst>
          </a:blip>
          <a:srcRect l="7813" t="29166" r="16406" b="7292"/>
          <a:stretch>
            <a:fillRect/>
          </a:stretch>
        </p:blipFill>
        <p:spPr bwMode="auto">
          <a:xfrm>
            <a:off x="1828800" y="2057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40975364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EED06247-9666-4EBC-986A-07636B5CBD57}" type="slidenum">
              <a:rPr lang="en-US" altLang="en-US" sz="1600" smtClean="0">
                <a:solidFill>
                  <a:schemeClr val="tx1"/>
                </a:solidFill>
              </a:rPr>
              <a:pPr>
                <a:defRPr/>
              </a:pPr>
              <a:t>7</a:t>
            </a:fld>
            <a:endParaRPr lang="en-US" altLang="en-US" sz="1600">
              <a:solidFill>
                <a:schemeClr val="tx1"/>
              </a:solidFill>
            </a:endParaRPr>
          </a:p>
        </p:txBody>
      </p:sp>
      <p:sp>
        <p:nvSpPr>
          <p:cNvPr id="76802" name="Rectangle 4"/>
          <p:cNvSpPr>
            <a:spLocks noGrp="1" noChangeArrowheads="1"/>
          </p:cNvSpPr>
          <p:nvPr>
            <p:ph type="title"/>
          </p:nvPr>
        </p:nvSpPr>
        <p:spPr>
          <a:xfrm>
            <a:off x="228600" y="694509"/>
            <a:ext cx="8915399" cy="1219200"/>
          </a:xfrm>
        </p:spPr>
        <p:txBody>
          <a:bodyPr/>
          <a:lstStyle/>
          <a:p>
            <a:pPr eaLnBrk="1" hangingPunct="1"/>
            <a:r>
              <a:rPr lang="en-US" altLang="en-US" sz="3200" b="1" dirty="0"/>
              <a:t>Parabola with a positive leading coefficient:</a:t>
            </a:r>
            <a:br>
              <a:rPr lang="en-US" altLang="en-US" sz="3200" b="1" dirty="0"/>
            </a:br>
            <a:endParaRPr lang="en-US" altLang="en-US" sz="3200" b="1" dirty="0"/>
          </a:p>
        </p:txBody>
      </p:sp>
      <p:pic>
        <p:nvPicPr>
          <p:cNvPr id="76804" name="Picture 7" descr="The graph of an upward-opening parabola. The graph runs down to the right, curves, and runs up to the right."/>
          <p:cNvPicPr>
            <a:picLocks noChangeAspect="1" noChangeArrowheads="1"/>
          </p:cNvPicPr>
          <p:nvPr/>
        </p:nvPicPr>
        <p:blipFill>
          <a:blip r:embed="rId2">
            <a:extLst>
              <a:ext uri="{28A0092B-C50C-407E-A947-70E740481C1C}">
                <a14:useLocalDpi xmlns:a14="http://schemas.microsoft.com/office/drawing/2010/main" val="0"/>
              </a:ext>
            </a:extLst>
          </a:blip>
          <a:srcRect l="7813" t="29166" r="16406" b="7292"/>
          <a:stretch>
            <a:fillRect/>
          </a:stretch>
        </p:blipFill>
        <p:spPr bwMode="auto">
          <a:xfrm>
            <a:off x="1828800" y="2057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805059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EED06247-9666-4EBC-986A-07636B5CBD57}" type="slidenum">
              <a:rPr lang="en-US" altLang="en-US" sz="1600" smtClean="0">
                <a:solidFill>
                  <a:schemeClr val="tx1"/>
                </a:solidFill>
              </a:rPr>
              <a:pPr>
                <a:defRPr/>
              </a:pPr>
              <a:t>8</a:t>
            </a:fld>
            <a:endParaRPr lang="en-US" altLang="en-US" sz="1600">
              <a:solidFill>
                <a:schemeClr val="tx1"/>
              </a:solidFill>
            </a:endParaRPr>
          </a:p>
        </p:txBody>
      </p:sp>
      <p:sp>
        <p:nvSpPr>
          <p:cNvPr id="76802" name="Rectangle 4"/>
          <p:cNvSpPr>
            <a:spLocks noGrp="1" noChangeArrowheads="1"/>
          </p:cNvSpPr>
          <p:nvPr>
            <p:ph type="title"/>
          </p:nvPr>
        </p:nvSpPr>
        <p:spPr>
          <a:xfrm>
            <a:off x="228600" y="694508"/>
            <a:ext cx="8915399" cy="5630091"/>
          </a:xfrm>
        </p:spPr>
        <p:txBody>
          <a:bodyPr anchor="t"/>
          <a:lstStyle/>
          <a:p>
            <a:pPr eaLnBrk="1" hangingPunct="1"/>
            <a:r>
              <a:rPr lang="en-US" altLang="en-US" sz="3200" b="1" dirty="0"/>
              <a:t>Parabola with a positive leading coefficient: the number in front of the first term = +a = up   </a:t>
            </a:r>
            <a:br>
              <a:rPr lang="en-US" altLang="en-US" sz="3200" b="1" dirty="0"/>
            </a:br>
            <a:br>
              <a:rPr lang="en-US" altLang="en-US" sz="3200" b="1" dirty="0"/>
            </a:br>
            <a:br>
              <a:rPr lang="en-US" altLang="en-US" sz="3200" b="1" dirty="0"/>
            </a:br>
            <a:br>
              <a:rPr lang="en-US" altLang="en-US" sz="3200" b="1" dirty="0"/>
            </a:br>
            <a:br>
              <a:rPr lang="en-US" altLang="en-US" sz="3200" b="1" dirty="0"/>
            </a:br>
            <a:br>
              <a:rPr lang="en-US" altLang="en-US" sz="3200" b="1" dirty="0"/>
            </a:br>
            <a:r>
              <a:rPr lang="en-US" altLang="en-US" sz="3200" b="1" dirty="0"/>
              <a:t>							   </a:t>
            </a:r>
            <a:r>
              <a:rPr lang="en-US" altLang="en-US" sz="2800" b="1" dirty="0">
                <a:solidFill>
                  <a:srgbClr val="00B0F0"/>
                </a:solidFill>
              </a:rPr>
              <a:t>Minimum</a:t>
            </a:r>
          </a:p>
        </p:txBody>
      </p:sp>
      <p:pic>
        <p:nvPicPr>
          <p:cNvPr id="76804" name="Picture 7" descr="The graph of an upward-opening parabola. The graph runs down to the right, curves, and runs up to the right."/>
          <p:cNvPicPr>
            <a:picLocks noChangeAspect="1" noChangeArrowheads="1"/>
          </p:cNvPicPr>
          <p:nvPr/>
        </p:nvPicPr>
        <p:blipFill>
          <a:blip r:embed="rId2">
            <a:extLst>
              <a:ext uri="{28A0092B-C50C-407E-A947-70E740481C1C}">
                <a14:useLocalDpi xmlns:a14="http://schemas.microsoft.com/office/drawing/2010/main" val="0"/>
              </a:ext>
            </a:extLst>
          </a:blip>
          <a:srcRect l="7813" t="29166" r="16406" b="7292"/>
          <a:stretch>
            <a:fillRect/>
          </a:stretch>
        </p:blipFill>
        <p:spPr bwMode="auto">
          <a:xfrm>
            <a:off x="1828800" y="20574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F8C026B4-6527-493A-A49E-0EDF217A5D62}"/>
              </a:ext>
            </a:extLst>
          </p:cNvPr>
          <p:cNvCxnSpPr/>
          <p:nvPr/>
        </p:nvCxnSpPr>
        <p:spPr bwMode="auto">
          <a:xfrm flipH="1">
            <a:off x="4876800" y="4495800"/>
            <a:ext cx="2133600" cy="1066800"/>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Oval 5">
            <a:extLst>
              <a:ext uri="{FF2B5EF4-FFF2-40B4-BE49-F238E27FC236}">
                <a16:creationId xmlns:a16="http://schemas.microsoft.com/office/drawing/2014/main" id="{5A3215AE-7311-4263-943F-9B2914DFF334}"/>
              </a:ext>
            </a:extLst>
          </p:cNvPr>
          <p:cNvSpPr/>
          <p:nvPr/>
        </p:nvSpPr>
        <p:spPr bwMode="auto">
          <a:xfrm>
            <a:off x="4686299" y="5600699"/>
            <a:ext cx="190501" cy="152400"/>
          </a:xfrm>
          <a:prstGeom prst="ellipse">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1864057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10"/>
          </p:nvPr>
        </p:nvSpPr>
        <p:spPr>
          <a:xfrm>
            <a:off x="6400800" y="6484938"/>
            <a:ext cx="1143000" cy="304800"/>
          </a:xfrm>
        </p:spPr>
        <p:txBody>
          <a:bodyPr/>
          <a:lstStyle>
            <a:lvl1pPr>
              <a:defRPr sz="2600">
                <a:solidFill>
                  <a:srgbClr val="000000"/>
                </a:solidFill>
                <a:latin typeface="Arial" charset="0"/>
                <a:ea typeface="MS PGothic" pitchFamily="34" charset="-128"/>
              </a:defRPr>
            </a:lvl1pPr>
            <a:lvl2pPr>
              <a:defRPr sz="2500">
                <a:solidFill>
                  <a:srgbClr val="000000"/>
                </a:solidFill>
                <a:latin typeface="Arial" charset="0"/>
                <a:ea typeface="MS PGothic" pitchFamily="34" charset="-128"/>
              </a:defRPr>
            </a:lvl2pPr>
            <a:lvl3pPr>
              <a:defRPr sz="2100">
                <a:solidFill>
                  <a:srgbClr val="000000"/>
                </a:solidFill>
                <a:latin typeface="Arial" charset="0"/>
                <a:ea typeface="MS PGothic" pitchFamily="34" charset="-128"/>
              </a:defRPr>
            </a:lvl3pPr>
            <a:lvl4pPr>
              <a:defRPr sz="1900">
                <a:solidFill>
                  <a:srgbClr val="000000"/>
                </a:solidFill>
                <a:latin typeface="Arial" charset="0"/>
                <a:ea typeface="MS PGothic" pitchFamily="34" charset="-128"/>
              </a:defRPr>
            </a:lvl4pPr>
            <a:lvl5pPr>
              <a:defRPr sz="1700">
                <a:solidFill>
                  <a:srgbClr val="000000"/>
                </a:solidFill>
                <a:latin typeface="Arial" charset="0"/>
                <a:ea typeface="MS PGothic" pitchFamily="34" charset="-128"/>
              </a:defRPr>
            </a:lvl5pPr>
            <a:lvl6pPr eaLnBrk="0" hangingPunct="0">
              <a:defRPr sz="1700">
                <a:solidFill>
                  <a:srgbClr val="000000"/>
                </a:solidFill>
                <a:latin typeface="Arial" charset="0"/>
                <a:ea typeface="MS PGothic" pitchFamily="34" charset="-128"/>
              </a:defRPr>
            </a:lvl6pPr>
            <a:lvl7pPr eaLnBrk="0" hangingPunct="0">
              <a:defRPr sz="1700">
                <a:solidFill>
                  <a:srgbClr val="000000"/>
                </a:solidFill>
                <a:latin typeface="Arial" charset="0"/>
                <a:ea typeface="MS PGothic" pitchFamily="34" charset="-128"/>
              </a:defRPr>
            </a:lvl7pPr>
            <a:lvl8pPr eaLnBrk="0" hangingPunct="0">
              <a:defRPr sz="1700">
                <a:solidFill>
                  <a:srgbClr val="000000"/>
                </a:solidFill>
                <a:latin typeface="Arial" charset="0"/>
                <a:ea typeface="MS PGothic" pitchFamily="34" charset="-128"/>
              </a:defRPr>
            </a:lvl8pPr>
            <a:lvl9pPr eaLnBrk="0" hangingPunct="0">
              <a:defRPr sz="1700">
                <a:solidFill>
                  <a:srgbClr val="000000"/>
                </a:solidFill>
                <a:latin typeface="Arial" charset="0"/>
                <a:ea typeface="MS PGothic" pitchFamily="34" charset="-128"/>
              </a:defRPr>
            </a:lvl9pPr>
          </a:lstStyle>
          <a:p>
            <a:pPr>
              <a:defRPr/>
            </a:pPr>
            <a:r>
              <a:rPr lang="en-US" altLang="en-US" sz="1600">
                <a:solidFill>
                  <a:schemeClr val="tx1"/>
                </a:solidFill>
              </a:rPr>
              <a:t>  Slide</a:t>
            </a:r>
            <a:r>
              <a:rPr lang="en-US" altLang="en-US" sz="1600">
                <a:solidFill>
                  <a:schemeClr val="tx1"/>
                </a:solidFill>
                <a:effectLst>
                  <a:outerShdw blurRad="38100" dist="38100" dir="2700000" algn="tl">
                    <a:srgbClr val="C0C0C0"/>
                  </a:outerShdw>
                </a:effectLst>
              </a:rPr>
              <a:t> </a:t>
            </a:r>
            <a:fld id="{26D3A610-AD7F-4EF6-9F4C-2791E96455EA}" type="slidenum">
              <a:rPr lang="en-US" altLang="en-US" sz="1600" smtClean="0">
                <a:solidFill>
                  <a:schemeClr val="tx1"/>
                </a:solidFill>
              </a:rPr>
              <a:pPr>
                <a:defRPr/>
              </a:pPr>
              <a:t>9</a:t>
            </a:fld>
            <a:endParaRPr lang="en-US" altLang="en-US" sz="1600">
              <a:solidFill>
                <a:schemeClr val="tx1"/>
              </a:solidFill>
            </a:endParaRPr>
          </a:p>
        </p:txBody>
      </p:sp>
      <p:sp>
        <p:nvSpPr>
          <p:cNvPr id="77826" name="Rectangle 2"/>
          <p:cNvSpPr>
            <a:spLocks noGrp="1" noChangeArrowheads="1"/>
          </p:cNvSpPr>
          <p:nvPr>
            <p:ph type="title"/>
          </p:nvPr>
        </p:nvSpPr>
        <p:spPr>
          <a:xfrm>
            <a:off x="228600" y="744538"/>
            <a:ext cx="8915399" cy="1128712"/>
          </a:xfrm>
        </p:spPr>
        <p:txBody>
          <a:bodyPr/>
          <a:lstStyle/>
          <a:p>
            <a:pPr eaLnBrk="1" hangingPunct="1"/>
            <a:r>
              <a:rPr lang="en-US" altLang="en-US" sz="3200" b="1" dirty="0"/>
              <a:t>Parabola with a negative leading coefficient:</a:t>
            </a:r>
            <a:br>
              <a:rPr lang="en-US" altLang="en-US" sz="3200" b="1" dirty="0"/>
            </a:br>
            <a:br>
              <a:rPr lang="en-US" altLang="en-US" sz="3200" b="1" dirty="0"/>
            </a:br>
            <a:endParaRPr lang="en-US" altLang="en-US" sz="3200" b="1" dirty="0"/>
          </a:p>
        </p:txBody>
      </p:sp>
      <p:pic>
        <p:nvPicPr>
          <p:cNvPr id="77828" name="Picture 5" descr="The graph of a downward-opening parabola. The graph runs up to the right, curves, and runs down to the right. The maximum is the value at the peak of the parabola. The axis of symmetry is a vertical line that runs through the maximum, splitting the parabola in hal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8594" t="20833" r="15625" b="15625"/>
          <a:stretch>
            <a:fillRect/>
          </a:stretch>
        </p:blipFill>
        <p:spPr>
          <a:xfrm>
            <a:off x="1905000" y="1905000"/>
            <a:ext cx="4876800" cy="3657600"/>
          </a:xfrm>
          <a:noFill/>
        </p:spPr>
      </p:pic>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6.0&quot;&gt;&lt;object type=&quot;1&quot; unique_id=&quot;10001&quot;&gt;&lt;object type=&quot;8&quot; unique_id=&quot;11355&quot;&gt;&lt;/object&gt;&lt;object type=&quot;2&quot; unique_id=&quot;11356&quot;&gt;&lt;object type=&quot;3&quot; unique_id=&quot;11422&quot;&gt;&lt;property id=&quot;20148&quot; value=&quot;5&quot;/&gt;&lt;property id=&quot;20300&quot; value=&quot;Slide 1 - &amp;quot;9-5&amp;#x0D;&amp;#x0A;GRAPHS OF EXPENSE AND REVENUE FUNCTIONS&amp;quot;&quot;/&gt;&lt;property id=&quot;20307&quot; value=&quot;371&quot;/&gt;&lt;/object&gt;&lt;object type=&quot;3&quot; unique_id=&quot;11423&quot;&gt;&lt;property id=&quot;20148&quot; value=&quot;5&quot;/&gt;&lt;property id=&quot;20300&quot; value=&quot;Slide 2 - &amp;quot;9-5&amp;#x0D;&amp;#x0A;GRAPHS OF EXPENSE AND REVENUE FUNCTIONS&amp;quot;&quot;/&gt;&lt;property id=&quot;20307&quot; value=&quot;499&quot;/&gt;&lt;/object&gt;&lt;object type=&quot;3&quot; unique_id=&quot;11424&quot;&gt;&lt;property id=&quot;20148&quot; value=&quot;5&quot;/&gt;&lt;property id=&quot;20300&quot; value=&quot;Slide 3&quot;/&gt;&lt;property id=&quot;20307&quot; value=&quot;372&quot;/&gt;&lt;/object&gt;&lt;object type=&quot;3&quot; unique_id=&quot;11425&quot;&gt;&lt;property id=&quot;20148&quot; value=&quot;5&quot;/&gt;&lt;property id=&quot;20300&quot; value=&quot;Slide 4 - &amp;quot;How can expense and revenue be graphed?&amp;quot;&quot;/&gt;&lt;property id=&quot;20307&quot; value=&quot;373&quot;/&gt;&lt;/object&gt;&lt;object type=&quot;3&quot; unique_id=&quot;11426&quot;&gt;&lt;property id=&quot;20148&quot; value=&quot;5&quot;/&gt;&lt;property id=&quot;20300&quot; value=&quot;Slide 5 - &amp;quot;Parabola with a positive leading coefficient&amp;quot;&quot;/&gt;&lt;property id=&quot;20307&quot; value=&quot;467&quot;/&gt;&lt;/object&gt;&lt;object type=&quot;3&quot; unique_id=&quot;11427&quot;&gt;&lt;property id=&quot;20148&quot; value=&quot;5&quot;/&gt;&lt;property id=&quot;20300&quot; value=&quot;Slide 6 - &amp;quot;Parabola with a negative leading coefficient&amp;quot;&quot;/&gt;&lt;property id=&quot;20307&quot; value=&quot;468&quot;/&gt;&lt;/object&gt;&lt;object type=&quot;3&quot; unique_id=&quot;11428&quot;&gt;&lt;property id=&quot;20148&quot; value=&quot;5&quot;/&gt;&lt;property id=&quot;20300&quot; value=&quot;Slide 7&quot;/&gt;&lt;property id=&quot;20307&quot; value=&quot;374&quot;/&gt;&lt;/object&gt;&lt;object type=&quot;3&quot; unique_id=&quot;11429&quot;&gt;&lt;property id=&quot;20148&quot; value=&quot;5&quot;/&gt;&lt;property id=&quot;20300&quot; value=&quot;Slide 8&quot;/&gt;&lt;property id=&quot;20307&quot; value=&quot;375&quot;/&gt;&lt;/object&gt;&lt;object type=&quot;3&quot; unique_id=&quot;11430&quot;&gt;&lt;property id=&quot;20148&quot; value=&quot;5&quot;/&gt;&lt;property id=&quot;20300&quot; value=&quot;Slide 9&quot;/&gt;&lt;property id=&quot;20307&quot; value=&quot;376&quot;/&gt;&lt;/object&gt;&lt;object type=&quot;3&quot; unique_id=&quot;11431&quot;&gt;&lt;property id=&quot;20148&quot; value=&quot;5&quot;/&gt;&lt;property id=&quot;20300&quot; value=&quot;Slide 10&quot;/&gt;&lt;property id=&quot;20307&quot; value=&quot;377&quot;/&gt;&lt;/object&gt;&lt;object type=&quot;3&quot; unique_id=&quot;11432&quot;&gt;&lt;property id=&quot;20148&quot; value=&quot;5&quot;/&gt;&lt;property id=&quot;20300&quot; value=&quot;Slide 11&quot;/&gt;&lt;property id=&quot;20307&quot; value=&quot;378&quot;/&gt;&lt;/object&gt;&lt;object type=&quot;3&quot; unique_id=&quot;11433&quot;&gt;&lt;property id=&quot;20148&quot; value=&quot;5&quot;/&gt;&lt;property id=&quot;20300&quot; value=&quot;Slide 12&quot;/&gt;&lt;property id=&quot;20307&quot; value=&quot;379&quot;/&gt;&lt;/object&gt;&lt;object type=&quot;3&quot; unique_id=&quot;11434&quot;&gt;&lt;property id=&quot;20148&quot; value=&quot;5&quot;/&gt;&lt;property id=&quot;20300&quot; value=&quot;Slide 13&quot;/&gt;&lt;property id=&quot;20307&quot; value=&quot;500&quot;/&gt;&lt;/object&gt;&lt;object type=&quot;3&quot; unique_id=&quot;11435&quot;&gt;&lt;property id=&quot;20148&quot; value=&quot;5&quot;/&gt;&lt;property id=&quot;20300&quot; value=&quot;Slide 14&quot;/&gt;&lt;property id=&quot;20307&quot; value=&quot;501&quot;/&gt;&lt;/object&gt;&lt;object type=&quot;3&quot; unique_id=&quot;11436&quot;&gt;&lt;property id=&quot;20148&quot; value=&quot;5&quot;/&gt;&lt;property id=&quot;20300&quot; value=&quot;Slide 15&quot;/&gt;&lt;property id=&quot;20307&quot; value=&quot;502&quot;/&gt;&lt;/object&gt;&lt;object type=&quot;3&quot; unique_id=&quot;11437&quot;&gt;&lt;property id=&quot;20148&quot; value=&quot;5&quot;/&gt;&lt;property id=&quot;20300&quot; value=&quot;Slide 16&quot;/&gt;&lt;property id=&quot;20307&quot; value=&quot;503&quot;/&gt;&lt;/object&gt;&lt;/object&gt;&lt;/object&gt;&lt;/database&gt;"/>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outerShdw dist="107763" dir="2700000" algn="ctr" rotWithShape="0">
            <a:schemeClr val="bg2"/>
          </a:outerShdw>
        </a:effectLst>
        <a:extLst>
          <a:ext uri="{909E8E84-426E-40DD-AFC4-6F175D3DCCD1}">
            <a14:hiddenFill xmlns:a14="http://schemas.microsoft.com/office/drawing/2010/main">
              <a:solidFill>
                <a:srgbClr val="3C518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ts val="600"/>
          </a:spcBef>
          <a:spcAft>
            <a:spcPct val="0"/>
          </a:spcAft>
          <a:buClrTx/>
          <a:buSzTx/>
          <a:buFontTx/>
          <a:buNone/>
          <a:tabLst/>
          <a:defRPr kumimoji="0" lang="en-US" altLang="en-US" sz="3200" b="1" i="0" u="none" strike="noStrike" cap="none" normalizeH="0" baseline="0" smtClean="0">
            <a:ln>
              <a:noFill/>
            </a:ln>
            <a:solidFill>
              <a:srgbClr val="F7FAFB"/>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outerShdw dist="107763" dir="2700000" algn="ctr" rotWithShape="0">
            <a:schemeClr val="bg2"/>
          </a:outerShdw>
        </a:effectLst>
        <a:extLst>
          <a:ext uri="{909E8E84-426E-40DD-AFC4-6F175D3DCCD1}">
            <a14:hiddenFill xmlns:a14="http://schemas.microsoft.com/office/drawing/2010/main">
              <a:solidFill>
                <a:srgbClr val="3C518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ts val="600"/>
          </a:spcBef>
          <a:spcAft>
            <a:spcPct val="0"/>
          </a:spcAft>
          <a:buClrTx/>
          <a:buSzTx/>
          <a:buFontTx/>
          <a:buNone/>
          <a:tabLst/>
          <a:defRPr kumimoji="0" lang="en-US" altLang="en-US" sz="3200" b="1" i="0" u="none" strike="noStrike" cap="none" normalizeH="0" baseline="0" smtClean="0">
            <a:ln>
              <a:noFill/>
            </a:ln>
            <a:solidFill>
              <a:srgbClr val="F7FAFB"/>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outerShdw dist="107763" dir="2700000" algn="ctr" rotWithShape="0">
            <a:schemeClr val="bg2"/>
          </a:outerShdw>
        </a:effectLst>
        <a:extLst>
          <a:ext uri="{909E8E84-426E-40DD-AFC4-6F175D3DCCD1}">
            <a14:hiddenFill xmlns:a14="http://schemas.microsoft.com/office/drawing/2010/main">
              <a:solidFill>
                <a:srgbClr val="3C518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ts val="600"/>
          </a:spcBef>
          <a:spcAft>
            <a:spcPct val="0"/>
          </a:spcAft>
          <a:buClrTx/>
          <a:buSzTx/>
          <a:buFontTx/>
          <a:buNone/>
          <a:tabLst/>
          <a:defRPr kumimoji="0" lang="en-US" altLang="en-US" sz="3200" b="1" i="0" u="none" strike="noStrike" cap="none" normalizeH="0" baseline="0" smtClean="0">
            <a:ln>
              <a:noFill/>
            </a:ln>
            <a:solidFill>
              <a:srgbClr val="F7FAFB"/>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outerShdw dist="107763" dir="2700000" algn="ctr" rotWithShape="0">
            <a:schemeClr val="bg2"/>
          </a:outerShdw>
        </a:effectLst>
        <a:extLst>
          <a:ext uri="{909E8E84-426E-40DD-AFC4-6F175D3DCCD1}">
            <a14:hiddenFill xmlns:a14="http://schemas.microsoft.com/office/drawing/2010/main">
              <a:solidFill>
                <a:srgbClr val="3C518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ts val="600"/>
          </a:spcBef>
          <a:spcAft>
            <a:spcPct val="0"/>
          </a:spcAft>
          <a:buClrTx/>
          <a:buSzTx/>
          <a:buFontTx/>
          <a:buNone/>
          <a:tabLst/>
          <a:defRPr kumimoji="0" lang="en-US" altLang="en-US" sz="3200" b="1" i="0" u="none" strike="noStrike" cap="none" normalizeH="0" baseline="0" smtClean="0">
            <a:ln>
              <a:noFill/>
            </a:ln>
            <a:solidFill>
              <a:srgbClr val="F7FAFB"/>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C:\WINDOWS\Application Data\Microsoft\Templates\2002-04-20.pot</Template>
  <TotalTime>9973</TotalTime>
  <Words>667</Words>
  <Application>Microsoft Office PowerPoint</Application>
  <PresentationFormat>On-screen Show (4:3)</PresentationFormat>
  <Paragraphs>128</Paragraphs>
  <Slides>29</Slides>
  <Notes>1</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Arial</vt:lpstr>
      <vt:lpstr>Times New Roman</vt:lpstr>
      <vt:lpstr>Arial Black</vt:lpstr>
      <vt:lpstr>Cambria Math</vt:lpstr>
      <vt:lpstr>Wingdings</vt:lpstr>
      <vt:lpstr>Blank Presentation</vt:lpstr>
      <vt:lpstr>Custom Design</vt:lpstr>
      <vt:lpstr>1_Custom Design</vt:lpstr>
      <vt:lpstr>9-5 GRAPHS OF EXPENSE AND REVENUE FUNCTIONS</vt:lpstr>
      <vt:lpstr>  Key Terms</vt:lpstr>
      <vt:lpstr>How can expense and revenue be graphed?</vt:lpstr>
      <vt:lpstr>Parabola: </vt:lpstr>
      <vt:lpstr>Parabola:  quadradic equation </vt:lpstr>
      <vt:lpstr>Parabola:  quadradic equation; y=ax²+ bx + c </vt:lpstr>
      <vt:lpstr>Parabola with a positive leading coefficient: </vt:lpstr>
      <vt:lpstr>Parabola with a positive leading coefficient: the number in front of the first term = +a = up                   Minimum</vt:lpstr>
      <vt:lpstr>Parabola with a negative leading coefficient:  </vt:lpstr>
      <vt:lpstr>Parabola with a negative leading coefficient:  -a = down </vt:lpstr>
      <vt:lpstr>PowerPoint Presentation</vt:lpstr>
      <vt:lpstr>PowerPoint Presentation</vt:lpstr>
      <vt:lpstr>PowerPoint Presentation</vt:lpstr>
      <vt:lpstr>PowerPoint Presentation</vt:lpstr>
      <vt:lpstr>Roots:  AKA zeros, solutions, x-intercepts                 Minimum</vt:lpstr>
      <vt:lpstr>Roots:  AKA zeros, solutions, x-intercepts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Algebra</dc:title>
  <dc:creator>M. EPSTEIN</dc:creator>
  <cp:lastModifiedBy>Ross, Sandra</cp:lastModifiedBy>
  <cp:revision>741</cp:revision>
  <dcterms:created xsi:type="dcterms:W3CDTF">2002-04-20T20:58:21Z</dcterms:created>
  <dcterms:modified xsi:type="dcterms:W3CDTF">2020-04-12T21:33:33Z</dcterms:modified>
</cp:coreProperties>
</file>