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0" r:id="rId1"/>
  </p:sldMasterIdLst>
  <p:sldIdLst>
    <p:sldId id="256" r:id="rId2"/>
    <p:sldId id="257" r:id="rId3"/>
    <p:sldId id="259" r:id="rId4"/>
    <p:sldId id="258" r:id="rId5"/>
    <p:sldId id="260" r:id="rId6"/>
    <p:sldId id="26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FBCA93-5DA7-F305-5EE4-AF03DE8052FB}" v="112" dt="2023-01-11T17:16:58.617"/>
    <p1510:client id="{1F044302-4662-0310-C1C0-455BD8306279}" v="4" dt="2023-01-18T19:07:30.156"/>
    <p1510:client id="{2D10BE75-10FC-EA65-EB86-26C5491A6DCD}" v="22" dt="2023-01-18T19:47:55.225"/>
    <p1510:client id="{5E80EAAB-BC45-DD23-8A4C-49518D64B36F}" v="441" dt="2023-01-13T20:30:16.475"/>
    <p1510:client id="{71549D91-7A4F-9EA4-6E8C-369C004938CC}" v="68" dt="2023-01-10T22:05:01.095"/>
    <p1510:client id="{7C572189-FE9C-5F7B-D5C5-5C36348C5CFF}" v="167" dt="2023-01-20T18:48:49.392"/>
    <p1510:client id="{9D280E16-A11C-15B4-DD47-68BAEE45D081}" v="23" dt="2023-01-19T17:41:07.315"/>
    <p1510:client id="{A3F660AA-EEC2-4FF7-BA98-A8756F7A4BB1}" v="195" dt="2023-01-10T18:03:43.686"/>
    <p1510:client id="{C01A239E-E23D-7097-F1F3-1CA04F86D384}" v="24" dt="2023-01-12T17:51:52.068"/>
    <p1510:client id="{C4C74685-014D-45AE-BF27-74ED30263F22}" v="34" dt="2023-01-10T21:35:45.628"/>
    <p1510:client id="{D2B23FA5-543E-455F-9AC2-EB468CF62652}" v="210" dt="2023-01-11T01:45:45.839"/>
    <p1510:client id="{DDD1EBB5-B981-F6F8-E29D-8B5B50077FAE}" v="469" dt="2023-01-12T17:40:28.071"/>
    <p1510:client id="{EB7DFC74-D813-22E7-DA63-D186219397A2}" v="100" dt="2023-01-18T18:24:45.833"/>
    <p1510:client id="{EED92492-823A-1043-2C5B-5FF7BE0C2C12}" v="35" dt="2023-01-18T19:04:16.813"/>
    <p1510:client id="{F9F5B32A-6094-60A1-B5E5-10B1663BF4AB}" v="211" dt="2023-01-18T18:47:11.98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5E80EAAB-BC45-DD23-8A4C-49518D64B36F}"/>
    <pc:docChg chg="delSld">
      <pc:chgData name="" userId="" providerId="" clId="Web-{5E80EAAB-BC45-DD23-8A4C-49518D64B36F}" dt="2023-01-13T19:24:06.952" v="1"/>
      <pc:docMkLst>
        <pc:docMk/>
      </pc:docMkLst>
      <pc:sldChg chg="del">
        <pc:chgData name="" userId="" providerId="" clId="Web-{5E80EAAB-BC45-DD23-8A4C-49518D64B36F}" dt="2023-01-13T19:24:02.532" v="0"/>
        <pc:sldMkLst>
          <pc:docMk/>
          <pc:sldMk cId="1341745878" sldId="256"/>
        </pc:sldMkLst>
      </pc:sldChg>
      <pc:sldChg chg="del">
        <pc:chgData name="" userId="" providerId="" clId="Web-{5E80EAAB-BC45-DD23-8A4C-49518D64B36F}" dt="2023-01-13T19:24:06.952" v="1"/>
        <pc:sldMkLst>
          <pc:docMk/>
          <pc:sldMk cId="2037573945" sldId="257"/>
        </pc:sldMkLst>
      </pc:sldChg>
    </pc:docChg>
  </pc:docChgLst>
  <pc:docChgLst>
    <pc:chgData name="Colton Briggs" userId="S::cbriggs@stu.chino.k12.ca.us::99e9645e-1995-4317-bbc0-8e846c8b906d" providerId="AD" clId="Web-{A3F660AA-EEC2-4FF7-BA98-A8756F7A4BB1}"/>
    <pc:docChg chg="addSld modSld">
      <pc:chgData name="Colton Briggs" userId="S::cbriggs@stu.chino.k12.ca.us::99e9645e-1995-4317-bbc0-8e846c8b906d" providerId="AD" clId="Web-{A3F660AA-EEC2-4FF7-BA98-A8756F7A4BB1}" dt="2023-01-10T18:03:43.686" v="191"/>
      <pc:docMkLst>
        <pc:docMk/>
      </pc:docMkLst>
      <pc:sldChg chg="addSp modSp mod modTransition setBg addAnim setClrOvrMap">
        <pc:chgData name="Colton Briggs" userId="S::cbriggs@stu.chino.k12.ca.us::99e9645e-1995-4317-bbc0-8e846c8b906d" providerId="AD" clId="Web-{A3F660AA-EEC2-4FF7-BA98-A8756F7A4BB1}" dt="2023-01-10T18:03:30.076" v="189"/>
        <pc:sldMkLst>
          <pc:docMk/>
          <pc:sldMk cId="109857222" sldId="256"/>
        </pc:sldMkLst>
        <pc:spChg chg="mod">
          <ac:chgData name="Colton Briggs" userId="S::cbriggs@stu.chino.k12.ca.us::99e9645e-1995-4317-bbc0-8e846c8b906d" providerId="AD" clId="Web-{A3F660AA-EEC2-4FF7-BA98-A8756F7A4BB1}" dt="2023-01-10T17:52:45.273" v="102"/>
          <ac:spMkLst>
            <pc:docMk/>
            <pc:sldMk cId="109857222" sldId="256"/>
            <ac:spMk id="2" creationId="{00000000-0000-0000-0000-000000000000}"/>
          </ac:spMkLst>
        </pc:spChg>
        <pc:spChg chg="mod">
          <ac:chgData name="Colton Briggs" userId="S::cbriggs@stu.chino.k12.ca.us::99e9645e-1995-4317-bbc0-8e846c8b906d" providerId="AD" clId="Web-{A3F660AA-EEC2-4FF7-BA98-A8756F7A4BB1}" dt="2023-01-10T17:52:45.273" v="102"/>
          <ac:spMkLst>
            <pc:docMk/>
            <pc:sldMk cId="109857222" sldId="256"/>
            <ac:spMk id="3" creationId="{00000000-0000-0000-0000-000000000000}"/>
          </ac:spMkLst>
        </pc:spChg>
        <pc:spChg chg="add mod">
          <ac:chgData name="Colton Briggs" userId="S::cbriggs@stu.chino.k12.ca.us::99e9645e-1995-4317-bbc0-8e846c8b906d" providerId="AD" clId="Web-{A3F660AA-EEC2-4FF7-BA98-A8756F7A4BB1}" dt="2023-01-10T17:52:45.273" v="102"/>
          <ac:spMkLst>
            <pc:docMk/>
            <pc:sldMk cId="109857222" sldId="256"/>
            <ac:spMk id="5" creationId="{B51B69FD-1C84-BD58-DD68-F08D578B56DA}"/>
          </ac:spMkLst>
        </pc:spChg>
        <pc:spChg chg="add">
          <ac:chgData name="Colton Briggs" userId="S::cbriggs@stu.chino.k12.ca.us::99e9645e-1995-4317-bbc0-8e846c8b906d" providerId="AD" clId="Web-{A3F660AA-EEC2-4FF7-BA98-A8756F7A4BB1}" dt="2023-01-10T17:52:45.273" v="102"/>
          <ac:spMkLst>
            <pc:docMk/>
            <pc:sldMk cId="109857222" sldId="256"/>
            <ac:spMk id="10" creationId="{657F69E0-C4B0-4BEC-A689-4F8D877F05D4}"/>
          </ac:spMkLst>
        </pc:spChg>
        <pc:spChg chg="add">
          <ac:chgData name="Colton Briggs" userId="S::cbriggs@stu.chino.k12.ca.us::99e9645e-1995-4317-bbc0-8e846c8b906d" providerId="AD" clId="Web-{A3F660AA-EEC2-4FF7-BA98-A8756F7A4BB1}" dt="2023-01-10T17:52:45.273" v="102"/>
          <ac:spMkLst>
            <pc:docMk/>
            <pc:sldMk cId="109857222" sldId="256"/>
            <ac:spMk id="12" creationId="{9F6380B4-6A1C-481E-8408-B4E6C75B9B81}"/>
          </ac:spMkLst>
        </pc:spChg>
        <pc:picChg chg="add mod ord">
          <ac:chgData name="Colton Briggs" userId="S::cbriggs@stu.chino.k12.ca.us::99e9645e-1995-4317-bbc0-8e846c8b906d" providerId="AD" clId="Web-{A3F660AA-EEC2-4FF7-BA98-A8756F7A4BB1}" dt="2023-01-10T17:52:45.273" v="102"/>
          <ac:picMkLst>
            <pc:docMk/>
            <pc:sldMk cId="109857222" sldId="256"/>
            <ac:picMk id="4" creationId="{EF6DC2AF-964C-1A32-8892-87245CEC6CE3}"/>
          </ac:picMkLst>
        </pc:picChg>
      </pc:sldChg>
      <pc:sldChg chg="new">
        <pc:chgData name="Colton Briggs" userId="S::cbriggs@stu.chino.k12.ca.us::99e9645e-1995-4317-bbc0-8e846c8b906d" providerId="AD" clId="Web-{A3F660AA-EEC2-4FF7-BA98-A8756F7A4BB1}" dt="2023-01-10T17:38:08.914" v="0"/>
        <pc:sldMkLst>
          <pc:docMk/>
          <pc:sldMk cId="1775684944" sldId="259"/>
        </pc:sldMkLst>
      </pc:sldChg>
      <pc:sldChg chg="addSp delSp modSp new mod modTransition setBg">
        <pc:chgData name="Colton Briggs" userId="S::cbriggs@stu.chino.k12.ca.us::99e9645e-1995-4317-bbc0-8e846c8b906d" providerId="AD" clId="Web-{A3F660AA-EEC2-4FF7-BA98-A8756F7A4BB1}" dt="2023-01-10T18:03:37.514" v="190"/>
        <pc:sldMkLst>
          <pc:docMk/>
          <pc:sldMk cId="815330190" sldId="260"/>
        </pc:sldMkLst>
        <pc:spChg chg="mod">
          <ac:chgData name="Colton Briggs" userId="S::cbriggs@stu.chino.k12.ca.us::99e9645e-1995-4317-bbc0-8e846c8b906d" providerId="AD" clId="Web-{A3F660AA-EEC2-4FF7-BA98-A8756F7A4BB1}" dt="2023-01-10T17:46:23.587" v="22" actId="20577"/>
          <ac:spMkLst>
            <pc:docMk/>
            <pc:sldMk cId="815330190" sldId="260"/>
            <ac:spMk id="2" creationId="{2D986EF3-FC67-B3AF-2A95-4F0E732FDB62}"/>
          </ac:spMkLst>
        </pc:spChg>
        <pc:spChg chg="del">
          <ac:chgData name="Colton Briggs" userId="S::cbriggs@stu.chino.k12.ca.us::99e9645e-1995-4317-bbc0-8e846c8b906d" providerId="AD" clId="Web-{A3F660AA-EEC2-4FF7-BA98-A8756F7A4BB1}" dt="2023-01-10T17:45:38.820" v="15"/>
          <ac:spMkLst>
            <pc:docMk/>
            <pc:sldMk cId="815330190" sldId="260"/>
            <ac:spMk id="3" creationId="{9C692718-0D9D-F103-A8E6-D1422323F062}"/>
          </ac:spMkLst>
        </pc:spChg>
        <pc:spChg chg="add mod">
          <ac:chgData name="Colton Briggs" userId="S::cbriggs@stu.chino.k12.ca.us::99e9645e-1995-4317-bbc0-8e846c8b906d" providerId="AD" clId="Web-{A3F660AA-EEC2-4FF7-BA98-A8756F7A4BB1}" dt="2023-01-10T17:46:00.306" v="19"/>
          <ac:spMkLst>
            <pc:docMk/>
            <pc:sldMk cId="815330190" sldId="260"/>
            <ac:spMk id="5" creationId="{5A343A90-6833-D8D3-8DDA-3311FE1E5B31}"/>
          </ac:spMkLst>
        </pc:spChg>
        <pc:spChg chg="add mod">
          <ac:chgData name="Colton Briggs" userId="S::cbriggs@stu.chino.k12.ca.us::99e9645e-1995-4317-bbc0-8e846c8b906d" providerId="AD" clId="Web-{A3F660AA-EEC2-4FF7-BA98-A8756F7A4BB1}" dt="2023-01-10T17:52:06.990" v="97" actId="20577"/>
          <ac:spMkLst>
            <pc:docMk/>
            <pc:sldMk cId="815330190" sldId="260"/>
            <ac:spMk id="9" creationId="{172339D3-FC15-60B8-59E9-6FF2995A5010}"/>
          </ac:spMkLst>
        </pc:spChg>
        <pc:spChg chg="add">
          <ac:chgData name="Colton Briggs" userId="S::cbriggs@stu.chino.k12.ca.us::99e9645e-1995-4317-bbc0-8e846c8b906d" providerId="AD" clId="Web-{A3F660AA-EEC2-4FF7-BA98-A8756F7A4BB1}" dt="2023-01-10T17:46:00.306" v="19"/>
          <ac:spMkLst>
            <pc:docMk/>
            <pc:sldMk cId="815330190" sldId="260"/>
            <ac:spMk id="12" creationId="{F13C74B1-5B17-4795-BED0-7140497B445A}"/>
          </ac:spMkLst>
        </pc:spChg>
        <pc:spChg chg="add">
          <ac:chgData name="Colton Briggs" userId="S::cbriggs@stu.chino.k12.ca.us::99e9645e-1995-4317-bbc0-8e846c8b906d" providerId="AD" clId="Web-{A3F660AA-EEC2-4FF7-BA98-A8756F7A4BB1}" dt="2023-01-10T17:46:00.306" v="19"/>
          <ac:spMkLst>
            <pc:docMk/>
            <pc:sldMk cId="815330190" sldId="260"/>
            <ac:spMk id="14" creationId="{D4974D33-8DC5-464E-8C6D-BE58F0669C17}"/>
          </ac:spMkLst>
        </pc:spChg>
        <pc:picChg chg="add mod ord">
          <ac:chgData name="Colton Briggs" userId="S::cbriggs@stu.chino.k12.ca.us::99e9645e-1995-4317-bbc0-8e846c8b906d" providerId="AD" clId="Web-{A3F660AA-EEC2-4FF7-BA98-A8756F7A4BB1}" dt="2023-01-10T17:46:00.306" v="19"/>
          <ac:picMkLst>
            <pc:docMk/>
            <pc:sldMk cId="815330190" sldId="260"/>
            <ac:picMk id="4" creationId="{F0EC2BF5-A3B7-3BA7-1EA9-A2031B97A9E0}"/>
          </ac:picMkLst>
        </pc:picChg>
      </pc:sldChg>
      <pc:sldChg chg="addSp delSp modSp new mod modTransition setBg">
        <pc:chgData name="Colton Briggs" userId="S::cbriggs@stu.chino.k12.ca.us::99e9645e-1995-4317-bbc0-8e846c8b906d" providerId="AD" clId="Web-{A3F660AA-EEC2-4FF7-BA98-A8756F7A4BB1}" dt="2023-01-10T18:03:43.686" v="191"/>
        <pc:sldMkLst>
          <pc:docMk/>
          <pc:sldMk cId="3112539580" sldId="261"/>
        </pc:sldMkLst>
        <pc:spChg chg="mod">
          <ac:chgData name="Colton Briggs" userId="S::cbriggs@stu.chino.k12.ca.us::99e9645e-1995-4317-bbc0-8e846c8b906d" providerId="AD" clId="Web-{A3F660AA-EEC2-4FF7-BA98-A8756F7A4BB1}" dt="2023-01-10T17:59:18.302" v="115" actId="20577"/>
          <ac:spMkLst>
            <pc:docMk/>
            <pc:sldMk cId="3112539580" sldId="261"/>
            <ac:spMk id="2" creationId="{531F5C00-7D3C-BD36-12D1-8CFA4C72152A}"/>
          </ac:spMkLst>
        </pc:spChg>
        <pc:spChg chg="del">
          <ac:chgData name="Colton Briggs" userId="S::cbriggs@stu.chino.k12.ca.us::99e9645e-1995-4317-bbc0-8e846c8b906d" providerId="AD" clId="Web-{A3F660AA-EEC2-4FF7-BA98-A8756F7A4BB1}" dt="2023-01-10T17:58:47.738" v="107"/>
          <ac:spMkLst>
            <pc:docMk/>
            <pc:sldMk cId="3112539580" sldId="261"/>
            <ac:spMk id="3" creationId="{31219750-6146-2DF8-1DDF-BC80232A97EC}"/>
          </ac:spMkLst>
        </pc:spChg>
        <pc:spChg chg="add mod">
          <ac:chgData name="Colton Briggs" userId="S::cbriggs@stu.chino.k12.ca.us::99e9645e-1995-4317-bbc0-8e846c8b906d" providerId="AD" clId="Web-{A3F660AA-EEC2-4FF7-BA98-A8756F7A4BB1}" dt="2023-01-10T17:59:07.614" v="113"/>
          <ac:spMkLst>
            <pc:docMk/>
            <pc:sldMk cId="3112539580" sldId="261"/>
            <ac:spMk id="5" creationId="{127791E0-91D4-4263-DF6C-0B3A02A1883F}"/>
          </ac:spMkLst>
        </pc:spChg>
        <pc:spChg chg="add del">
          <ac:chgData name="Colton Briggs" userId="S::cbriggs@stu.chino.k12.ca.us::99e9645e-1995-4317-bbc0-8e846c8b906d" providerId="AD" clId="Web-{A3F660AA-EEC2-4FF7-BA98-A8756F7A4BB1}" dt="2023-01-10T17:59:07.598" v="112"/>
          <ac:spMkLst>
            <pc:docMk/>
            <pc:sldMk cId="3112539580" sldId="261"/>
            <ac:spMk id="9" creationId="{5F49C5BF-1A16-1E3D-8162-4A8A6098461E}"/>
          </ac:spMkLst>
        </pc:spChg>
        <pc:spChg chg="add del">
          <ac:chgData name="Colton Briggs" userId="S::cbriggs@stu.chino.k12.ca.us::99e9645e-1995-4317-bbc0-8e846c8b906d" providerId="AD" clId="Web-{A3F660AA-EEC2-4FF7-BA98-A8756F7A4BB1}" dt="2023-01-10T17:59:07.598" v="112"/>
          <ac:spMkLst>
            <pc:docMk/>
            <pc:sldMk cId="3112539580" sldId="261"/>
            <ac:spMk id="12" creationId="{F13C74B1-5B17-4795-BED0-7140497B445A}"/>
          </ac:spMkLst>
        </pc:spChg>
        <pc:spChg chg="add del">
          <ac:chgData name="Colton Briggs" userId="S::cbriggs@stu.chino.k12.ca.us::99e9645e-1995-4317-bbc0-8e846c8b906d" providerId="AD" clId="Web-{A3F660AA-EEC2-4FF7-BA98-A8756F7A4BB1}" dt="2023-01-10T17:59:07.598" v="112"/>
          <ac:spMkLst>
            <pc:docMk/>
            <pc:sldMk cId="3112539580" sldId="261"/>
            <ac:spMk id="14" creationId="{D4974D33-8DC5-464E-8C6D-BE58F0669C17}"/>
          </ac:spMkLst>
        </pc:spChg>
        <pc:spChg chg="add">
          <ac:chgData name="Colton Briggs" userId="S::cbriggs@stu.chino.k12.ca.us::99e9645e-1995-4317-bbc0-8e846c8b906d" providerId="AD" clId="Web-{A3F660AA-EEC2-4FF7-BA98-A8756F7A4BB1}" dt="2023-01-10T17:59:07.614" v="113"/>
          <ac:spMkLst>
            <pc:docMk/>
            <pc:sldMk cId="3112539580" sldId="261"/>
            <ac:spMk id="16" creationId="{6CB927A4-E432-4310-9CD5-E89FF5063179}"/>
          </ac:spMkLst>
        </pc:spChg>
        <pc:spChg chg="add">
          <ac:chgData name="Colton Briggs" userId="S::cbriggs@stu.chino.k12.ca.us::99e9645e-1995-4317-bbc0-8e846c8b906d" providerId="AD" clId="Web-{A3F660AA-EEC2-4FF7-BA98-A8756F7A4BB1}" dt="2023-01-10T17:59:07.614" v="113"/>
          <ac:spMkLst>
            <pc:docMk/>
            <pc:sldMk cId="3112539580" sldId="261"/>
            <ac:spMk id="17" creationId="{327D73B4-9F5C-4A64-A179-51B9500CB8B5}"/>
          </ac:spMkLst>
        </pc:spChg>
        <pc:spChg chg="add">
          <ac:chgData name="Colton Briggs" userId="S::cbriggs@stu.chino.k12.ca.us::99e9645e-1995-4317-bbc0-8e846c8b906d" providerId="AD" clId="Web-{A3F660AA-EEC2-4FF7-BA98-A8756F7A4BB1}" dt="2023-01-10T17:59:07.614" v="113"/>
          <ac:spMkLst>
            <pc:docMk/>
            <pc:sldMk cId="3112539580" sldId="261"/>
            <ac:spMk id="18" creationId="{1453BF6C-B012-48B7-B4E8-6D7AC7C27D02}"/>
          </ac:spMkLst>
        </pc:spChg>
        <pc:spChg chg="add">
          <ac:chgData name="Colton Briggs" userId="S::cbriggs@stu.chino.k12.ca.us::99e9645e-1995-4317-bbc0-8e846c8b906d" providerId="AD" clId="Web-{A3F660AA-EEC2-4FF7-BA98-A8756F7A4BB1}" dt="2023-01-10T17:59:07.614" v="113"/>
          <ac:spMkLst>
            <pc:docMk/>
            <pc:sldMk cId="3112539580" sldId="261"/>
            <ac:spMk id="19" creationId="{C1F06963-6374-4B48-844F-071A9BAAAE02}"/>
          </ac:spMkLst>
        </pc:spChg>
        <pc:spChg chg="add">
          <ac:chgData name="Colton Briggs" userId="S::cbriggs@stu.chino.k12.ca.us::99e9645e-1995-4317-bbc0-8e846c8b906d" providerId="AD" clId="Web-{A3F660AA-EEC2-4FF7-BA98-A8756F7A4BB1}" dt="2023-01-10T17:59:07.614" v="113"/>
          <ac:spMkLst>
            <pc:docMk/>
            <pc:sldMk cId="3112539580" sldId="261"/>
            <ac:spMk id="20" creationId="{E3020543-B24B-4EC4-8FFC-8DD88EEA91A8}"/>
          </ac:spMkLst>
        </pc:spChg>
        <pc:spChg chg="add mod">
          <ac:chgData name="Colton Briggs" userId="S::cbriggs@stu.chino.k12.ca.us::99e9645e-1995-4317-bbc0-8e846c8b906d" providerId="AD" clId="Web-{A3F660AA-EEC2-4FF7-BA98-A8756F7A4BB1}" dt="2023-01-10T18:03:01.716" v="188" actId="20577"/>
          <ac:spMkLst>
            <pc:docMk/>
            <pc:sldMk cId="3112539580" sldId="261"/>
            <ac:spMk id="21" creationId="{3723B04A-37AA-7741-ACE8-B0C8B3879AD2}"/>
          </ac:spMkLst>
        </pc:spChg>
        <pc:picChg chg="add mod ord">
          <ac:chgData name="Colton Briggs" userId="S::cbriggs@stu.chino.k12.ca.us::99e9645e-1995-4317-bbc0-8e846c8b906d" providerId="AD" clId="Web-{A3F660AA-EEC2-4FF7-BA98-A8756F7A4BB1}" dt="2023-01-10T17:59:07.614" v="113"/>
          <ac:picMkLst>
            <pc:docMk/>
            <pc:sldMk cId="3112539580" sldId="261"/>
            <ac:picMk id="4" creationId="{E0F8C4A5-6571-12D8-E9CD-BA89891B31B2}"/>
          </ac:picMkLst>
        </pc:picChg>
        <pc:cxnChg chg="add">
          <ac:chgData name="Colton Briggs" userId="S::cbriggs@stu.chino.k12.ca.us::99e9645e-1995-4317-bbc0-8e846c8b906d" providerId="AD" clId="Web-{A3F660AA-EEC2-4FF7-BA98-A8756F7A4BB1}" dt="2023-01-10T17:59:07.614" v="113"/>
          <ac:cxnSpMkLst>
            <pc:docMk/>
            <pc:sldMk cId="3112539580" sldId="261"/>
            <ac:cxnSpMk id="22" creationId="{C49DA8F6-BCC1-4447-B54C-57856834B94B}"/>
          </ac:cxnSpMkLst>
        </pc:cxnChg>
      </pc:sldChg>
    </pc:docChg>
  </pc:docChgLst>
  <pc:docChgLst>
    <pc:chgData name="Colton Briggs" userId="S::cbriggs@stu.chino.k12.ca.us::99e9645e-1995-4317-bbc0-8e846c8b906d" providerId="AD" clId="Web-{9D280E16-A11C-15B4-DD47-68BAEE45D081}"/>
    <pc:docChg chg="modSld addMainMaster delMainMaster modMainMaster">
      <pc:chgData name="Colton Briggs" userId="S::cbriggs@stu.chino.k12.ca.us::99e9645e-1995-4317-bbc0-8e846c8b906d" providerId="AD" clId="Web-{9D280E16-A11C-15B4-DD47-68BAEE45D081}" dt="2023-01-19T17:41:05.659" v="18"/>
      <pc:docMkLst>
        <pc:docMk/>
      </pc:docMkLst>
      <pc:sldChg chg="addSp delSp modSp mod modClrScheme delDesignElem chgLayout">
        <pc:chgData name="Colton Briggs" userId="S::cbriggs@stu.chino.k12.ca.us::99e9645e-1995-4317-bbc0-8e846c8b906d" providerId="AD" clId="Web-{9D280E16-A11C-15B4-DD47-68BAEE45D081}" dt="2023-01-19T17:41:05.659" v="18"/>
        <pc:sldMkLst>
          <pc:docMk/>
          <pc:sldMk cId="1370459473" sldId="256"/>
        </pc:sldMkLst>
        <pc:spChg chg="mod ord">
          <ac:chgData name="Colton Briggs" userId="S::cbriggs@stu.chino.k12.ca.us::99e9645e-1995-4317-bbc0-8e846c8b906d" providerId="AD" clId="Web-{9D280E16-A11C-15B4-DD47-68BAEE45D081}" dt="2023-01-19T17:41:05.659" v="18"/>
          <ac:spMkLst>
            <pc:docMk/>
            <pc:sldMk cId="1370459473" sldId="256"/>
            <ac:spMk id="2" creationId="{52D920C2-8064-2758-0BF5-4108A0055E17}"/>
          </ac:spMkLst>
        </pc:spChg>
        <pc:spChg chg="mod ord">
          <ac:chgData name="Colton Briggs" userId="S::cbriggs@stu.chino.k12.ca.us::99e9645e-1995-4317-bbc0-8e846c8b906d" providerId="AD" clId="Web-{9D280E16-A11C-15B4-DD47-68BAEE45D081}" dt="2023-01-19T17:41:05.659" v="18"/>
          <ac:spMkLst>
            <pc:docMk/>
            <pc:sldMk cId="1370459473" sldId="256"/>
            <ac:spMk id="3" creationId="{1D570544-0DCA-8466-4150-A95597D031CB}"/>
          </ac:spMkLst>
        </pc:spChg>
        <pc:spChg chg="add del">
          <ac:chgData name="Colton Briggs" userId="S::cbriggs@stu.chino.k12.ca.us::99e9645e-1995-4317-bbc0-8e846c8b906d" providerId="AD" clId="Web-{9D280E16-A11C-15B4-DD47-68BAEE45D081}" dt="2023-01-19T17:41:05.659" v="18"/>
          <ac:spMkLst>
            <pc:docMk/>
            <pc:sldMk cId="1370459473" sldId="256"/>
            <ac:spMk id="18" creationId="{E49CC64F-7275-4E33-961B-0C5CDC439875}"/>
          </ac:spMkLst>
        </pc:spChg>
      </pc:sldChg>
      <pc:sldChg chg="addSp delSp modSp mod modClrScheme delDesignElem chgLayout">
        <pc:chgData name="Colton Briggs" userId="S::cbriggs@stu.chino.k12.ca.us::99e9645e-1995-4317-bbc0-8e846c8b906d" providerId="AD" clId="Web-{9D280E16-A11C-15B4-DD47-68BAEE45D081}" dt="2023-01-19T17:41:05.659" v="18"/>
        <pc:sldMkLst>
          <pc:docMk/>
          <pc:sldMk cId="1863926751" sldId="257"/>
        </pc:sldMkLst>
        <pc:spChg chg="mod ord">
          <ac:chgData name="Colton Briggs" userId="S::cbriggs@stu.chino.k12.ca.us::99e9645e-1995-4317-bbc0-8e846c8b906d" providerId="AD" clId="Web-{9D280E16-A11C-15B4-DD47-68BAEE45D081}" dt="2023-01-19T17:41:05.659" v="18"/>
          <ac:spMkLst>
            <pc:docMk/>
            <pc:sldMk cId="1863926751" sldId="257"/>
            <ac:spMk id="2" creationId="{63987625-AF69-9AB0-A1B5-9EB95969FCCE}"/>
          </ac:spMkLst>
        </pc:spChg>
        <pc:spChg chg="mod ord">
          <ac:chgData name="Colton Briggs" userId="S::cbriggs@stu.chino.k12.ca.us::99e9645e-1995-4317-bbc0-8e846c8b906d" providerId="AD" clId="Web-{9D280E16-A11C-15B4-DD47-68BAEE45D081}" dt="2023-01-19T17:41:05.659" v="18"/>
          <ac:spMkLst>
            <pc:docMk/>
            <pc:sldMk cId="1863926751" sldId="257"/>
            <ac:spMk id="3" creationId="{D8B29D55-6B6C-DDBD-CB2C-53B94044E4B3}"/>
          </ac:spMkLst>
        </pc:spChg>
        <pc:spChg chg="add del">
          <ac:chgData name="Colton Briggs" userId="S::cbriggs@stu.chino.k12.ca.us::99e9645e-1995-4317-bbc0-8e846c8b906d" providerId="AD" clId="Web-{9D280E16-A11C-15B4-DD47-68BAEE45D081}" dt="2023-01-19T17:41:05.659" v="18"/>
          <ac:spMkLst>
            <pc:docMk/>
            <pc:sldMk cId="1863926751" sldId="257"/>
            <ac:spMk id="19" creationId="{53E60C6D-4E85-4E14-BCDF-BF15C241F7CA}"/>
          </ac:spMkLst>
        </pc:spChg>
        <pc:spChg chg="add del">
          <ac:chgData name="Colton Briggs" userId="S::cbriggs@stu.chino.k12.ca.us::99e9645e-1995-4317-bbc0-8e846c8b906d" providerId="AD" clId="Web-{9D280E16-A11C-15B4-DD47-68BAEE45D081}" dt="2023-01-19T17:41:05.659" v="18"/>
          <ac:spMkLst>
            <pc:docMk/>
            <pc:sldMk cId="1863926751" sldId="257"/>
            <ac:spMk id="20" creationId="{7D42D292-4C48-479B-9E59-E29CD9871C0C}"/>
          </ac:spMkLst>
        </pc:spChg>
        <pc:spChg chg="add del">
          <ac:chgData name="Colton Briggs" userId="S::cbriggs@stu.chino.k12.ca.us::99e9645e-1995-4317-bbc0-8e846c8b906d" providerId="AD" clId="Web-{9D280E16-A11C-15B4-DD47-68BAEE45D081}" dt="2023-01-19T17:41:05.659" v="18"/>
          <ac:spMkLst>
            <pc:docMk/>
            <pc:sldMk cId="1863926751" sldId="257"/>
            <ac:spMk id="21" creationId="{533DF362-939D-4EEE-8DC4-6B54607E5611}"/>
          </ac:spMkLst>
        </pc:spChg>
      </pc:sldChg>
      <pc:sldChg chg="addSp delSp modSp mod modClrScheme addAnim delAnim delDesignElem chgLayout">
        <pc:chgData name="Colton Briggs" userId="S::cbriggs@stu.chino.k12.ca.us::99e9645e-1995-4317-bbc0-8e846c8b906d" providerId="AD" clId="Web-{9D280E16-A11C-15B4-DD47-68BAEE45D081}" dt="2023-01-19T17:41:05.659" v="18"/>
        <pc:sldMkLst>
          <pc:docMk/>
          <pc:sldMk cId="3896447553" sldId="258"/>
        </pc:sldMkLst>
        <pc:spChg chg="mod ord">
          <ac:chgData name="Colton Briggs" userId="S::cbriggs@stu.chino.k12.ca.us::99e9645e-1995-4317-bbc0-8e846c8b906d" providerId="AD" clId="Web-{9D280E16-A11C-15B4-DD47-68BAEE45D081}" dt="2023-01-19T17:41:05.659" v="18"/>
          <ac:spMkLst>
            <pc:docMk/>
            <pc:sldMk cId="3896447553" sldId="258"/>
            <ac:spMk id="2" creationId="{0D0D335F-B68E-92C2-4229-88DCEF355DFB}"/>
          </ac:spMkLst>
        </pc:spChg>
        <pc:spChg chg="mod ord">
          <ac:chgData name="Colton Briggs" userId="S::cbriggs@stu.chino.k12.ca.us::99e9645e-1995-4317-bbc0-8e846c8b906d" providerId="AD" clId="Web-{9D280E16-A11C-15B4-DD47-68BAEE45D081}" dt="2023-01-19T17:41:05.659" v="18"/>
          <ac:spMkLst>
            <pc:docMk/>
            <pc:sldMk cId="3896447553" sldId="258"/>
            <ac:spMk id="3" creationId="{3AC35B52-4EE0-FA24-6ACC-22A7AE59C72B}"/>
          </ac:spMkLst>
        </pc:spChg>
        <pc:spChg chg="add del">
          <ac:chgData name="Colton Briggs" userId="S::cbriggs@stu.chino.k12.ca.us::99e9645e-1995-4317-bbc0-8e846c8b906d" providerId="AD" clId="Web-{9D280E16-A11C-15B4-DD47-68BAEE45D081}" dt="2023-01-19T17:10:52.092" v="1"/>
          <ac:spMkLst>
            <pc:docMk/>
            <pc:sldMk cId="3896447553" sldId="258"/>
            <ac:spMk id="5" creationId="{96F29223-6DB8-906C-FF5E-600E788B8F43}"/>
          </ac:spMkLst>
        </pc:spChg>
        <pc:spChg chg="add del">
          <ac:chgData name="Colton Briggs" userId="S::cbriggs@stu.chino.k12.ca.us::99e9645e-1995-4317-bbc0-8e846c8b906d" providerId="AD" clId="Web-{9D280E16-A11C-15B4-DD47-68BAEE45D081}" dt="2023-01-19T17:41:05.659" v="18"/>
          <ac:spMkLst>
            <pc:docMk/>
            <pc:sldMk cId="3896447553" sldId="258"/>
            <ac:spMk id="10" creationId="{04812C46-200A-4DEB-A05E-3ED6C68C2387}"/>
          </ac:spMkLst>
        </pc:spChg>
        <pc:spChg chg="add del">
          <ac:chgData name="Colton Briggs" userId="S::cbriggs@stu.chino.k12.ca.us::99e9645e-1995-4317-bbc0-8e846c8b906d" providerId="AD" clId="Web-{9D280E16-A11C-15B4-DD47-68BAEE45D081}" dt="2023-01-19T17:41:05.659" v="18"/>
          <ac:spMkLst>
            <pc:docMk/>
            <pc:sldMk cId="3896447553" sldId="258"/>
            <ac:spMk id="12" creationId="{D1EA859B-E555-4109-94F3-6700E046E008}"/>
          </ac:spMkLst>
        </pc:spChg>
        <pc:picChg chg="add del">
          <ac:chgData name="Colton Briggs" userId="S::cbriggs@stu.chino.k12.ca.us::99e9645e-1995-4317-bbc0-8e846c8b906d" providerId="AD" clId="Web-{9D280E16-A11C-15B4-DD47-68BAEE45D081}" dt="2023-01-19T17:10:52.092" v="1"/>
          <ac:picMkLst>
            <pc:docMk/>
            <pc:sldMk cId="3896447553" sldId="258"/>
            <ac:picMk id="4" creationId="{1CCD433C-9A56-42AB-C974-91FD6D34786D}"/>
          </ac:picMkLst>
        </pc:picChg>
        <pc:picChg chg="add del mod">
          <ac:chgData name="Colton Briggs" userId="S::cbriggs@stu.chino.k12.ca.us::99e9645e-1995-4317-bbc0-8e846c8b906d" providerId="AD" clId="Web-{9D280E16-A11C-15B4-DD47-68BAEE45D081}" dt="2023-01-19T17:27:07.458" v="3"/>
          <ac:picMkLst>
            <pc:docMk/>
            <pc:sldMk cId="3896447553" sldId="258"/>
            <ac:picMk id="6" creationId="{5144BF51-1671-A68C-797F-E9DC344470E2}"/>
          </ac:picMkLst>
        </pc:picChg>
      </pc:sldChg>
      <pc:sldChg chg="addSp delSp modSp mod modClrScheme delDesignElem chgLayout">
        <pc:chgData name="Colton Briggs" userId="S::cbriggs@stu.chino.k12.ca.us::99e9645e-1995-4317-bbc0-8e846c8b906d" providerId="AD" clId="Web-{9D280E16-A11C-15B4-DD47-68BAEE45D081}" dt="2023-01-19T17:41:05.659" v="18"/>
        <pc:sldMkLst>
          <pc:docMk/>
          <pc:sldMk cId="2503769589" sldId="259"/>
        </pc:sldMkLst>
        <pc:spChg chg="mod ord">
          <ac:chgData name="Colton Briggs" userId="S::cbriggs@stu.chino.k12.ca.us::99e9645e-1995-4317-bbc0-8e846c8b906d" providerId="AD" clId="Web-{9D280E16-A11C-15B4-DD47-68BAEE45D081}" dt="2023-01-19T17:41:05.659" v="18"/>
          <ac:spMkLst>
            <pc:docMk/>
            <pc:sldMk cId="2503769589" sldId="259"/>
            <ac:spMk id="2" creationId="{4AD36017-2DDD-27F3-9FEA-3DE5E0EB526D}"/>
          </ac:spMkLst>
        </pc:spChg>
        <pc:spChg chg="mod ord">
          <ac:chgData name="Colton Briggs" userId="S::cbriggs@stu.chino.k12.ca.us::99e9645e-1995-4317-bbc0-8e846c8b906d" providerId="AD" clId="Web-{9D280E16-A11C-15B4-DD47-68BAEE45D081}" dt="2023-01-19T17:41:05.659" v="18"/>
          <ac:spMkLst>
            <pc:docMk/>
            <pc:sldMk cId="2503769589" sldId="259"/>
            <ac:spMk id="3" creationId="{612C3A09-4735-AEE7-3968-4B34B24B8238}"/>
          </ac:spMkLst>
        </pc:spChg>
        <pc:spChg chg="add del">
          <ac:chgData name="Colton Briggs" userId="S::cbriggs@stu.chino.k12.ca.us::99e9645e-1995-4317-bbc0-8e846c8b906d" providerId="AD" clId="Web-{9D280E16-A11C-15B4-DD47-68BAEE45D081}" dt="2023-01-19T17:41:05.659" v="18"/>
          <ac:spMkLst>
            <pc:docMk/>
            <pc:sldMk cId="2503769589" sldId="259"/>
            <ac:spMk id="16" creationId="{A3C210E6-A35A-4F68-8D60-801A019C75B8}"/>
          </ac:spMkLst>
        </pc:spChg>
        <pc:spChg chg="add del">
          <ac:chgData name="Colton Briggs" userId="S::cbriggs@stu.chino.k12.ca.us::99e9645e-1995-4317-bbc0-8e846c8b906d" providerId="AD" clId="Web-{9D280E16-A11C-15B4-DD47-68BAEE45D081}" dt="2023-01-19T17:41:05.659" v="18"/>
          <ac:spMkLst>
            <pc:docMk/>
            <pc:sldMk cId="2503769589" sldId="259"/>
            <ac:spMk id="18" creationId="{AC0D06B0-F19C-459E-B221-A34B506FB5E3}"/>
          </ac:spMkLst>
        </pc:spChg>
        <pc:spChg chg="add del">
          <ac:chgData name="Colton Briggs" userId="S::cbriggs@stu.chino.k12.ca.us::99e9645e-1995-4317-bbc0-8e846c8b906d" providerId="AD" clId="Web-{9D280E16-A11C-15B4-DD47-68BAEE45D081}" dt="2023-01-19T17:41:05.659" v="18"/>
          <ac:spMkLst>
            <pc:docMk/>
            <pc:sldMk cId="2503769589" sldId="259"/>
            <ac:spMk id="20" creationId="{345B26DA-1C6B-4C66-81C9-9C1877FC2DB1}"/>
          </ac:spMkLst>
        </pc:spChg>
        <pc:spChg chg="add del">
          <ac:chgData name="Colton Briggs" userId="S::cbriggs@stu.chino.k12.ca.us::99e9645e-1995-4317-bbc0-8e846c8b906d" providerId="AD" clId="Web-{9D280E16-A11C-15B4-DD47-68BAEE45D081}" dt="2023-01-19T17:41:05.659" v="18"/>
          <ac:spMkLst>
            <pc:docMk/>
            <pc:sldMk cId="2503769589" sldId="259"/>
            <ac:spMk id="22" creationId="{98DE6C44-43F8-4DE4-AB81-66853FFEA09A}"/>
          </ac:spMkLst>
        </pc:spChg>
        <pc:spChg chg="add del">
          <ac:chgData name="Colton Briggs" userId="S::cbriggs@stu.chino.k12.ca.us::99e9645e-1995-4317-bbc0-8e846c8b906d" providerId="AD" clId="Web-{9D280E16-A11C-15B4-DD47-68BAEE45D081}" dt="2023-01-19T17:41:05.659" v="18"/>
          <ac:spMkLst>
            <pc:docMk/>
            <pc:sldMk cId="2503769589" sldId="259"/>
            <ac:spMk id="24" creationId="{2409529B-9B56-4F10-BE4D-F934DB89E57E}"/>
          </ac:spMkLst>
        </pc:spChg>
      </pc:sldChg>
      <pc:sldChg chg="addSp delSp modSp mod modClrScheme delDesignElem chgLayout">
        <pc:chgData name="Colton Briggs" userId="S::cbriggs@stu.chino.k12.ca.us::99e9645e-1995-4317-bbc0-8e846c8b906d" providerId="AD" clId="Web-{9D280E16-A11C-15B4-DD47-68BAEE45D081}" dt="2023-01-19T17:41:05.659" v="18"/>
        <pc:sldMkLst>
          <pc:docMk/>
          <pc:sldMk cId="2776779948" sldId="260"/>
        </pc:sldMkLst>
        <pc:spChg chg="mod ord">
          <ac:chgData name="Colton Briggs" userId="S::cbriggs@stu.chino.k12.ca.us::99e9645e-1995-4317-bbc0-8e846c8b906d" providerId="AD" clId="Web-{9D280E16-A11C-15B4-DD47-68BAEE45D081}" dt="2023-01-19T17:41:05.659" v="18"/>
          <ac:spMkLst>
            <pc:docMk/>
            <pc:sldMk cId="2776779948" sldId="260"/>
            <ac:spMk id="2" creationId="{FE8F118F-E9F0-F124-65C2-DB39AC5E4A50}"/>
          </ac:spMkLst>
        </pc:spChg>
        <pc:spChg chg="mod ord">
          <ac:chgData name="Colton Briggs" userId="S::cbriggs@stu.chino.k12.ca.us::99e9645e-1995-4317-bbc0-8e846c8b906d" providerId="AD" clId="Web-{9D280E16-A11C-15B4-DD47-68BAEE45D081}" dt="2023-01-19T17:41:05.659" v="18"/>
          <ac:spMkLst>
            <pc:docMk/>
            <pc:sldMk cId="2776779948" sldId="260"/>
            <ac:spMk id="3" creationId="{49B03EBD-6487-56F5-9C79-458BAC5CAB7C}"/>
          </ac:spMkLst>
        </pc:spChg>
        <pc:spChg chg="add del">
          <ac:chgData name="Colton Briggs" userId="S::cbriggs@stu.chino.k12.ca.us::99e9645e-1995-4317-bbc0-8e846c8b906d" providerId="AD" clId="Web-{9D280E16-A11C-15B4-DD47-68BAEE45D081}" dt="2023-01-19T17:41:05.659" v="18"/>
          <ac:spMkLst>
            <pc:docMk/>
            <pc:sldMk cId="2776779948" sldId="260"/>
            <ac:spMk id="29" creationId="{B43B9CA2-4B31-4ACD-9A9F-B8E6C6420386}"/>
          </ac:spMkLst>
        </pc:spChg>
        <pc:spChg chg="add del">
          <ac:chgData name="Colton Briggs" userId="S::cbriggs@stu.chino.k12.ca.us::99e9645e-1995-4317-bbc0-8e846c8b906d" providerId="AD" clId="Web-{9D280E16-A11C-15B4-DD47-68BAEE45D081}" dt="2023-01-19T17:41:05.659" v="18"/>
          <ac:spMkLst>
            <pc:docMk/>
            <pc:sldMk cId="2776779948" sldId="260"/>
            <ac:spMk id="31" creationId="{33F94DB1-BC5D-454D-845C-7BA3A1F46999}"/>
          </ac:spMkLst>
        </pc:spChg>
        <pc:spChg chg="add del">
          <ac:chgData name="Colton Briggs" userId="S::cbriggs@stu.chino.k12.ca.us::99e9645e-1995-4317-bbc0-8e846c8b906d" providerId="AD" clId="Web-{9D280E16-A11C-15B4-DD47-68BAEE45D081}" dt="2023-01-19T17:41:05.659" v="18"/>
          <ac:spMkLst>
            <pc:docMk/>
            <pc:sldMk cId="2776779948" sldId="260"/>
            <ac:spMk id="33" creationId="{5676B86F-860B-4586-BCAA-C0650C09B7B9}"/>
          </ac:spMkLst>
        </pc:spChg>
        <pc:spChg chg="add del">
          <ac:chgData name="Colton Briggs" userId="S::cbriggs@stu.chino.k12.ca.us::99e9645e-1995-4317-bbc0-8e846c8b906d" providerId="AD" clId="Web-{9D280E16-A11C-15B4-DD47-68BAEE45D081}" dt="2023-01-19T17:41:05.659" v="18"/>
          <ac:spMkLst>
            <pc:docMk/>
            <pc:sldMk cId="2776779948" sldId="260"/>
            <ac:spMk id="35" creationId="{8C818ED5-2F56-4171-9445-3AA4F4462396}"/>
          </ac:spMkLst>
        </pc:spChg>
        <pc:spChg chg="add del">
          <ac:chgData name="Colton Briggs" userId="S::cbriggs@stu.chino.k12.ca.us::99e9645e-1995-4317-bbc0-8e846c8b906d" providerId="AD" clId="Web-{9D280E16-A11C-15B4-DD47-68BAEE45D081}" dt="2023-01-19T17:41:05.659" v="18"/>
          <ac:spMkLst>
            <pc:docMk/>
            <pc:sldMk cId="2776779948" sldId="260"/>
            <ac:spMk id="37" creationId="{DE74FCE8-866C-4AFA-B45C-FACE2A6094E4}"/>
          </ac:spMkLst>
        </pc:spChg>
      </pc:sldChg>
      <pc:sldChg chg="addSp delSp modSp mod modClrScheme delDesignElem chgLayout">
        <pc:chgData name="Colton Briggs" userId="S::cbriggs@stu.chino.k12.ca.us::99e9645e-1995-4317-bbc0-8e846c8b906d" providerId="AD" clId="Web-{9D280E16-A11C-15B4-DD47-68BAEE45D081}" dt="2023-01-19T17:41:05.659" v="18"/>
        <pc:sldMkLst>
          <pc:docMk/>
          <pc:sldMk cId="1951307523" sldId="261"/>
        </pc:sldMkLst>
        <pc:spChg chg="add del">
          <ac:chgData name="Colton Briggs" userId="S::cbriggs@stu.chino.k12.ca.us::99e9645e-1995-4317-bbc0-8e846c8b906d" providerId="AD" clId="Web-{9D280E16-A11C-15B4-DD47-68BAEE45D081}" dt="2023-01-19T17:41:05.659" v="18"/>
          <ac:spMkLst>
            <pc:docMk/>
            <pc:sldMk cId="1951307523" sldId="261"/>
            <ac:spMk id="12" creationId="{42A4FC2C-047E-45A5-965D-8E1E3BF09BC6}"/>
          </ac:spMkLst>
        </pc:spChg>
        <pc:picChg chg="mod ord">
          <ac:chgData name="Colton Briggs" userId="S::cbriggs@stu.chino.k12.ca.us::99e9645e-1995-4317-bbc0-8e846c8b906d" providerId="AD" clId="Web-{9D280E16-A11C-15B4-DD47-68BAEE45D081}" dt="2023-01-19T17:41:05.659" v="18"/>
          <ac:picMkLst>
            <pc:docMk/>
            <pc:sldMk cId="1951307523" sldId="261"/>
            <ac:picMk id="4" creationId="{22C1CD8F-984F-1CDA-2639-2FBA8BC18FA5}"/>
          </ac:picMkLst>
        </pc:picChg>
      </pc:sldChg>
      <pc:sldMasterChg chg="add del addSldLayout delSldLayout">
        <pc:chgData name="Colton Briggs" userId="S::cbriggs@stu.chino.k12.ca.us::99e9645e-1995-4317-bbc0-8e846c8b906d" providerId="AD" clId="Web-{9D280E16-A11C-15B4-DD47-68BAEE45D081}" dt="2023-01-19T17:41:05.659" v="18"/>
        <pc:sldMasterMkLst>
          <pc:docMk/>
          <pc:sldMasterMk cId="2460954070" sldId="2147483660"/>
        </pc:sldMasterMkLst>
        <pc:sldLayoutChg chg="add del">
          <pc:chgData name="Colton Briggs" userId="S::cbriggs@stu.chino.k12.ca.us::99e9645e-1995-4317-bbc0-8e846c8b906d" providerId="AD" clId="Web-{9D280E16-A11C-15B4-DD47-68BAEE45D081}" dt="2023-01-19T17:41:05.659" v="18"/>
          <pc:sldLayoutMkLst>
            <pc:docMk/>
            <pc:sldMasterMk cId="2460954070" sldId="2147483660"/>
            <pc:sldLayoutMk cId="2385387890" sldId="2147483661"/>
          </pc:sldLayoutMkLst>
        </pc:sldLayoutChg>
        <pc:sldLayoutChg chg="add del">
          <pc:chgData name="Colton Briggs" userId="S::cbriggs@stu.chino.k12.ca.us::99e9645e-1995-4317-bbc0-8e846c8b906d" providerId="AD" clId="Web-{9D280E16-A11C-15B4-DD47-68BAEE45D081}" dt="2023-01-19T17:41:05.659" v="18"/>
          <pc:sldLayoutMkLst>
            <pc:docMk/>
            <pc:sldMasterMk cId="2460954070" sldId="2147483660"/>
            <pc:sldLayoutMk cId="949138452" sldId="2147483662"/>
          </pc:sldLayoutMkLst>
        </pc:sldLayoutChg>
        <pc:sldLayoutChg chg="add del">
          <pc:chgData name="Colton Briggs" userId="S::cbriggs@stu.chino.k12.ca.us::99e9645e-1995-4317-bbc0-8e846c8b906d" providerId="AD" clId="Web-{9D280E16-A11C-15B4-DD47-68BAEE45D081}" dt="2023-01-19T17:41:05.659" v="18"/>
          <pc:sldLayoutMkLst>
            <pc:docMk/>
            <pc:sldMasterMk cId="2460954070" sldId="2147483660"/>
            <pc:sldLayoutMk cId="2591524520" sldId="2147483663"/>
          </pc:sldLayoutMkLst>
        </pc:sldLayoutChg>
        <pc:sldLayoutChg chg="add del">
          <pc:chgData name="Colton Briggs" userId="S::cbriggs@stu.chino.k12.ca.us::99e9645e-1995-4317-bbc0-8e846c8b906d" providerId="AD" clId="Web-{9D280E16-A11C-15B4-DD47-68BAEE45D081}" dt="2023-01-19T17:41:05.659" v="18"/>
          <pc:sldLayoutMkLst>
            <pc:docMk/>
            <pc:sldMasterMk cId="2460954070" sldId="2147483660"/>
            <pc:sldLayoutMk cId="1203092039" sldId="2147483664"/>
          </pc:sldLayoutMkLst>
        </pc:sldLayoutChg>
        <pc:sldLayoutChg chg="add del">
          <pc:chgData name="Colton Briggs" userId="S::cbriggs@stu.chino.k12.ca.us::99e9645e-1995-4317-bbc0-8e846c8b906d" providerId="AD" clId="Web-{9D280E16-A11C-15B4-DD47-68BAEE45D081}" dt="2023-01-19T17:41:05.659" v="18"/>
          <pc:sldLayoutMkLst>
            <pc:docMk/>
            <pc:sldMasterMk cId="2460954070" sldId="2147483660"/>
            <pc:sldLayoutMk cId="3733172339" sldId="2147483665"/>
          </pc:sldLayoutMkLst>
        </pc:sldLayoutChg>
        <pc:sldLayoutChg chg="add del">
          <pc:chgData name="Colton Briggs" userId="S::cbriggs@stu.chino.k12.ca.us::99e9645e-1995-4317-bbc0-8e846c8b906d" providerId="AD" clId="Web-{9D280E16-A11C-15B4-DD47-68BAEE45D081}" dt="2023-01-19T17:41:05.659" v="18"/>
          <pc:sldLayoutMkLst>
            <pc:docMk/>
            <pc:sldMasterMk cId="2460954070" sldId="2147483660"/>
            <pc:sldLayoutMk cId="3210312558" sldId="2147483666"/>
          </pc:sldLayoutMkLst>
        </pc:sldLayoutChg>
        <pc:sldLayoutChg chg="add del">
          <pc:chgData name="Colton Briggs" userId="S::cbriggs@stu.chino.k12.ca.us::99e9645e-1995-4317-bbc0-8e846c8b906d" providerId="AD" clId="Web-{9D280E16-A11C-15B4-DD47-68BAEE45D081}" dt="2023-01-19T17:41:05.659" v="18"/>
          <pc:sldLayoutMkLst>
            <pc:docMk/>
            <pc:sldMasterMk cId="2460954070" sldId="2147483660"/>
            <pc:sldLayoutMk cId="3146388984" sldId="2147483667"/>
          </pc:sldLayoutMkLst>
        </pc:sldLayoutChg>
        <pc:sldLayoutChg chg="add del">
          <pc:chgData name="Colton Briggs" userId="S::cbriggs@stu.chino.k12.ca.us::99e9645e-1995-4317-bbc0-8e846c8b906d" providerId="AD" clId="Web-{9D280E16-A11C-15B4-DD47-68BAEE45D081}" dt="2023-01-19T17:41:05.659" v="18"/>
          <pc:sldLayoutMkLst>
            <pc:docMk/>
            <pc:sldMasterMk cId="2460954070" sldId="2147483660"/>
            <pc:sldLayoutMk cId="3171841454" sldId="2147483668"/>
          </pc:sldLayoutMkLst>
        </pc:sldLayoutChg>
        <pc:sldLayoutChg chg="add del">
          <pc:chgData name="Colton Briggs" userId="S::cbriggs@stu.chino.k12.ca.us::99e9645e-1995-4317-bbc0-8e846c8b906d" providerId="AD" clId="Web-{9D280E16-A11C-15B4-DD47-68BAEE45D081}" dt="2023-01-19T17:41:05.659" v="18"/>
          <pc:sldLayoutMkLst>
            <pc:docMk/>
            <pc:sldMasterMk cId="2460954070" sldId="2147483660"/>
            <pc:sldLayoutMk cId="1718958274" sldId="2147483669"/>
          </pc:sldLayoutMkLst>
        </pc:sldLayoutChg>
        <pc:sldLayoutChg chg="add del">
          <pc:chgData name="Colton Briggs" userId="S::cbriggs@stu.chino.k12.ca.us::99e9645e-1995-4317-bbc0-8e846c8b906d" providerId="AD" clId="Web-{9D280E16-A11C-15B4-DD47-68BAEE45D081}" dt="2023-01-19T17:41:05.659" v="18"/>
          <pc:sldLayoutMkLst>
            <pc:docMk/>
            <pc:sldMasterMk cId="2460954070" sldId="2147483660"/>
            <pc:sldLayoutMk cId="2202905451" sldId="2147483670"/>
          </pc:sldLayoutMkLst>
        </pc:sldLayoutChg>
        <pc:sldLayoutChg chg="add del">
          <pc:chgData name="Colton Briggs" userId="S::cbriggs@stu.chino.k12.ca.us::99e9645e-1995-4317-bbc0-8e846c8b906d" providerId="AD" clId="Web-{9D280E16-A11C-15B4-DD47-68BAEE45D081}" dt="2023-01-19T17:41:05.659" v="18"/>
          <pc:sldLayoutMkLst>
            <pc:docMk/>
            <pc:sldMasterMk cId="2460954070" sldId="2147483660"/>
            <pc:sldLayoutMk cId="3479445657" sldId="2147483671"/>
          </pc:sldLayoutMkLst>
        </pc:sldLayoutChg>
      </pc:sldMasterChg>
      <pc:sldMasterChg chg="add del modTransition addSldLayout delSldLayout modSldLayout">
        <pc:chgData name="Colton Briggs" userId="S::cbriggs@stu.chino.k12.ca.us::99e9645e-1995-4317-bbc0-8e846c8b906d" providerId="AD" clId="Web-{9D280E16-A11C-15B4-DD47-68BAEE45D081}" dt="2023-01-19T17:41:05.659" v="18"/>
        <pc:sldMasterMkLst>
          <pc:docMk/>
          <pc:sldMasterMk cId="1696664043" sldId="2147483672"/>
        </pc:sldMasterMkLst>
        <pc:sldLayoutChg chg="add del mod replId">
          <pc:chgData name="Colton Briggs" userId="S::cbriggs@stu.chino.k12.ca.us::99e9645e-1995-4317-bbc0-8e846c8b906d" providerId="AD" clId="Web-{9D280E16-A11C-15B4-DD47-68BAEE45D081}" dt="2023-01-19T17:41:05.659" v="18"/>
          <pc:sldLayoutMkLst>
            <pc:docMk/>
            <pc:sldMasterMk cId="1696664043" sldId="2147483672"/>
            <pc:sldLayoutMk cId="3348555935" sldId="2147483673"/>
          </pc:sldLayoutMkLst>
        </pc:sldLayoutChg>
        <pc:sldLayoutChg chg="add del mod replId">
          <pc:chgData name="Colton Briggs" userId="S::cbriggs@stu.chino.k12.ca.us::99e9645e-1995-4317-bbc0-8e846c8b906d" providerId="AD" clId="Web-{9D280E16-A11C-15B4-DD47-68BAEE45D081}" dt="2023-01-19T17:41:05.659" v="18"/>
          <pc:sldLayoutMkLst>
            <pc:docMk/>
            <pc:sldMasterMk cId="1696664043" sldId="2147483672"/>
            <pc:sldLayoutMk cId="2975481634" sldId="2147483674"/>
          </pc:sldLayoutMkLst>
        </pc:sldLayoutChg>
        <pc:sldLayoutChg chg="add del mod replId">
          <pc:chgData name="Colton Briggs" userId="S::cbriggs@stu.chino.k12.ca.us::99e9645e-1995-4317-bbc0-8e846c8b906d" providerId="AD" clId="Web-{9D280E16-A11C-15B4-DD47-68BAEE45D081}" dt="2023-01-19T17:41:05.659" v="18"/>
          <pc:sldLayoutMkLst>
            <pc:docMk/>
            <pc:sldMasterMk cId="1696664043" sldId="2147483672"/>
            <pc:sldLayoutMk cId="2080789693" sldId="2147483675"/>
          </pc:sldLayoutMkLst>
        </pc:sldLayoutChg>
        <pc:sldLayoutChg chg="add del mod replId">
          <pc:chgData name="Colton Briggs" userId="S::cbriggs@stu.chino.k12.ca.us::99e9645e-1995-4317-bbc0-8e846c8b906d" providerId="AD" clId="Web-{9D280E16-A11C-15B4-DD47-68BAEE45D081}" dt="2023-01-19T17:41:05.659" v="18"/>
          <pc:sldLayoutMkLst>
            <pc:docMk/>
            <pc:sldMasterMk cId="1696664043" sldId="2147483672"/>
            <pc:sldLayoutMk cId="1096283454" sldId="2147483676"/>
          </pc:sldLayoutMkLst>
        </pc:sldLayoutChg>
        <pc:sldLayoutChg chg="add del mod replId">
          <pc:chgData name="Colton Briggs" userId="S::cbriggs@stu.chino.k12.ca.us::99e9645e-1995-4317-bbc0-8e846c8b906d" providerId="AD" clId="Web-{9D280E16-A11C-15B4-DD47-68BAEE45D081}" dt="2023-01-19T17:41:05.659" v="18"/>
          <pc:sldLayoutMkLst>
            <pc:docMk/>
            <pc:sldMasterMk cId="1696664043" sldId="2147483672"/>
            <pc:sldLayoutMk cId="3432264317" sldId="2147483677"/>
          </pc:sldLayoutMkLst>
        </pc:sldLayoutChg>
        <pc:sldLayoutChg chg="add del mod replId">
          <pc:chgData name="Colton Briggs" userId="S::cbriggs@stu.chino.k12.ca.us::99e9645e-1995-4317-bbc0-8e846c8b906d" providerId="AD" clId="Web-{9D280E16-A11C-15B4-DD47-68BAEE45D081}" dt="2023-01-19T17:41:05.659" v="18"/>
          <pc:sldLayoutMkLst>
            <pc:docMk/>
            <pc:sldMasterMk cId="1696664043" sldId="2147483672"/>
            <pc:sldLayoutMk cId="2442945022" sldId="2147483678"/>
          </pc:sldLayoutMkLst>
        </pc:sldLayoutChg>
        <pc:sldLayoutChg chg="add del mod replId">
          <pc:chgData name="Colton Briggs" userId="S::cbriggs@stu.chino.k12.ca.us::99e9645e-1995-4317-bbc0-8e846c8b906d" providerId="AD" clId="Web-{9D280E16-A11C-15B4-DD47-68BAEE45D081}" dt="2023-01-19T17:41:05.659" v="18"/>
          <pc:sldLayoutMkLst>
            <pc:docMk/>
            <pc:sldMasterMk cId="1696664043" sldId="2147483672"/>
            <pc:sldLayoutMk cId="1563343878" sldId="2147483679"/>
          </pc:sldLayoutMkLst>
        </pc:sldLayoutChg>
        <pc:sldLayoutChg chg="add del mod replId">
          <pc:chgData name="Colton Briggs" userId="S::cbriggs@stu.chino.k12.ca.us::99e9645e-1995-4317-bbc0-8e846c8b906d" providerId="AD" clId="Web-{9D280E16-A11C-15B4-DD47-68BAEE45D081}" dt="2023-01-19T17:41:05.659" v="18"/>
          <pc:sldLayoutMkLst>
            <pc:docMk/>
            <pc:sldMasterMk cId="1696664043" sldId="2147483672"/>
            <pc:sldLayoutMk cId="4130439754" sldId="2147483680"/>
          </pc:sldLayoutMkLst>
        </pc:sldLayoutChg>
        <pc:sldLayoutChg chg="add del mod replId">
          <pc:chgData name="Colton Briggs" userId="S::cbriggs@stu.chino.k12.ca.us::99e9645e-1995-4317-bbc0-8e846c8b906d" providerId="AD" clId="Web-{9D280E16-A11C-15B4-DD47-68BAEE45D081}" dt="2023-01-19T17:41:05.659" v="18"/>
          <pc:sldLayoutMkLst>
            <pc:docMk/>
            <pc:sldMasterMk cId="1696664043" sldId="2147483672"/>
            <pc:sldLayoutMk cId="2340365811" sldId="2147483681"/>
          </pc:sldLayoutMkLst>
        </pc:sldLayoutChg>
        <pc:sldLayoutChg chg="add del mod replId">
          <pc:chgData name="Colton Briggs" userId="S::cbriggs@stu.chino.k12.ca.us::99e9645e-1995-4317-bbc0-8e846c8b906d" providerId="AD" clId="Web-{9D280E16-A11C-15B4-DD47-68BAEE45D081}" dt="2023-01-19T17:41:05.659" v="18"/>
          <pc:sldLayoutMkLst>
            <pc:docMk/>
            <pc:sldMasterMk cId="1696664043" sldId="2147483672"/>
            <pc:sldLayoutMk cId="2510801570" sldId="2147483682"/>
          </pc:sldLayoutMkLst>
        </pc:sldLayoutChg>
        <pc:sldLayoutChg chg="add del mod replId">
          <pc:chgData name="Colton Briggs" userId="S::cbriggs@stu.chino.k12.ca.us::99e9645e-1995-4317-bbc0-8e846c8b906d" providerId="AD" clId="Web-{9D280E16-A11C-15B4-DD47-68BAEE45D081}" dt="2023-01-19T17:41:05.659" v="18"/>
          <pc:sldLayoutMkLst>
            <pc:docMk/>
            <pc:sldMasterMk cId="1696664043" sldId="2147483672"/>
            <pc:sldLayoutMk cId="336301590" sldId="2147483683"/>
          </pc:sldLayoutMkLst>
        </pc:sldLayoutChg>
      </pc:sldMasterChg>
      <pc:sldMasterChg chg="add del modTransition addSldLayout delSldLayout modSldLayout">
        <pc:chgData name="Colton Briggs" userId="S::cbriggs@stu.chino.k12.ca.us::99e9645e-1995-4317-bbc0-8e846c8b906d" providerId="AD" clId="Web-{9D280E16-A11C-15B4-DD47-68BAEE45D081}" dt="2023-01-19T17:40:58.095" v="17"/>
        <pc:sldMasterMkLst>
          <pc:docMk/>
          <pc:sldMasterMk cId="1874931023" sldId="2147483684"/>
        </pc:sldMasterMkLst>
        <pc:sldLayoutChg chg="add del mod replId">
          <pc:chgData name="Colton Briggs" userId="S::cbriggs@stu.chino.k12.ca.us::99e9645e-1995-4317-bbc0-8e846c8b906d" providerId="AD" clId="Web-{9D280E16-A11C-15B4-DD47-68BAEE45D081}" dt="2023-01-19T17:40:58.095" v="17"/>
          <pc:sldLayoutMkLst>
            <pc:docMk/>
            <pc:sldMasterMk cId="1874931023" sldId="2147483684"/>
            <pc:sldLayoutMk cId="1824907602" sldId="2147483685"/>
          </pc:sldLayoutMkLst>
        </pc:sldLayoutChg>
        <pc:sldLayoutChg chg="add del mod replId">
          <pc:chgData name="Colton Briggs" userId="S::cbriggs@stu.chino.k12.ca.us::99e9645e-1995-4317-bbc0-8e846c8b906d" providerId="AD" clId="Web-{9D280E16-A11C-15B4-DD47-68BAEE45D081}" dt="2023-01-19T17:40:58.095" v="17"/>
          <pc:sldLayoutMkLst>
            <pc:docMk/>
            <pc:sldMasterMk cId="1874931023" sldId="2147483684"/>
            <pc:sldLayoutMk cId="3353717998" sldId="2147483686"/>
          </pc:sldLayoutMkLst>
        </pc:sldLayoutChg>
        <pc:sldLayoutChg chg="add del mod replId">
          <pc:chgData name="Colton Briggs" userId="S::cbriggs@stu.chino.k12.ca.us::99e9645e-1995-4317-bbc0-8e846c8b906d" providerId="AD" clId="Web-{9D280E16-A11C-15B4-DD47-68BAEE45D081}" dt="2023-01-19T17:40:58.095" v="17"/>
          <pc:sldLayoutMkLst>
            <pc:docMk/>
            <pc:sldMasterMk cId="1874931023" sldId="2147483684"/>
            <pc:sldLayoutMk cId="2111029553" sldId="2147483687"/>
          </pc:sldLayoutMkLst>
        </pc:sldLayoutChg>
        <pc:sldLayoutChg chg="add del mod replId">
          <pc:chgData name="Colton Briggs" userId="S::cbriggs@stu.chino.k12.ca.us::99e9645e-1995-4317-bbc0-8e846c8b906d" providerId="AD" clId="Web-{9D280E16-A11C-15B4-DD47-68BAEE45D081}" dt="2023-01-19T17:40:58.095" v="17"/>
          <pc:sldLayoutMkLst>
            <pc:docMk/>
            <pc:sldMasterMk cId="1874931023" sldId="2147483684"/>
            <pc:sldLayoutMk cId="2981036672" sldId="2147483688"/>
          </pc:sldLayoutMkLst>
        </pc:sldLayoutChg>
        <pc:sldLayoutChg chg="add del mod replId">
          <pc:chgData name="Colton Briggs" userId="S::cbriggs@stu.chino.k12.ca.us::99e9645e-1995-4317-bbc0-8e846c8b906d" providerId="AD" clId="Web-{9D280E16-A11C-15B4-DD47-68BAEE45D081}" dt="2023-01-19T17:40:58.095" v="17"/>
          <pc:sldLayoutMkLst>
            <pc:docMk/>
            <pc:sldMasterMk cId="1874931023" sldId="2147483684"/>
            <pc:sldLayoutMk cId="752688882" sldId="2147483689"/>
          </pc:sldLayoutMkLst>
        </pc:sldLayoutChg>
        <pc:sldLayoutChg chg="add del mod replId">
          <pc:chgData name="Colton Briggs" userId="S::cbriggs@stu.chino.k12.ca.us::99e9645e-1995-4317-bbc0-8e846c8b906d" providerId="AD" clId="Web-{9D280E16-A11C-15B4-DD47-68BAEE45D081}" dt="2023-01-19T17:40:58.095" v="17"/>
          <pc:sldLayoutMkLst>
            <pc:docMk/>
            <pc:sldMasterMk cId="1874931023" sldId="2147483684"/>
            <pc:sldLayoutMk cId="204405253" sldId="2147483690"/>
          </pc:sldLayoutMkLst>
        </pc:sldLayoutChg>
        <pc:sldLayoutChg chg="add del mod replId">
          <pc:chgData name="Colton Briggs" userId="S::cbriggs@stu.chino.k12.ca.us::99e9645e-1995-4317-bbc0-8e846c8b906d" providerId="AD" clId="Web-{9D280E16-A11C-15B4-DD47-68BAEE45D081}" dt="2023-01-19T17:40:58.095" v="17"/>
          <pc:sldLayoutMkLst>
            <pc:docMk/>
            <pc:sldMasterMk cId="1874931023" sldId="2147483684"/>
            <pc:sldLayoutMk cId="2005363414" sldId="2147483691"/>
          </pc:sldLayoutMkLst>
        </pc:sldLayoutChg>
        <pc:sldLayoutChg chg="add del mod replId">
          <pc:chgData name="Colton Briggs" userId="S::cbriggs@stu.chino.k12.ca.us::99e9645e-1995-4317-bbc0-8e846c8b906d" providerId="AD" clId="Web-{9D280E16-A11C-15B4-DD47-68BAEE45D081}" dt="2023-01-19T17:40:58.095" v="17"/>
          <pc:sldLayoutMkLst>
            <pc:docMk/>
            <pc:sldMasterMk cId="1874931023" sldId="2147483684"/>
            <pc:sldLayoutMk cId="2765818732" sldId="2147483692"/>
          </pc:sldLayoutMkLst>
        </pc:sldLayoutChg>
        <pc:sldLayoutChg chg="add del mod replId">
          <pc:chgData name="Colton Briggs" userId="S::cbriggs@stu.chino.k12.ca.us::99e9645e-1995-4317-bbc0-8e846c8b906d" providerId="AD" clId="Web-{9D280E16-A11C-15B4-DD47-68BAEE45D081}" dt="2023-01-19T17:40:58.095" v="17"/>
          <pc:sldLayoutMkLst>
            <pc:docMk/>
            <pc:sldMasterMk cId="1874931023" sldId="2147483684"/>
            <pc:sldLayoutMk cId="2323996081" sldId="2147483693"/>
          </pc:sldLayoutMkLst>
        </pc:sldLayoutChg>
        <pc:sldLayoutChg chg="add del mod replId">
          <pc:chgData name="Colton Briggs" userId="S::cbriggs@stu.chino.k12.ca.us::99e9645e-1995-4317-bbc0-8e846c8b906d" providerId="AD" clId="Web-{9D280E16-A11C-15B4-DD47-68BAEE45D081}" dt="2023-01-19T17:40:58.095" v="17"/>
          <pc:sldLayoutMkLst>
            <pc:docMk/>
            <pc:sldMasterMk cId="1874931023" sldId="2147483684"/>
            <pc:sldLayoutMk cId="931409711" sldId="2147483694"/>
          </pc:sldLayoutMkLst>
        </pc:sldLayoutChg>
        <pc:sldLayoutChg chg="add del mod replId">
          <pc:chgData name="Colton Briggs" userId="S::cbriggs@stu.chino.k12.ca.us::99e9645e-1995-4317-bbc0-8e846c8b906d" providerId="AD" clId="Web-{9D280E16-A11C-15B4-DD47-68BAEE45D081}" dt="2023-01-19T17:40:58.095" v="17"/>
          <pc:sldLayoutMkLst>
            <pc:docMk/>
            <pc:sldMasterMk cId="1874931023" sldId="2147483684"/>
            <pc:sldLayoutMk cId="177268714" sldId="2147483695"/>
          </pc:sldLayoutMkLst>
        </pc:sldLayoutChg>
      </pc:sldMasterChg>
    </pc:docChg>
  </pc:docChgLst>
  <pc:docChgLst>
    <pc:chgData name="Colton Briggs" userId="S::cbriggs@stu.chino.k12.ca.us::99e9645e-1995-4317-bbc0-8e846c8b906d" providerId="AD" clId="Web-{1F044302-4662-0310-C1C0-455BD8306279}"/>
    <pc:docChg chg="modSld sldOrd">
      <pc:chgData name="Colton Briggs" userId="S::cbriggs@stu.chino.k12.ca.us::99e9645e-1995-4317-bbc0-8e846c8b906d" providerId="AD" clId="Web-{1F044302-4662-0310-C1C0-455BD8306279}" dt="2023-01-18T19:07:30.156" v="3" actId="20577"/>
      <pc:docMkLst>
        <pc:docMk/>
      </pc:docMkLst>
      <pc:sldChg chg="modSp ord">
        <pc:chgData name="Colton Briggs" userId="S::cbriggs@stu.chino.k12.ca.us::99e9645e-1995-4317-bbc0-8e846c8b906d" providerId="AD" clId="Web-{1F044302-4662-0310-C1C0-455BD8306279}" dt="2023-01-18T19:07:30.156" v="3" actId="20577"/>
        <pc:sldMkLst>
          <pc:docMk/>
          <pc:sldMk cId="3896447553" sldId="258"/>
        </pc:sldMkLst>
        <pc:spChg chg="mod">
          <ac:chgData name="Colton Briggs" userId="S::cbriggs@stu.chino.k12.ca.us::99e9645e-1995-4317-bbc0-8e846c8b906d" providerId="AD" clId="Web-{1F044302-4662-0310-C1C0-455BD8306279}" dt="2023-01-18T19:07:30.156" v="3" actId="20577"/>
          <ac:spMkLst>
            <pc:docMk/>
            <pc:sldMk cId="3896447553" sldId="258"/>
            <ac:spMk id="3" creationId="{3AC35B52-4EE0-FA24-6ACC-22A7AE59C72B}"/>
          </ac:spMkLst>
        </pc:spChg>
      </pc:sldChg>
    </pc:docChg>
  </pc:docChgLst>
  <pc:docChgLst>
    <pc:chgData name="Colton Briggs" userId="S::cbriggs@stu.chino.k12.ca.us::99e9645e-1995-4317-bbc0-8e846c8b906d" providerId="AD" clId="Web-{EED92492-823A-1043-2C5B-5FF7BE0C2C12}"/>
    <pc:docChg chg="modSld">
      <pc:chgData name="Colton Briggs" userId="S::cbriggs@stu.chino.k12.ca.us::99e9645e-1995-4317-bbc0-8e846c8b906d" providerId="AD" clId="Web-{EED92492-823A-1043-2C5B-5FF7BE0C2C12}" dt="2023-01-18T19:04:16.813" v="36"/>
      <pc:docMkLst>
        <pc:docMk/>
      </pc:docMkLst>
      <pc:sldChg chg="modSp modTransition addAnim modAnim">
        <pc:chgData name="Colton Briggs" userId="S::cbriggs@stu.chino.k12.ca.us::99e9645e-1995-4317-bbc0-8e846c8b906d" providerId="AD" clId="Web-{EED92492-823A-1043-2C5B-5FF7BE0C2C12}" dt="2023-01-18T19:01:04.377" v="27"/>
        <pc:sldMkLst>
          <pc:docMk/>
          <pc:sldMk cId="1370459473" sldId="256"/>
        </pc:sldMkLst>
        <pc:spChg chg="mod">
          <ac:chgData name="Colton Briggs" userId="S::cbriggs@stu.chino.k12.ca.us::99e9645e-1995-4317-bbc0-8e846c8b906d" providerId="AD" clId="Web-{EED92492-823A-1043-2C5B-5FF7BE0C2C12}" dt="2023-01-18T18:50:58.519" v="15" actId="20577"/>
          <ac:spMkLst>
            <pc:docMk/>
            <pc:sldMk cId="1370459473" sldId="256"/>
            <ac:spMk id="2" creationId="{52D920C2-8064-2758-0BF5-4108A0055E17}"/>
          </ac:spMkLst>
        </pc:spChg>
        <pc:spChg chg="mod">
          <ac:chgData name="Colton Briggs" userId="S::cbriggs@stu.chino.k12.ca.us::99e9645e-1995-4317-bbc0-8e846c8b906d" providerId="AD" clId="Web-{EED92492-823A-1043-2C5B-5FF7BE0C2C12}" dt="2023-01-18T18:51:42.007" v="16" actId="20577"/>
          <ac:spMkLst>
            <pc:docMk/>
            <pc:sldMk cId="1370459473" sldId="256"/>
            <ac:spMk id="3" creationId="{1D570544-0DCA-8466-4150-A95597D031CB}"/>
          </ac:spMkLst>
        </pc:spChg>
      </pc:sldChg>
      <pc:sldChg chg="modSp modTransition addAnim modAnim">
        <pc:chgData name="Colton Briggs" userId="S::cbriggs@stu.chino.k12.ca.us::99e9645e-1995-4317-bbc0-8e846c8b906d" providerId="AD" clId="Web-{EED92492-823A-1043-2C5B-5FF7BE0C2C12}" dt="2023-01-18T19:01:07.080" v="28"/>
        <pc:sldMkLst>
          <pc:docMk/>
          <pc:sldMk cId="1863926751" sldId="257"/>
        </pc:sldMkLst>
        <pc:spChg chg="mod">
          <ac:chgData name="Colton Briggs" userId="S::cbriggs@stu.chino.k12.ca.us::99e9645e-1995-4317-bbc0-8e846c8b906d" providerId="AD" clId="Web-{EED92492-823A-1043-2C5B-5FF7BE0C2C12}" dt="2023-01-18T18:52:16.369" v="17" actId="20577"/>
          <ac:spMkLst>
            <pc:docMk/>
            <pc:sldMk cId="1863926751" sldId="257"/>
            <ac:spMk id="2" creationId="{63987625-AF69-9AB0-A1B5-9EB95969FCCE}"/>
          </ac:spMkLst>
        </pc:spChg>
        <pc:spChg chg="mod">
          <ac:chgData name="Colton Briggs" userId="S::cbriggs@stu.chino.k12.ca.us::99e9645e-1995-4317-bbc0-8e846c8b906d" providerId="AD" clId="Web-{EED92492-823A-1043-2C5B-5FF7BE0C2C12}" dt="2023-01-18T18:52:45.887" v="18" actId="20577"/>
          <ac:spMkLst>
            <pc:docMk/>
            <pc:sldMk cId="1863926751" sldId="257"/>
            <ac:spMk id="3" creationId="{D8B29D55-6B6C-DDBD-CB2C-53B94044E4B3}"/>
          </ac:spMkLst>
        </pc:spChg>
      </pc:sldChg>
      <pc:sldChg chg="modSp modTransition addAnim modAnim">
        <pc:chgData name="Colton Briggs" userId="S::cbriggs@stu.chino.k12.ca.us::99e9645e-1995-4317-bbc0-8e846c8b906d" providerId="AD" clId="Web-{EED92492-823A-1043-2C5B-5FF7BE0C2C12}" dt="2023-01-18T19:04:16.813" v="36"/>
        <pc:sldMkLst>
          <pc:docMk/>
          <pc:sldMk cId="3896447553" sldId="258"/>
        </pc:sldMkLst>
        <pc:spChg chg="mod">
          <ac:chgData name="Colton Briggs" userId="S::cbriggs@stu.chino.k12.ca.us::99e9645e-1995-4317-bbc0-8e846c8b906d" providerId="AD" clId="Web-{EED92492-823A-1043-2C5B-5FF7BE0C2C12}" dt="2023-01-18T18:54:05.080" v="19" actId="20577"/>
          <ac:spMkLst>
            <pc:docMk/>
            <pc:sldMk cId="3896447553" sldId="258"/>
            <ac:spMk id="2" creationId="{0D0D335F-B68E-92C2-4229-88DCEF355DFB}"/>
          </ac:spMkLst>
        </pc:spChg>
        <pc:spChg chg="mod">
          <ac:chgData name="Colton Briggs" userId="S::cbriggs@stu.chino.k12.ca.us::99e9645e-1995-4317-bbc0-8e846c8b906d" providerId="AD" clId="Web-{EED92492-823A-1043-2C5B-5FF7BE0C2C12}" dt="2023-01-18T18:54:30.426" v="21" actId="20577"/>
          <ac:spMkLst>
            <pc:docMk/>
            <pc:sldMk cId="3896447553" sldId="258"/>
            <ac:spMk id="3" creationId="{3AC35B52-4EE0-FA24-6ACC-22A7AE59C72B}"/>
          </ac:spMkLst>
        </pc:spChg>
      </pc:sldChg>
      <pc:sldChg chg="modSp modTransition">
        <pc:chgData name="Colton Briggs" userId="S::cbriggs@stu.chino.k12.ca.us::99e9645e-1995-4317-bbc0-8e846c8b906d" providerId="AD" clId="Web-{EED92492-823A-1043-2C5B-5FF7BE0C2C12}" dt="2023-01-18T19:01:19.378" v="30"/>
        <pc:sldMkLst>
          <pc:docMk/>
          <pc:sldMk cId="2503769589" sldId="259"/>
        </pc:sldMkLst>
        <pc:spChg chg="mod">
          <ac:chgData name="Colton Briggs" userId="S::cbriggs@stu.chino.k12.ca.us::99e9645e-1995-4317-bbc0-8e846c8b906d" providerId="AD" clId="Web-{EED92492-823A-1043-2C5B-5FF7BE0C2C12}" dt="2023-01-18T18:57:40.877" v="22" actId="20577"/>
          <ac:spMkLst>
            <pc:docMk/>
            <pc:sldMk cId="2503769589" sldId="259"/>
            <ac:spMk id="2" creationId="{4AD36017-2DDD-27F3-9FEA-3DE5E0EB526D}"/>
          </ac:spMkLst>
        </pc:spChg>
        <pc:spChg chg="mod">
          <ac:chgData name="Colton Briggs" userId="S::cbriggs@stu.chino.k12.ca.us::99e9645e-1995-4317-bbc0-8e846c8b906d" providerId="AD" clId="Web-{EED92492-823A-1043-2C5B-5FF7BE0C2C12}" dt="2023-01-18T18:58:06.363" v="24" actId="20577"/>
          <ac:spMkLst>
            <pc:docMk/>
            <pc:sldMk cId="2503769589" sldId="259"/>
            <ac:spMk id="3" creationId="{612C3A09-4735-AEE7-3968-4B34B24B8238}"/>
          </ac:spMkLst>
        </pc:spChg>
      </pc:sldChg>
      <pc:sldChg chg="modSp modTransition">
        <pc:chgData name="Colton Briggs" userId="S::cbriggs@stu.chino.k12.ca.us::99e9645e-1995-4317-bbc0-8e846c8b906d" providerId="AD" clId="Web-{EED92492-823A-1043-2C5B-5FF7BE0C2C12}" dt="2023-01-18T19:02:46.993" v="33"/>
        <pc:sldMkLst>
          <pc:docMk/>
          <pc:sldMk cId="2776779948" sldId="260"/>
        </pc:sldMkLst>
        <pc:spChg chg="mod">
          <ac:chgData name="Colton Briggs" userId="S::cbriggs@stu.chino.k12.ca.us::99e9645e-1995-4317-bbc0-8e846c8b906d" providerId="AD" clId="Web-{EED92492-823A-1043-2C5B-5FF7BE0C2C12}" dt="2023-01-18T19:00:26.827" v="25" actId="20577"/>
          <ac:spMkLst>
            <pc:docMk/>
            <pc:sldMk cId="2776779948" sldId="260"/>
            <ac:spMk id="2" creationId="{FE8F118F-E9F0-F124-65C2-DB39AC5E4A50}"/>
          </ac:spMkLst>
        </pc:spChg>
        <pc:spChg chg="mod">
          <ac:chgData name="Colton Briggs" userId="S::cbriggs@stu.chino.k12.ca.us::99e9645e-1995-4317-bbc0-8e846c8b906d" providerId="AD" clId="Web-{EED92492-823A-1043-2C5B-5FF7BE0C2C12}" dt="2023-01-18T19:00:42.015" v="26" actId="20577"/>
          <ac:spMkLst>
            <pc:docMk/>
            <pc:sldMk cId="2776779948" sldId="260"/>
            <ac:spMk id="3" creationId="{49B03EBD-6487-56F5-9C79-458BAC5CAB7C}"/>
          </ac:spMkLst>
        </pc:spChg>
      </pc:sldChg>
      <pc:sldChg chg="addSp delSp modSp mod modTransition setBg">
        <pc:chgData name="Colton Briggs" userId="S::cbriggs@stu.chino.k12.ca.us::99e9645e-1995-4317-bbc0-8e846c8b906d" providerId="AD" clId="Web-{EED92492-823A-1043-2C5B-5FF7BE0C2C12}" dt="2023-01-18T19:03:28.606" v="34"/>
        <pc:sldMkLst>
          <pc:docMk/>
          <pc:sldMk cId="1951307523" sldId="261"/>
        </pc:sldMkLst>
        <pc:spChg chg="add del">
          <ac:chgData name="Colton Briggs" userId="S::cbriggs@stu.chino.k12.ca.us::99e9645e-1995-4317-bbc0-8e846c8b906d" providerId="AD" clId="Web-{EED92492-823A-1043-2C5B-5FF7BE0C2C12}" dt="2023-01-18T18:49:28.232" v="6"/>
          <ac:spMkLst>
            <pc:docMk/>
            <pc:sldMk cId="1951307523" sldId="261"/>
            <ac:spMk id="2" creationId="{517D22EF-9934-EAA9-1A4B-2F89ED1E58C4}"/>
          </ac:spMkLst>
        </pc:spChg>
        <pc:spChg chg="del">
          <ac:chgData name="Colton Briggs" userId="S::cbriggs@stu.chino.k12.ca.us::99e9645e-1995-4317-bbc0-8e846c8b906d" providerId="AD" clId="Web-{EED92492-823A-1043-2C5B-5FF7BE0C2C12}" dt="2023-01-18T18:49:19.278" v="0"/>
          <ac:spMkLst>
            <pc:docMk/>
            <pc:sldMk cId="1951307523" sldId="261"/>
            <ac:spMk id="3" creationId="{32151646-6911-61C9-4499-3182CC435E03}"/>
          </ac:spMkLst>
        </pc:spChg>
        <pc:spChg chg="add mod">
          <ac:chgData name="Colton Briggs" userId="S::cbriggs@stu.chino.k12.ca.us::99e9645e-1995-4317-bbc0-8e846c8b906d" providerId="AD" clId="Web-{EED92492-823A-1043-2C5B-5FF7BE0C2C12}" dt="2023-01-18T18:49:28.232" v="6"/>
          <ac:spMkLst>
            <pc:docMk/>
            <pc:sldMk cId="1951307523" sldId="261"/>
            <ac:spMk id="5" creationId="{EFBA50A7-E688-3B30-09BF-723DD1795EB0}"/>
          </ac:spMkLst>
        </pc:spChg>
        <pc:spChg chg="add del">
          <ac:chgData name="Colton Briggs" userId="S::cbriggs@stu.chino.k12.ca.us::99e9645e-1995-4317-bbc0-8e846c8b906d" providerId="AD" clId="Web-{EED92492-823A-1043-2C5B-5FF7BE0C2C12}" dt="2023-01-18T18:49:28.232" v="5"/>
          <ac:spMkLst>
            <pc:docMk/>
            <pc:sldMk cId="1951307523" sldId="261"/>
            <ac:spMk id="10" creationId="{B670DBD5-770C-4383-9F54-5B86E86BD5BB}"/>
          </ac:spMkLst>
        </pc:spChg>
        <pc:spChg chg="add">
          <ac:chgData name="Colton Briggs" userId="S::cbriggs@stu.chino.k12.ca.us::99e9645e-1995-4317-bbc0-8e846c8b906d" providerId="AD" clId="Web-{EED92492-823A-1043-2C5B-5FF7BE0C2C12}" dt="2023-01-18T18:49:28.232" v="6"/>
          <ac:spMkLst>
            <pc:docMk/>
            <pc:sldMk cId="1951307523" sldId="261"/>
            <ac:spMk id="12" creationId="{42A4FC2C-047E-45A5-965D-8E1E3BF09BC6}"/>
          </ac:spMkLst>
        </pc:spChg>
        <pc:picChg chg="add mod ord">
          <ac:chgData name="Colton Briggs" userId="S::cbriggs@stu.chino.k12.ca.us::99e9645e-1995-4317-bbc0-8e846c8b906d" providerId="AD" clId="Web-{EED92492-823A-1043-2C5B-5FF7BE0C2C12}" dt="2023-01-18T18:49:28.232" v="6"/>
          <ac:picMkLst>
            <pc:docMk/>
            <pc:sldMk cId="1951307523" sldId="261"/>
            <ac:picMk id="4" creationId="{22C1CD8F-984F-1CDA-2639-2FBA8BC18FA5}"/>
          </ac:picMkLst>
        </pc:picChg>
      </pc:sldChg>
    </pc:docChg>
  </pc:docChgLst>
  <pc:docChgLst>
    <pc:chgData name="Colton Briggs" userId="S::cbriggs@stu.chino.k12.ca.us::99e9645e-1995-4317-bbc0-8e846c8b906d" providerId="AD" clId="Web-{C01A239E-E23D-7097-F1F3-1CA04F86D384}"/>
    <pc:docChg chg="modSld">
      <pc:chgData name="Colton Briggs" userId="S::cbriggs@stu.chino.k12.ca.us::99e9645e-1995-4317-bbc0-8e846c8b906d" providerId="AD" clId="Web-{C01A239E-E23D-7097-F1F3-1CA04F86D384}" dt="2023-01-12T17:51:52.068" v="23" actId="1076"/>
      <pc:docMkLst>
        <pc:docMk/>
      </pc:docMkLst>
      <pc:sldChg chg="modSp">
        <pc:chgData name="Colton Briggs" userId="S::cbriggs@stu.chino.k12.ca.us::99e9645e-1995-4317-bbc0-8e846c8b906d" providerId="AD" clId="Web-{C01A239E-E23D-7097-F1F3-1CA04F86D384}" dt="2023-01-12T17:51:52.068" v="23" actId="1076"/>
        <pc:sldMkLst>
          <pc:docMk/>
          <pc:sldMk cId="2037573945" sldId="257"/>
        </pc:sldMkLst>
        <pc:spChg chg="mod">
          <ac:chgData name="Colton Briggs" userId="S::cbriggs@stu.chino.k12.ca.us::99e9645e-1995-4317-bbc0-8e846c8b906d" providerId="AD" clId="Web-{C01A239E-E23D-7097-F1F3-1CA04F86D384}" dt="2023-01-12T17:51:46.943" v="21" actId="14100"/>
          <ac:spMkLst>
            <pc:docMk/>
            <pc:sldMk cId="2037573945" sldId="257"/>
            <ac:spMk id="5" creationId="{E2199F55-FABD-6EE2-8556-A4FE2CF447C3}"/>
          </ac:spMkLst>
        </pc:spChg>
        <pc:picChg chg="mod">
          <ac:chgData name="Colton Briggs" userId="S::cbriggs@stu.chino.k12.ca.us::99e9645e-1995-4317-bbc0-8e846c8b906d" providerId="AD" clId="Web-{C01A239E-E23D-7097-F1F3-1CA04F86D384}" dt="2023-01-12T17:51:52.068" v="23" actId="1076"/>
          <ac:picMkLst>
            <pc:docMk/>
            <pc:sldMk cId="2037573945" sldId="257"/>
            <ac:picMk id="4" creationId="{3218A649-C3A5-A988-35DA-B5F6788149B5}"/>
          </ac:picMkLst>
        </pc:picChg>
      </pc:sldChg>
    </pc:docChg>
  </pc:docChgLst>
  <pc:docChgLst>
    <pc:chgData name="Colton Briggs" userId="S::cbriggs@stu.chino.k12.ca.us::99e9645e-1995-4317-bbc0-8e846c8b906d" providerId="AD" clId="Web-{2D10BE75-10FC-EA65-EB86-26C5491A6DCD}"/>
    <pc:docChg chg="modSld">
      <pc:chgData name="Colton Briggs" userId="S::cbriggs@stu.chino.k12.ca.us::99e9645e-1995-4317-bbc0-8e846c8b906d" providerId="AD" clId="Web-{2D10BE75-10FC-EA65-EB86-26C5491A6DCD}" dt="2023-01-18T19:47:55.225" v="21" actId="20577"/>
      <pc:docMkLst>
        <pc:docMk/>
      </pc:docMkLst>
      <pc:sldChg chg="modSp">
        <pc:chgData name="Colton Briggs" userId="S::cbriggs@stu.chino.k12.ca.us::99e9645e-1995-4317-bbc0-8e846c8b906d" providerId="AD" clId="Web-{2D10BE75-10FC-EA65-EB86-26C5491A6DCD}" dt="2023-01-18T19:38:00.070" v="20" actId="1076"/>
        <pc:sldMkLst>
          <pc:docMk/>
          <pc:sldMk cId="3896447553" sldId="258"/>
        </pc:sldMkLst>
        <pc:spChg chg="mod">
          <ac:chgData name="Colton Briggs" userId="S::cbriggs@stu.chino.k12.ca.us::99e9645e-1995-4317-bbc0-8e846c8b906d" providerId="AD" clId="Web-{2D10BE75-10FC-EA65-EB86-26C5491A6DCD}" dt="2023-01-18T19:37:54.648" v="19" actId="1076"/>
          <ac:spMkLst>
            <pc:docMk/>
            <pc:sldMk cId="3896447553" sldId="258"/>
            <ac:spMk id="2" creationId="{0D0D335F-B68E-92C2-4229-88DCEF355DFB}"/>
          </ac:spMkLst>
        </pc:spChg>
        <pc:spChg chg="mod">
          <ac:chgData name="Colton Briggs" userId="S::cbriggs@stu.chino.k12.ca.us::99e9645e-1995-4317-bbc0-8e846c8b906d" providerId="AD" clId="Web-{2D10BE75-10FC-EA65-EB86-26C5491A6DCD}" dt="2023-01-18T19:38:00.070" v="20" actId="1076"/>
          <ac:spMkLst>
            <pc:docMk/>
            <pc:sldMk cId="3896447553" sldId="258"/>
            <ac:spMk id="3" creationId="{3AC35B52-4EE0-FA24-6ACC-22A7AE59C72B}"/>
          </ac:spMkLst>
        </pc:spChg>
      </pc:sldChg>
      <pc:sldChg chg="modSp">
        <pc:chgData name="Colton Briggs" userId="S::cbriggs@stu.chino.k12.ca.us::99e9645e-1995-4317-bbc0-8e846c8b906d" providerId="AD" clId="Web-{2D10BE75-10FC-EA65-EB86-26C5491A6DCD}" dt="2023-01-18T19:37:04.240" v="13" actId="1076"/>
        <pc:sldMkLst>
          <pc:docMk/>
          <pc:sldMk cId="2503769589" sldId="259"/>
        </pc:sldMkLst>
        <pc:spChg chg="mod">
          <ac:chgData name="Colton Briggs" userId="S::cbriggs@stu.chino.k12.ca.us::99e9645e-1995-4317-bbc0-8e846c8b906d" providerId="AD" clId="Web-{2D10BE75-10FC-EA65-EB86-26C5491A6DCD}" dt="2023-01-18T19:36:59.584" v="12" actId="1076"/>
          <ac:spMkLst>
            <pc:docMk/>
            <pc:sldMk cId="2503769589" sldId="259"/>
            <ac:spMk id="2" creationId="{4AD36017-2DDD-27F3-9FEA-3DE5E0EB526D}"/>
          </ac:spMkLst>
        </pc:spChg>
        <pc:spChg chg="mod">
          <ac:chgData name="Colton Briggs" userId="S::cbriggs@stu.chino.k12.ca.us::99e9645e-1995-4317-bbc0-8e846c8b906d" providerId="AD" clId="Web-{2D10BE75-10FC-EA65-EB86-26C5491A6DCD}" dt="2023-01-18T19:37:04.240" v="13" actId="1076"/>
          <ac:spMkLst>
            <pc:docMk/>
            <pc:sldMk cId="2503769589" sldId="259"/>
            <ac:spMk id="3" creationId="{612C3A09-4735-AEE7-3968-4B34B24B8238}"/>
          </ac:spMkLst>
        </pc:spChg>
      </pc:sldChg>
      <pc:sldChg chg="modSp addAnim modAnim">
        <pc:chgData name="Colton Briggs" userId="S::cbriggs@stu.chino.k12.ca.us::99e9645e-1995-4317-bbc0-8e846c8b906d" providerId="AD" clId="Web-{2D10BE75-10FC-EA65-EB86-26C5491A6DCD}" dt="2023-01-18T19:47:55.225" v="21" actId="20577"/>
        <pc:sldMkLst>
          <pc:docMk/>
          <pc:sldMk cId="2776779948" sldId="260"/>
        </pc:sldMkLst>
        <pc:spChg chg="mod">
          <ac:chgData name="Colton Briggs" userId="S::cbriggs@stu.chino.k12.ca.us::99e9645e-1995-4317-bbc0-8e846c8b906d" providerId="AD" clId="Web-{2D10BE75-10FC-EA65-EB86-26C5491A6DCD}" dt="2023-01-18T19:47:55.225" v="21" actId="20577"/>
          <ac:spMkLst>
            <pc:docMk/>
            <pc:sldMk cId="2776779948" sldId="260"/>
            <ac:spMk id="3" creationId="{49B03EBD-6487-56F5-9C79-458BAC5CAB7C}"/>
          </ac:spMkLst>
        </pc:spChg>
      </pc:sldChg>
      <pc:sldChg chg="modSp addAnim modAnim">
        <pc:chgData name="Colton Briggs" userId="S::cbriggs@stu.chino.k12.ca.us::99e9645e-1995-4317-bbc0-8e846c8b906d" providerId="AD" clId="Web-{2D10BE75-10FC-EA65-EB86-26C5491A6DCD}" dt="2023-01-18T19:22:29.594" v="9"/>
        <pc:sldMkLst>
          <pc:docMk/>
          <pc:sldMk cId="1951307523" sldId="261"/>
        </pc:sldMkLst>
        <pc:picChg chg="mod">
          <ac:chgData name="Colton Briggs" userId="S::cbriggs@stu.chino.k12.ca.us::99e9645e-1995-4317-bbc0-8e846c8b906d" providerId="AD" clId="Web-{2D10BE75-10FC-EA65-EB86-26C5491A6DCD}" dt="2023-01-18T19:22:27.391" v="7" actId="1076"/>
          <ac:picMkLst>
            <pc:docMk/>
            <pc:sldMk cId="1951307523" sldId="261"/>
            <ac:picMk id="4" creationId="{22C1CD8F-984F-1CDA-2639-2FBA8BC18FA5}"/>
          </ac:picMkLst>
        </pc:picChg>
      </pc:sldChg>
    </pc:docChg>
  </pc:docChgLst>
  <pc:docChgLst>
    <pc:chgData name="Colton Briggs" userId="S::cbriggs@stu.chino.k12.ca.us::99e9645e-1995-4317-bbc0-8e846c8b906d" providerId="AD" clId="Web-{5E80EAAB-BC45-DD23-8A4C-49518D64B36F}"/>
    <pc:docChg chg="addSld delSld modSld">
      <pc:chgData name="Colton Briggs" userId="S::cbriggs@stu.chino.k12.ca.us::99e9645e-1995-4317-bbc0-8e846c8b906d" providerId="AD" clId="Web-{5E80EAAB-BC45-DD23-8A4C-49518D64B36F}" dt="2023-01-13T20:30:16.475" v="433" actId="20577"/>
      <pc:docMkLst>
        <pc:docMk/>
      </pc:docMkLst>
      <pc:sldChg chg="modSp new modTransition">
        <pc:chgData name="Colton Briggs" userId="S::cbriggs@stu.chino.k12.ca.us::99e9645e-1995-4317-bbc0-8e846c8b906d" providerId="AD" clId="Web-{5E80EAAB-BC45-DD23-8A4C-49518D64B36F}" dt="2023-01-13T19:37:52.118" v="325"/>
        <pc:sldMkLst>
          <pc:docMk/>
          <pc:sldMk cId="1370459473" sldId="256"/>
        </pc:sldMkLst>
        <pc:spChg chg="mod">
          <ac:chgData name="Colton Briggs" userId="S::cbriggs@stu.chino.k12.ca.us::99e9645e-1995-4317-bbc0-8e846c8b906d" providerId="AD" clId="Web-{5E80EAAB-BC45-DD23-8A4C-49518D64B36F}" dt="2023-01-13T19:32:08.891" v="158" actId="20577"/>
          <ac:spMkLst>
            <pc:docMk/>
            <pc:sldMk cId="1370459473" sldId="256"/>
            <ac:spMk id="2" creationId="{52D920C2-8064-2758-0BF5-4108A0055E17}"/>
          </ac:spMkLst>
        </pc:spChg>
        <pc:spChg chg="mod">
          <ac:chgData name="Colton Briggs" userId="S::cbriggs@stu.chino.k12.ca.us::99e9645e-1995-4317-bbc0-8e846c8b906d" providerId="AD" clId="Web-{5E80EAAB-BC45-DD23-8A4C-49518D64B36F}" dt="2023-01-13T19:32:23.924" v="162" actId="20577"/>
          <ac:spMkLst>
            <pc:docMk/>
            <pc:sldMk cId="1370459473" sldId="256"/>
            <ac:spMk id="3" creationId="{1D570544-0DCA-8466-4150-A95597D031CB}"/>
          </ac:spMkLst>
        </pc:spChg>
      </pc:sldChg>
      <pc:sldChg chg="modSp new del">
        <pc:chgData name="Colton Briggs" userId="S::cbriggs@stu.chino.k12.ca.us::99e9645e-1995-4317-bbc0-8e846c8b906d" providerId="AD" clId="Web-{5E80EAAB-BC45-DD23-8A4C-49518D64B36F}" dt="2023-01-13T19:30:27.572" v="129"/>
        <pc:sldMkLst>
          <pc:docMk/>
          <pc:sldMk cId="1718483088" sldId="256"/>
        </pc:sldMkLst>
        <pc:spChg chg="mod">
          <ac:chgData name="Colton Briggs" userId="S::cbriggs@stu.chino.k12.ca.us::99e9645e-1995-4317-bbc0-8e846c8b906d" providerId="AD" clId="Web-{5E80EAAB-BC45-DD23-8A4C-49518D64B36F}" dt="2023-01-13T19:30:27.072" v="128" actId="20577"/>
          <ac:spMkLst>
            <pc:docMk/>
            <pc:sldMk cId="1718483088" sldId="256"/>
            <ac:spMk id="2" creationId="{60A333EC-8236-5AC8-9266-454689D6EF0D}"/>
          </ac:spMkLst>
        </pc:spChg>
        <pc:spChg chg="mod">
          <ac:chgData name="Colton Briggs" userId="S::cbriggs@stu.chino.k12.ca.us::99e9645e-1995-4317-bbc0-8e846c8b906d" providerId="AD" clId="Web-{5E80EAAB-BC45-DD23-8A4C-49518D64B36F}" dt="2023-01-13T19:30:22.712" v="121" actId="20577"/>
          <ac:spMkLst>
            <pc:docMk/>
            <pc:sldMk cId="1718483088" sldId="256"/>
            <ac:spMk id="3" creationId="{379CD287-9445-A478-426A-ABC49B97BF9F}"/>
          </ac:spMkLst>
        </pc:spChg>
      </pc:sldChg>
      <pc:sldChg chg="modSp new del">
        <pc:chgData name="Colton Briggs" userId="S::cbriggs@stu.chino.k12.ca.us::99e9645e-1995-4317-bbc0-8e846c8b906d" providerId="AD" clId="Web-{5E80EAAB-BC45-DD23-8A4C-49518D64B36F}" dt="2023-01-13T19:31:36.795" v="150"/>
        <pc:sldMkLst>
          <pc:docMk/>
          <pc:sldMk cId="2030527584" sldId="256"/>
        </pc:sldMkLst>
        <pc:spChg chg="mod">
          <ac:chgData name="Colton Briggs" userId="S::cbriggs@stu.chino.k12.ca.us::99e9645e-1995-4317-bbc0-8e846c8b906d" providerId="AD" clId="Web-{5E80EAAB-BC45-DD23-8A4C-49518D64B36F}" dt="2023-01-13T19:31:34.264" v="149" actId="20577"/>
          <ac:spMkLst>
            <pc:docMk/>
            <pc:sldMk cId="2030527584" sldId="256"/>
            <ac:spMk id="2" creationId="{610C1D30-516C-1567-85ED-9A0052E770CD}"/>
          </ac:spMkLst>
        </pc:spChg>
      </pc:sldChg>
      <pc:sldChg chg="modSp new modTransition">
        <pc:chgData name="Colton Briggs" userId="S::cbriggs@stu.chino.k12.ca.us::99e9645e-1995-4317-bbc0-8e846c8b906d" providerId="AD" clId="Web-{5E80EAAB-BC45-DD23-8A4C-49518D64B36F}" dt="2023-01-13T19:37:54.930" v="326"/>
        <pc:sldMkLst>
          <pc:docMk/>
          <pc:sldMk cId="1863926751" sldId="257"/>
        </pc:sldMkLst>
        <pc:spChg chg="mod">
          <ac:chgData name="Colton Briggs" userId="S::cbriggs@stu.chino.k12.ca.us::99e9645e-1995-4317-bbc0-8e846c8b906d" providerId="AD" clId="Web-{5E80EAAB-BC45-DD23-8A4C-49518D64B36F}" dt="2023-01-13T19:32:37.925" v="172" actId="20577"/>
          <ac:spMkLst>
            <pc:docMk/>
            <pc:sldMk cId="1863926751" sldId="257"/>
            <ac:spMk id="2" creationId="{63987625-AF69-9AB0-A1B5-9EB95969FCCE}"/>
          </ac:spMkLst>
        </pc:spChg>
        <pc:spChg chg="mod">
          <ac:chgData name="Colton Briggs" userId="S::cbriggs@stu.chino.k12.ca.us::99e9645e-1995-4317-bbc0-8e846c8b906d" providerId="AD" clId="Web-{5E80EAAB-BC45-DD23-8A4C-49518D64B36F}" dt="2023-01-13T19:37:43.258" v="324" actId="20577"/>
          <ac:spMkLst>
            <pc:docMk/>
            <pc:sldMk cId="1863926751" sldId="257"/>
            <ac:spMk id="3" creationId="{D8B29D55-6B6C-DDBD-CB2C-53B94044E4B3}"/>
          </ac:spMkLst>
        </pc:spChg>
      </pc:sldChg>
      <pc:sldChg chg="modSp new del">
        <pc:chgData name="Colton Briggs" userId="S::cbriggs@stu.chino.k12.ca.us::99e9645e-1995-4317-bbc0-8e846c8b906d" providerId="AD" clId="Web-{5E80EAAB-BC45-DD23-8A4C-49518D64B36F}" dt="2023-01-13T19:30:20.275" v="114"/>
        <pc:sldMkLst>
          <pc:docMk/>
          <pc:sldMk cId="3378797592" sldId="257"/>
        </pc:sldMkLst>
        <pc:spChg chg="mod">
          <ac:chgData name="Colton Briggs" userId="S::cbriggs@stu.chino.k12.ca.us::99e9645e-1995-4317-bbc0-8e846c8b906d" providerId="AD" clId="Web-{5E80EAAB-BC45-DD23-8A4C-49518D64B36F}" dt="2023-01-13T19:30:08.071" v="109" actId="20577"/>
          <ac:spMkLst>
            <pc:docMk/>
            <pc:sldMk cId="3378797592" sldId="257"/>
            <ac:spMk id="2" creationId="{6D2D669F-E507-FDE1-2AAE-7D87B6529FC7}"/>
          </ac:spMkLst>
        </pc:spChg>
        <pc:spChg chg="mod">
          <ac:chgData name="Colton Briggs" userId="S::cbriggs@stu.chino.k12.ca.us::99e9645e-1995-4317-bbc0-8e846c8b906d" providerId="AD" clId="Web-{5E80EAAB-BC45-DD23-8A4C-49518D64B36F}" dt="2023-01-13T19:30:04.117" v="104" actId="20577"/>
          <ac:spMkLst>
            <pc:docMk/>
            <pc:sldMk cId="3378797592" sldId="257"/>
            <ac:spMk id="3" creationId="{6B690304-216D-5A63-5991-DD55CE12B149}"/>
          </ac:spMkLst>
        </pc:spChg>
      </pc:sldChg>
      <pc:sldChg chg="new del">
        <pc:chgData name="Colton Briggs" userId="S::cbriggs@stu.chino.k12.ca.us::99e9645e-1995-4317-bbc0-8e846c8b906d" providerId="AD" clId="Web-{5E80EAAB-BC45-DD23-8A4C-49518D64B36F}" dt="2023-01-13T19:30:19.759" v="113"/>
        <pc:sldMkLst>
          <pc:docMk/>
          <pc:sldMk cId="866054385" sldId="258"/>
        </pc:sldMkLst>
      </pc:sldChg>
      <pc:sldChg chg="del">
        <pc:chgData name="Colton Briggs" userId="S::cbriggs@stu.chino.k12.ca.us::99e9645e-1995-4317-bbc0-8e846c8b906d" providerId="AD" clId="Web-{5E80EAAB-BC45-DD23-8A4C-49518D64B36F}" dt="2023-01-13T19:24:09.281" v="0"/>
        <pc:sldMkLst>
          <pc:docMk/>
          <pc:sldMk cId="3378711650" sldId="258"/>
        </pc:sldMkLst>
      </pc:sldChg>
      <pc:sldChg chg="modSp new modTransition">
        <pc:chgData name="Colton Briggs" userId="S::cbriggs@stu.chino.k12.ca.us::99e9645e-1995-4317-bbc0-8e846c8b906d" providerId="AD" clId="Web-{5E80EAAB-BC45-DD23-8A4C-49518D64B36F}" dt="2023-01-13T19:42:22.089" v="430" actId="20577"/>
        <pc:sldMkLst>
          <pc:docMk/>
          <pc:sldMk cId="3896447553" sldId="258"/>
        </pc:sldMkLst>
        <pc:spChg chg="mod">
          <ac:chgData name="Colton Briggs" userId="S::cbriggs@stu.chino.k12.ca.us::99e9645e-1995-4317-bbc0-8e846c8b906d" providerId="AD" clId="Web-{5E80EAAB-BC45-DD23-8A4C-49518D64B36F}" dt="2023-01-13T19:38:45.106" v="335" actId="20577"/>
          <ac:spMkLst>
            <pc:docMk/>
            <pc:sldMk cId="3896447553" sldId="258"/>
            <ac:spMk id="2" creationId="{0D0D335F-B68E-92C2-4229-88DCEF355DFB}"/>
          </ac:spMkLst>
        </pc:spChg>
        <pc:spChg chg="mod">
          <ac:chgData name="Colton Briggs" userId="S::cbriggs@stu.chino.k12.ca.us::99e9645e-1995-4317-bbc0-8e846c8b906d" providerId="AD" clId="Web-{5E80EAAB-BC45-DD23-8A4C-49518D64B36F}" dt="2023-01-13T19:42:22.089" v="430" actId="20577"/>
          <ac:spMkLst>
            <pc:docMk/>
            <pc:sldMk cId="3896447553" sldId="258"/>
            <ac:spMk id="3" creationId="{3AC35B52-4EE0-FA24-6ACC-22A7AE59C72B}"/>
          </ac:spMkLst>
        </pc:spChg>
      </pc:sldChg>
      <pc:sldChg chg="modSp new modTransition">
        <pc:chgData name="Colton Briggs" userId="S::cbriggs@stu.chino.k12.ca.us::99e9645e-1995-4317-bbc0-8e846c8b906d" providerId="AD" clId="Web-{5E80EAAB-BC45-DD23-8A4C-49518D64B36F}" dt="2023-01-13T20:30:16.475" v="433" actId="20577"/>
        <pc:sldMkLst>
          <pc:docMk/>
          <pc:sldMk cId="2503769589" sldId="259"/>
        </pc:sldMkLst>
        <pc:spChg chg="mod">
          <ac:chgData name="Colton Briggs" userId="S::cbriggs@stu.chino.k12.ca.us::99e9645e-1995-4317-bbc0-8e846c8b906d" providerId="AD" clId="Web-{5E80EAAB-BC45-DD23-8A4C-49518D64B36F}" dt="2023-01-13T20:30:16.475" v="433" actId="20577"/>
          <ac:spMkLst>
            <pc:docMk/>
            <pc:sldMk cId="2503769589" sldId="259"/>
            <ac:spMk id="2" creationId="{4AD36017-2DDD-27F3-9FEA-3DE5E0EB526D}"/>
          </ac:spMkLst>
        </pc:spChg>
      </pc:sldChg>
      <pc:sldChg chg="new del">
        <pc:chgData name="Colton Briggs" userId="S::cbriggs@stu.chino.k12.ca.us::99e9645e-1995-4317-bbc0-8e846c8b906d" providerId="AD" clId="Web-{5E80EAAB-BC45-DD23-8A4C-49518D64B36F}" dt="2023-01-13T19:30:19.118" v="112"/>
        <pc:sldMkLst>
          <pc:docMk/>
          <pc:sldMk cId="2707326957" sldId="259"/>
        </pc:sldMkLst>
      </pc:sldChg>
      <pc:sldChg chg="del">
        <pc:chgData name="Colton Briggs" userId="S::cbriggs@stu.chino.k12.ca.us::99e9645e-1995-4317-bbc0-8e846c8b906d" providerId="AD" clId="Web-{5E80EAAB-BC45-DD23-8A4C-49518D64B36F}" dt="2023-01-13T19:24:10.671" v="1"/>
        <pc:sldMkLst>
          <pc:docMk/>
          <pc:sldMk cId="3451385284" sldId="259"/>
        </pc:sldMkLst>
      </pc:sldChg>
      <pc:sldChg chg="new del">
        <pc:chgData name="Colton Briggs" userId="S::cbriggs@stu.chino.k12.ca.us::99e9645e-1995-4317-bbc0-8e846c8b906d" providerId="AD" clId="Web-{5E80EAAB-BC45-DD23-8A4C-49518D64B36F}" dt="2023-01-13T19:30:13.102" v="111"/>
        <pc:sldMkLst>
          <pc:docMk/>
          <pc:sldMk cId="157102697" sldId="260"/>
        </pc:sldMkLst>
      </pc:sldChg>
      <pc:sldChg chg="new modTransition">
        <pc:chgData name="Colton Briggs" userId="S::cbriggs@stu.chino.k12.ca.us::99e9645e-1995-4317-bbc0-8e846c8b906d" providerId="AD" clId="Web-{5E80EAAB-BC45-DD23-8A4C-49518D64B36F}" dt="2023-01-13T19:38:05.400" v="329"/>
        <pc:sldMkLst>
          <pc:docMk/>
          <pc:sldMk cId="2776779948" sldId="260"/>
        </pc:sldMkLst>
      </pc:sldChg>
      <pc:sldChg chg="add del">
        <pc:chgData name="Colton Briggs" userId="S::cbriggs@stu.chino.k12.ca.us::99e9645e-1995-4317-bbc0-8e846c8b906d" providerId="AD" clId="Web-{5E80EAAB-BC45-DD23-8A4C-49518D64B36F}" dt="2023-01-13T19:30:49.339" v="132"/>
        <pc:sldMkLst>
          <pc:docMk/>
          <pc:sldMk cId="3307375677" sldId="260"/>
        </pc:sldMkLst>
      </pc:sldChg>
      <pc:sldChg chg="addSp delSp modSp add del">
        <pc:chgData name="Colton Briggs" userId="S::cbriggs@stu.chino.k12.ca.us::99e9645e-1995-4317-bbc0-8e846c8b906d" providerId="AD" clId="Web-{5E80EAAB-BC45-DD23-8A4C-49518D64B36F}" dt="2023-01-13T19:31:18.263" v="139"/>
        <pc:sldMkLst>
          <pc:docMk/>
          <pc:sldMk cId="1432438465" sldId="261"/>
        </pc:sldMkLst>
        <pc:spChg chg="add mod">
          <ac:chgData name="Colton Briggs" userId="S::cbriggs@stu.chino.k12.ca.us::99e9645e-1995-4317-bbc0-8e846c8b906d" providerId="AD" clId="Web-{5E80EAAB-BC45-DD23-8A4C-49518D64B36F}" dt="2023-01-13T19:31:10.528" v="138"/>
          <ac:spMkLst>
            <pc:docMk/>
            <pc:sldMk cId="1432438465" sldId="261"/>
            <ac:spMk id="3" creationId="{0DC68930-1215-0CEF-96C4-43F5E6BCA60E}"/>
          </ac:spMkLst>
        </pc:spChg>
        <pc:spChg chg="del">
          <ac:chgData name="Colton Briggs" userId="S::cbriggs@stu.chino.k12.ca.us::99e9645e-1995-4317-bbc0-8e846c8b906d" providerId="AD" clId="Web-{5E80EAAB-BC45-DD23-8A4C-49518D64B36F}" dt="2023-01-13T19:31:10.528" v="138"/>
          <ac:spMkLst>
            <pc:docMk/>
            <pc:sldMk cId="1432438465" sldId="261"/>
            <ac:spMk id="5" creationId="{CC8F6805-BCDF-11C6-7647-D0F18625DE96}"/>
          </ac:spMkLst>
        </pc:spChg>
        <pc:picChg chg="del mod">
          <ac:chgData name="Colton Briggs" userId="S::cbriggs@stu.chino.k12.ca.us::99e9645e-1995-4317-bbc0-8e846c8b906d" providerId="AD" clId="Web-{5E80EAAB-BC45-DD23-8A4C-49518D64B36F}" dt="2023-01-13T19:31:10.528" v="138"/>
          <ac:picMkLst>
            <pc:docMk/>
            <pc:sldMk cId="1432438465" sldId="261"/>
            <ac:picMk id="4" creationId="{A60B89D8-CCAA-233F-EC74-BE94648392B8}"/>
          </ac:picMkLst>
        </pc:picChg>
      </pc:sldChg>
      <pc:sldChg chg="new modTransition">
        <pc:chgData name="Colton Briggs" userId="S::cbriggs@stu.chino.k12.ca.us::99e9645e-1995-4317-bbc0-8e846c8b906d" providerId="AD" clId="Web-{5E80EAAB-BC45-DD23-8A4C-49518D64B36F}" dt="2023-01-13T19:38:07.431" v="330"/>
        <pc:sldMkLst>
          <pc:docMk/>
          <pc:sldMk cId="1951307523" sldId="261"/>
        </pc:sldMkLst>
      </pc:sldChg>
      <pc:sldChg chg="new del">
        <pc:chgData name="Colton Briggs" userId="S::cbriggs@stu.chino.k12.ca.us::99e9645e-1995-4317-bbc0-8e846c8b906d" providerId="AD" clId="Web-{5E80EAAB-BC45-DD23-8A4C-49518D64B36F}" dt="2023-01-13T19:30:08.946" v="110"/>
        <pc:sldMkLst>
          <pc:docMk/>
          <pc:sldMk cId="2607583852" sldId="261"/>
        </pc:sldMkLst>
      </pc:sldChg>
    </pc:docChg>
  </pc:docChgLst>
  <pc:docChgLst>
    <pc:chgData name="Colton Briggs" userId="S::cbriggs@stu.chino.k12.ca.us::99e9645e-1995-4317-bbc0-8e846c8b906d" providerId="AD" clId="Web-{C4C74685-014D-45AE-BF27-74ED30263F22}"/>
    <pc:docChg chg="modSld">
      <pc:chgData name="Colton Briggs" userId="S::cbriggs@stu.chino.k12.ca.us::99e9645e-1995-4317-bbc0-8e846c8b906d" providerId="AD" clId="Web-{C4C74685-014D-45AE-BF27-74ED30263F22}" dt="2023-01-10T21:35:45.471" v="30"/>
      <pc:docMkLst>
        <pc:docMk/>
      </pc:docMkLst>
      <pc:sldChg chg="addSp delSp modSp mod modTransition setBg setClrOvrMap">
        <pc:chgData name="Colton Briggs" userId="S::cbriggs@stu.chino.k12.ca.us::99e9645e-1995-4317-bbc0-8e846c8b906d" providerId="AD" clId="Web-{C4C74685-014D-45AE-BF27-74ED30263F22}" dt="2023-01-10T21:35:33.440" v="26"/>
        <pc:sldMkLst>
          <pc:docMk/>
          <pc:sldMk cId="2887786308" sldId="257"/>
        </pc:sldMkLst>
        <pc:spChg chg="mod">
          <ac:chgData name="Colton Briggs" userId="S::cbriggs@stu.chino.k12.ca.us::99e9645e-1995-4317-bbc0-8e846c8b906d" providerId="AD" clId="Web-{C4C74685-014D-45AE-BF27-74ED30263F22}" dt="2023-01-10T21:33:18.498" v="24" actId="20577"/>
          <ac:spMkLst>
            <pc:docMk/>
            <pc:sldMk cId="2887786308" sldId="257"/>
            <ac:spMk id="2" creationId="{7479CFB8-82AA-77F9-EFAF-DC9CD61D7BEF}"/>
          </ac:spMkLst>
        </pc:spChg>
        <pc:spChg chg="del">
          <ac:chgData name="Colton Briggs" userId="S::cbriggs@stu.chino.k12.ca.us::99e9645e-1995-4317-bbc0-8e846c8b906d" providerId="AD" clId="Web-{C4C74685-014D-45AE-BF27-74ED30263F22}" dt="2023-01-10T21:32:28.996" v="2"/>
          <ac:spMkLst>
            <pc:docMk/>
            <pc:sldMk cId="2887786308" sldId="257"/>
            <ac:spMk id="3" creationId="{50331D41-5AD7-2D06-0143-2EB0F1AB74D3}"/>
          </ac:spMkLst>
        </pc:spChg>
        <pc:spChg chg="add mod ord">
          <ac:chgData name="Colton Briggs" userId="S::cbriggs@stu.chino.k12.ca.us::99e9645e-1995-4317-bbc0-8e846c8b906d" providerId="AD" clId="Web-{C4C74685-014D-45AE-BF27-74ED30263F22}" dt="2023-01-10T21:33:03.107" v="20"/>
          <ac:spMkLst>
            <pc:docMk/>
            <pc:sldMk cId="2887786308" sldId="257"/>
            <ac:spMk id="5" creationId="{3BCEA45D-9BDB-DC29-800A-BD132A48F143}"/>
          </ac:spMkLst>
        </pc:spChg>
        <pc:spChg chg="add mod">
          <ac:chgData name="Colton Briggs" userId="S::cbriggs@stu.chino.k12.ca.us::99e9645e-1995-4317-bbc0-8e846c8b906d" providerId="AD" clId="Web-{C4C74685-014D-45AE-BF27-74ED30263F22}" dt="2023-01-10T21:33:03.107" v="20"/>
          <ac:spMkLst>
            <pc:docMk/>
            <pc:sldMk cId="2887786308" sldId="257"/>
            <ac:spMk id="8" creationId="{763AA9D5-C558-2FE0-DDF1-51D407F4B68E}"/>
          </ac:spMkLst>
        </pc:spChg>
        <pc:spChg chg="add mod">
          <ac:chgData name="Colton Briggs" userId="S::cbriggs@stu.chino.k12.ca.us::99e9645e-1995-4317-bbc0-8e846c8b906d" providerId="AD" clId="Web-{C4C74685-014D-45AE-BF27-74ED30263F22}" dt="2023-01-10T21:33:03.107" v="20"/>
          <ac:spMkLst>
            <pc:docMk/>
            <pc:sldMk cId="2887786308" sldId="257"/>
            <ac:spMk id="11" creationId="{787515A2-84B0-9198-2434-9A2A7D265D73}"/>
          </ac:spMkLst>
        </pc:spChg>
        <pc:spChg chg="add mod">
          <ac:chgData name="Colton Briggs" userId="S::cbriggs@stu.chino.k12.ca.us::99e9645e-1995-4317-bbc0-8e846c8b906d" providerId="AD" clId="Web-{C4C74685-014D-45AE-BF27-74ED30263F22}" dt="2023-01-10T21:33:03.107" v="20"/>
          <ac:spMkLst>
            <pc:docMk/>
            <pc:sldMk cId="2887786308" sldId="257"/>
            <ac:spMk id="14" creationId="{8BFE57F8-CCB5-E471-EE7E-10D44BBCF0C9}"/>
          </ac:spMkLst>
        </pc:spChg>
        <pc:spChg chg="add">
          <ac:chgData name="Colton Briggs" userId="S::cbriggs@stu.chino.k12.ca.us::99e9645e-1995-4317-bbc0-8e846c8b906d" providerId="AD" clId="Web-{C4C74685-014D-45AE-BF27-74ED30263F22}" dt="2023-01-10T21:33:03.107" v="20"/>
          <ac:spMkLst>
            <pc:docMk/>
            <pc:sldMk cId="2887786308" sldId="257"/>
            <ac:spMk id="18" creationId="{6572FDAA-AD2E-2A3D-2686-4040EE79CE1A}"/>
          </ac:spMkLst>
        </pc:spChg>
        <pc:spChg chg="add del">
          <ac:chgData name="Colton Briggs" userId="S::cbriggs@stu.chino.k12.ca.us::99e9645e-1995-4317-bbc0-8e846c8b906d" providerId="AD" clId="Web-{C4C74685-014D-45AE-BF27-74ED30263F22}" dt="2023-01-10T21:33:03.076" v="19"/>
          <ac:spMkLst>
            <pc:docMk/>
            <pc:sldMk cId="2887786308" sldId="257"/>
            <ac:spMk id="19" creationId="{AC8EEB0F-BA72-49AC-956F-331B60FDE79E}"/>
          </ac:spMkLst>
        </pc:spChg>
        <pc:spChg chg="add del">
          <ac:chgData name="Colton Briggs" userId="S::cbriggs@stu.chino.k12.ca.us::99e9645e-1995-4317-bbc0-8e846c8b906d" providerId="AD" clId="Web-{C4C74685-014D-45AE-BF27-74ED30263F22}" dt="2023-01-10T21:33:03.076" v="19"/>
          <ac:spMkLst>
            <pc:docMk/>
            <pc:sldMk cId="2887786308" sldId="257"/>
            <ac:spMk id="21" creationId="{8CC700D5-9809-43F4-89D5-7DBBCB0DCC10}"/>
          </ac:spMkLst>
        </pc:spChg>
        <pc:spChg chg="add del">
          <ac:chgData name="Colton Briggs" userId="S::cbriggs@stu.chino.k12.ca.us::99e9645e-1995-4317-bbc0-8e846c8b906d" providerId="AD" clId="Web-{C4C74685-014D-45AE-BF27-74ED30263F22}" dt="2023-01-10T21:33:03.076" v="19"/>
          <ac:spMkLst>
            <pc:docMk/>
            <pc:sldMk cId="2887786308" sldId="257"/>
            <ac:spMk id="23" creationId="{C7163242-6303-46DC-BAC1-2A204F061321}"/>
          </ac:spMkLst>
        </pc:spChg>
        <pc:spChg chg="add del">
          <ac:chgData name="Colton Briggs" userId="S::cbriggs@stu.chino.k12.ca.us::99e9645e-1995-4317-bbc0-8e846c8b906d" providerId="AD" clId="Web-{C4C74685-014D-45AE-BF27-74ED30263F22}" dt="2023-01-10T21:33:03.076" v="19"/>
          <ac:spMkLst>
            <pc:docMk/>
            <pc:sldMk cId="2887786308" sldId="257"/>
            <ac:spMk id="25" creationId="{805C4C40-D70E-4C4F-B228-98A0A6132603}"/>
          </ac:spMkLst>
        </pc:spChg>
        <pc:spChg chg="add del">
          <ac:chgData name="Colton Briggs" userId="S::cbriggs@stu.chino.k12.ca.us::99e9645e-1995-4317-bbc0-8e846c8b906d" providerId="AD" clId="Web-{C4C74685-014D-45AE-BF27-74ED30263F22}" dt="2023-01-10T21:33:03.076" v="19"/>
          <ac:spMkLst>
            <pc:docMk/>
            <pc:sldMk cId="2887786308" sldId="257"/>
            <ac:spMk id="27" creationId="{D289228A-771B-48F6-B5DF-7A63EA32421C}"/>
          </ac:spMkLst>
        </pc:spChg>
        <pc:spChg chg="add del">
          <ac:chgData name="Colton Briggs" userId="S::cbriggs@stu.chino.k12.ca.us::99e9645e-1995-4317-bbc0-8e846c8b906d" providerId="AD" clId="Web-{C4C74685-014D-45AE-BF27-74ED30263F22}" dt="2023-01-10T21:33:03.076" v="19"/>
          <ac:spMkLst>
            <pc:docMk/>
            <pc:sldMk cId="2887786308" sldId="257"/>
            <ac:spMk id="29" creationId="{31D5EF21-94C4-481A-BD01-3D29FB305BD9}"/>
          </ac:spMkLst>
        </pc:spChg>
        <pc:spChg chg="add del">
          <ac:chgData name="Colton Briggs" userId="S::cbriggs@stu.chino.k12.ca.us::99e9645e-1995-4317-bbc0-8e846c8b906d" providerId="AD" clId="Web-{C4C74685-014D-45AE-BF27-74ED30263F22}" dt="2023-01-10T21:33:03.076" v="19"/>
          <ac:spMkLst>
            <pc:docMk/>
            <pc:sldMk cId="2887786308" sldId="257"/>
            <ac:spMk id="31" creationId="{AB980901-8348-441D-BC47-AAB8C55E2C86}"/>
          </ac:spMkLst>
        </pc:spChg>
        <pc:spChg chg="add del">
          <ac:chgData name="Colton Briggs" userId="S::cbriggs@stu.chino.k12.ca.us::99e9645e-1995-4317-bbc0-8e846c8b906d" providerId="AD" clId="Web-{C4C74685-014D-45AE-BF27-74ED30263F22}" dt="2023-01-10T21:33:03.076" v="19"/>
          <ac:spMkLst>
            <pc:docMk/>
            <pc:sldMk cId="2887786308" sldId="257"/>
            <ac:spMk id="33" creationId="{9A5160F0-6244-48E8-9E71-1F51EA90C9E2}"/>
          </ac:spMkLst>
        </pc:spChg>
        <pc:spChg chg="add del">
          <ac:chgData name="Colton Briggs" userId="S::cbriggs@stu.chino.k12.ca.us::99e9645e-1995-4317-bbc0-8e846c8b906d" providerId="AD" clId="Web-{C4C74685-014D-45AE-BF27-74ED30263F22}" dt="2023-01-10T21:33:03.076" v="19"/>
          <ac:spMkLst>
            <pc:docMk/>
            <pc:sldMk cId="2887786308" sldId="257"/>
            <ac:spMk id="35" creationId="{2513D8C9-24E7-4F31-8B40-E3AF6235D241}"/>
          </ac:spMkLst>
        </pc:spChg>
        <pc:spChg chg="add del">
          <ac:chgData name="Colton Briggs" userId="S::cbriggs@stu.chino.k12.ca.us::99e9645e-1995-4317-bbc0-8e846c8b906d" providerId="AD" clId="Web-{C4C74685-014D-45AE-BF27-74ED30263F22}" dt="2023-01-10T21:33:03.076" v="19"/>
          <ac:spMkLst>
            <pc:docMk/>
            <pc:sldMk cId="2887786308" sldId="257"/>
            <ac:spMk id="37" creationId="{9BDFF5CA-602C-465F-8BC3-59C9963028BE}"/>
          </ac:spMkLst>
        </pc:spChg>
        <pc:spChg chg="add">
          <ac:chgData name="Colton Briggs" userId="S::cbriggs@stu.chino.k12.ca.us::99e9645e-1995-4317-bbc0-8e846c8b906d" providerId="AD" clId="Web-{C4C74685-014D-45AE-BF27-74ED30263F22}" dt="2023-01-10T21:33:03.107" v="20"/>
          <ac:spMkLst>
            <pc:docMk/>
            <pc:sldMk cId="2887786308" sldId="257"/>
            <ac:spMk id="39" creationId="{C99A8FB7-A79B-4BC9-9D56-B79587F6AA3E}"/>
          </ac:spMkLst>
        </pc:spChg>
        <pc:spChg chg="add">
          <ac:chgData name="Colton Briggs" userId="S::cbriggs@stu.chino.k12.ca.us::99e9645e-1995-4317-bbc0-8e846c8b906d" providerId="AD" clId="Web-{C4C74685-014D-45AE-BF27-74ED30263F22}" dt="2023-01-10T21:33:03.107" v="20"/>
          <ac:spMkLst>
            <pc:docMk/>
            <pc:sldMk cId="2887786308" sldId="257"/>
            <ac:spMk id="40" creationId="{B23893E2-3349-46D7-A7AA-B9E447957FB1}"/>
          </ac:spMkLst>
        </pc:spChg>
        <pc:spChg chg="add">
          <ac:chgData name="Colton Briggs" userId="S::cbriggs@stu.chino.k12.ca.us::99e9645e-1995-4317-bbc0-8e846c8b906d" providerId="AD" clId="Web-{C4C74685-014D-45AE-BF27-74ED30263F22}" dt="2023-01-10T21:33:03.107" v="20"/>
          <ac:spMkLst>
            <pc:docMk/>
            <pc:sldMk cId="2887786308" sldId="257"/>
            <ac:spMk id="41" creationId="{4BFC77B5-F38E-4A7D-80BD-C3A10B717767}"/>
          </ac:spMkLst>
        </pc:spChg>
        <pc:picChg chg="add mod ord">
          <ac:chgData name="Colton Briggs" userId="S::cbriggs@stu.chino.k12.ca.us::99e9645e-1995-4317-bbc0-8e846c8b906d" providerId="AD" clId="Web-{C4C74685-014D-45AE-BF27-74ED30263F22}" dt="2023-01-10T21:33:03.107" v="20"/>
          <ac:picMkLst>
            <pc:docMk/>
            <pc:sldMk cId="2887786308" sldId="257"/>
            <ac:picMk id="4" creationId="{170DC85B-854E-1BA0-F44A-152D02320752}"/>
          </ac:picMkLst>
        </pc:picChg>
        <pc:picChg chg="add mod ord">
          <ac:chgData name="Colton Briggs" userId="S::cbriggs@stu.chino.k12.ca.us::99e9645e-1995-4317-bbc0-8e846c8b906d" providerId="AD" clId="Web-{C4C74685-014D-45AE-BF27-74ED30263F22}" dt="2023-01-10T21:33:03.107" v="20"/>
          <ac:picMkLst>
            <pc:docMk/>
            <pc:sldMk cId="2887786308" sldId="257"/>
            <ac:picMk id="7" creationId="{896C5C49-A295-A64B-4D86-CE7FF67DCD03}"/>
          </ac:picMkLst>
        </pc:picChg>
        <pc:picChg chg="add mod ord">
          <ac:chgData name="Colton Briggs" userId="S::cbriggs@stu.chino.k12.ca.us::99e9645e-1995-4317-bbc0-8e846c8b906d" providerId="AD" clId="Web-{C4C74685-014D-45AE-BF27-74ED30263F22}" dt="2023-01-10T21:33:03.107" v="20"/>
          <ac:picMkLst>
            <pc:docMk/>
            <pc:sldMk cId="2887786308" sldId="257"/>
            <ac:picMk id="10" creationId="{A2A1FA89-D0C1-7915-A625-E931E683B116}"/>
          </ac:picMkLst>
        </pc:picChg>
        <pc:picChg chg="add mod ord">
          <ac:chgData name="Colton Briggs" userId="S::cbriggs@stu.chino.k12.ca.us::99e9645e-1995-4317-bbc0-8e846c8b906d" providerId="AD" clId="Web-{C4C74685-014D-45AE-BF27-74ED30263F22}" dt="2023-01-10T21:33:03.107" v="20"/>
          <ac:picMkLst>
            <pc:docMk/>
            <pc:sldMk cId="2887786308" sldId="257"/>
            <ac:picMk id="13" creationId="{7BC9837E-1E18-3E4F-77D0-E855EC314EEB}"/>
          </ac:picMkLst>
        </pc:picChg>
      </pc:sldChg>
      <pc:sldChg chg="modSp modTransition">
        <pc:chgData name="Colton Briggs" userId="S::cbriggs@stu.chino.k12.ca.us::99e9645e-1995-4317-bbc0-8e846c8b906d" providerId="AD" clId="Web-{C4C74685-014D-45AE-BF27-74ED30263F22}" dt="2023-01-10T21:35:45.471" v="30"/>
        <pc:sldMkLst>
          <pc:docMk/>
          <pc:sldMk cId="1916495099" sldId="258"/>
        </pc:sldMkLst>
        <pc:spChg chg="mod">
          <ac:chgData name="Colton Briggs" userId="S::cbriggs@stu.chino.k12.ca.us::99e9645e-1995-4317-bbc0-8e846c8b906d" providerId="AD" clId="Web-{C4C74685-014D-45AE-BF27-74ED30263F22}" dt="2023-01-10T21:35:43.909" v="29" actId="20577"/>
          <ac:spMkLst>
            <pc:docMk/>
            <pc:sldMk cId="1916495099" sldId="258"/>
            <ac:spMk id="2" creationId="{7E26B132-3B22-6B09-F357-6FBC16042B12}"/>
          </ac:spMkLst>
        </pc:spChg>
      </pc:sldChg>
      <pc:sldChg chg="modTransition">
        <pc:chgData name="Colton Briggs" userId="S::cbriggs@stu.chino.k12.ca.us::99e9645e-1995-4317-bbc0-8e846c8b906d" providerId="AD" clId="Web-{C4C74685-014D-45AE-BF27-74ED30263F22}" dt="2023-01-10T21:30:44.868" v="0"/>
        <pc:sldMkLst>
          <pc:docMk/>
          <pc:sldMk cId="815330190" sldId="260"/>
        </pc:sldMkLst>
      </pc:sldChg>
      <pc:sldChg chg="modTransition">
        <pc:chgData name="Colton Briggs" userId="S::cbriggs@stu.chino.k12.ca.us::99e9645e-1995-4317-bbc0-8e846c8b906d" providerId="AD" clId="Web-{C4C74685-014D-45AE-BF27-74ED30263F22}" dt="2023-01-10T21:31:21.416" v="1"/>
        <pc:sldMkLst>
          <pc:docMk/>
          <pc:sldMk cId="3112539580" sldId="261"/>
        </pc:sldMkLst>
      </pc:sldChg>
    </pc:docChg>
  </pc:docChgLst>
  <pc:docChgLst>
    <pc:chgData name="Colton Briggs" userId="S::cbriggs@stu.chino.k12.ca.us::99e9645e-1995-4317-bbc0-8e846c8b906d" providerId="AD" clId="Web-{EB7DFC74-D813-22E7-DA63-D186219397A2}"/>
    <pc:docChg chg="modSld">
      <pc:chgData name="Colton Briggs" userId="S::cbriggs@stu.chino.k12.ca.us::99e9645e-1995-4317-bbc0-8e846c8b906d" providerId="AD" clId="Web-{EB7DFC74-D813-22E7-DA63-D186219397A2}" dt="2023-01-18T18:24:45.833" v="97" actId="20577"/>
      <pc:docMkLst>
        <pc:docMk/>
      </pc:docMkLst>
      <pc:sldChg chg="modSp">
        <pc:chgData name="Colton Briggs" userId="S::cbriggs@stu.chino.k12.ca.us::99e9645e-1995-4317-bbc0-8e846c8b906d" providerId="AD" clId="Web-{EB7DFC74-D813-22E7-DA63-D186219397A2}" dt="2023-01-18T18:14:53.434" v="0" actId="20577"/>
        <pc:sldMkLst>
          <pc:docMk/>
          <pc:sldMk cId="3896447553" sldId="258"/>
        </pc:sldMkLst>
        <pc:spChg chg="mod">
          <ac:chgData name="Colton Briggs" userId="S::cbriggs@stu.chino.k12.ca.us::99e9645e-1995-4317-bbc0-8e846c8b906d" providerId="AD" clId="Web-{EB7DFC74-D813-22E7-DA63-D186219397A2}" dt="2023-01-18T18:14:53.434" v="0" actId="20577"/>
          <ac:spMkLst>
            <pc:docMk/>
            <pc:sldMk cId="3896447553" sldId="258"/>
            <ac:spMk id="3" creationId="{3AC35B52-4EE0-FA24-6ACC-22A7AE59C72B}"/>
          </ac:spMkLst>
        </pc:spChg>
      </pc:sldChg>
      <pc:sldChg chg="modSp">
        <pc:chgData name="Colton Briggs" userId="S::cbriggs@stu.chino.k12.ca.us::99e9645e-1995-4317-bbc0-8e846c8b906d" providerId="AD" clId="Web-{EB7DFC74-D813-22E7-DA63-D186219397A2}" dt="2023-01-18T18:24:22.284" v="94" actId="20577"/>
        <pc:sldMkLst>
          <pc:docMk/>
          <pc:sldMk cId="2503769589" sldId="259"/>
        </pc:sldMkLst>
        <pc:spChg chg="mod">
          <ac:chgData name="Colton Briggs" userId="S::cbriggs@stu.chino.k12.ca.us::99e9645e-1995-4317-bbc0-8e846c8b906d" providerId="AD" clId="Web-{EB7DFC74-D813-22E7-DA63-D186219397A2}" dt="2023-01-18T18:24:22.284" v="94" actId="20577"/>
          <ac:spMkLst>
            <pc:docMk/>
            <pc:sldMk cId="2503769589" sldId="259"/>
            <ac:spMk id="3" creationId="{612C3A09-4735-AEE7-3968-4B34B24B8238}"/>
          </ac:spMkLst>
        </pc:spChg>
      </pc:sldChg>
      <pc:sldChg chg="modSp">
        <pc:chgData name="Colton Briggs" userId="S::cbriggs@stu.chino.k12.ca.us::99e9645e-1995-4317-bbc0-8e846c8b906d" providerId="AD" clId="Web-{EB7DFC74-D813-22E7-DA63-D186219397A2}" dt="2023-01-18T18:24:45.833" v="97" actId="20577"/>
        <pc:sldMkLst>
          <pc:docMk/>
          <pc:sldMk cId="2776779948" sldId="260"/>
        </pc:sldMkLst>
        <pc:spChg chg="mod">
          <ac:chgData name="Colton Briggs" userId="S::cbriggs@stu.chino.k12.ca.us::99e9645e-1995-4317-bbc0-8e846c8b906d" providerId="AD" clId="Web-{EB7DFC74-D813-22E7-DA63-D186219397A2}" dt="2023-01-18T18:24:45.833" v="97" actId="20577"/>
          <ac:spMkLst>
            <pc:docMk/>
            <pc:sldMk cId="2776779948" sldId="260"/>
            <ac:spMk id="2" creationId="{FE8F118F-E9F0-F124-65C2-DB39AC5E4A50}"/>
          </ac:spMkLst>
        </pc:spChg>
      </pc:sldChg>
    </pc:docChg>
  </pc:docChgLst>
  <pc:docChgLst>
    <pc:chgData name="Colton Briggs" userId="S::cbriggs@stu.chino.k12.ca.us::99e9645e-1995-4317-bbc0-8e846c8b906d" providerId="AD" clId="Web-{F9F5B32A-6094-60A1-B5E5-10B1663BF4AB}"/>
    <pc:docChg chg="modSld">
      <pc:chgData name="Colton Briggs" userId="S::cbriggs@stu.chino.k12.ca.us::99e9645e-1995-4317-bbc0-8e846c8b906d" providerId="AD" clId="Web-{F9F5B32A-6094-60A1-B5E5-10B1663BF4AB}" dt="2023-01-18T18:47:58.607" v="212"/>
      <pc:docMkLst>
        <pc:docMk/>
      </pc:docMkLst>
      <pc:sldChg chg="addSp delSp modSp mod setBg addAnim setClrOvrMap">
        <pc:chgData name="Colton Briggs" userId="S::cbriggs@stu.chino.k12.ca.us::99e9645e-1995-4317-bbc0-8e846c8b906d" providerId="AD" clId="Web-{F9F5B32A-6094-60A1-B5E5-10B1663BF4AB}" dt="2023-01-18T18:37:19.009" v="154"/>
        <pc:sldMkLst>
          <pc:docMk/>
          <pc:sldMk cId="1370459473" sldId="256"/>
        </pc:sldMkLst>
        <pc:spChg chg="mod ord">
          <ac:chgData name="Colton Briggs" userId="S::cbriggs@stu.chino.k12.ca.us::99e9645e-1995-4317-bbc0-8e846c8b906d" providerId="AD" clId="Web-{F9F5B32A-6094-60A1-B5E5-10B1663BF4AB}" dt="2023-01-18T18:37:19.009" v="152"/>
          <ac:spMkLst>
            <pc:docMk/>
            <pc:sldMk cId="1370459473" sldId="256"/>
            <ac:spMk id="2" creationId="{52D920C2-8064-2758-0BF5-4108A0055E17}"/>
          </ac:spMkLst>
        </pc:spChg>
        <pc:spChg chg="mod ord">
          <ac:chgData name="Colton Briggs" userId="S::cbriggs@stu.chino.k12.ca.us::99e9645e-1995-4317-bbc0-8e846c8b906d" providerId="AD" clId="Web-{F9F5B32A-6094-60A1-B5E5-10B1663BF4AB}" dt="2023-01-18T18:37:19.009" v="152"/>
          <ac:spMkLst>
            <pc:docMk/>
            <pc:sldMk cId="1370459473" sldId="256"/>
            <ac:spMk id="3" creationId="{1D570544-0DCA-8466-4150-A95597D031CB}"/>
          </ac:spMkLst>
        </pc:spChg>
        <pc:spChg chg="add del mod">
          <ac:chgData name="Colton Briggs" userId="S::cbriggs@stu.chino.k12.ca.us::99e9645e-1995-4317-bbc0-8e846c8b906d" providerId="AD" clId="Web-{F9F5B32A-6094-60A1-B5E5-10B1663BF4AB}" dt="2023-01-18T18:36:50.148" v="147"/>
          <ac:spMkLst>
            <pc:docMk/>
            <pc:sldMk cId="1370459473" sldId="256"/>
            <ac:spMk id="6" creationId="{1C7A33F3-F061-52F2-AF5F-078F044ADD78}"/>
          </ac:spMkLst>
        </pc:spChg>
        <pc:spChg chg="add mod">
          <ac:chgData name="Colton Briggs" userId="S::cbriggs@stu.chino.k12.ca.us::99e9645e-1995-4317-bbc0-8e846c8b906d" providerId="AD" clId="Web-{F9F5B32A-6094-60A1-B5E5-10B1663BF4AB}" dt="2023-01-18T18:37:19.009" v="152"/>
          <ac:spMkLst>
            <pc:docMk/>
            <pc:sldMk cId="1370459473" sldId="256"/>
            <ac:spMk id="9" creationId="{446F1118-5A0C-653A-B64A-5DDBC4720D42}"/>
          </ac:spMkLst>
        </pc:spChg>
        <pc:spChg chg="add del">
          <ac:chgData name="Colton Briggs" userId="S::cbriggs@stu.chino.k12.ca.us::99e9645e-1995-4317-bbc0-8e846c8b906d" providerId="AD" clId="Web-{F9F5B32A-6094-60A1-B5E5-10B1663BF4AB}" dt="2023-01-18T18:37:19.009" v="152"/>
          <ac:spMkLst>
            <pc:docMk/>
            <pc:sldMk cId="1370459473" sldId="256"/>
            <ac:spMk id="11" creationId="{665DBBEF-238B-476B-96AB-8AAC3224ECEA}"/>
          </ac:spMkLst>
        </pc:spChg>
        <pc:spChg chg="add del">
          <ac:chgData name="Colton Briggs" userId="S::cbriggs@stu.chino.k12.ca.us::99e9645e-1995-4317-bbc0-8e846c8b906d" providerId="AD" clId="Web-{F9F5B32A-6094-60A1-B5E5-10B1663BF4AB}" dt="2023-01-18T18:37:19.009" v="152"/>
          <ac:spMkLst>
            <pc:docMk/>
            <pc:sldMk cId="1370459473" sldId="256"/>
            <ac:spMk id="13" creationId="{3FCFB1DE-0B7E-48CC-BA90-B2AB0889F9D6}"/>
          </ac:spMkLst>
        </pc:spChg>
        <pc:spChg chg="add">
          <ac:chgData name="Colton Briggs" userId="S::cbriggs@stu.chino.k12.ca.us::99e9645e-1995-4317-bbc0-8e846c8b906d" providerId="AD" clId="Web-{F9F5B32A-6094-60A1-B5E5-10B1663BF4AB}" dt="2023-01-18T18:37:19.009" v="152"/>
          <ac:spMkLst>
            <pc:docMk/>
            <pc:sldMk cId="1370459473" sldId="256"/>
            <ac:spMk id="18" creationId="{E49CC64F-7275-4E33-961B-0C5CDC439875}"/>
          </ac:spMkLst>
        </pc:spChg>
        <pc:picChg chg="add del mod">
          <ac:chgData name="Colton Briggs" userId="S::cbriggs@stu.chino.k12.ca.us::99e9645e-1995-4317-bbc0-8e846c8b906d" providerId="AD" clId="Web-{F9F5B32A-6094-60A1-B5E5-10B1663BF4AB}" dt="2023-01-18T18:35:09.270" v="137"/>
          <ac:picMkLst>
            <pc:docMk/>
            <pc:sldMk cId="1370459473" sldId="256"/>
            <ac:picMk id="4" creationId="{18893740-B5AB-364A-D155-18302958AF85}"/>
          </ac:picMkLst>
        </pc:picChg>
        <pc:picChg chg="add del mod">
          <ac:chgData name="Colton Briggs" userId="S::cbriggs@stu.chino.k12.ca.us::99e9645e-1995-4317-bbc0-8e846c8b906d" providerId="AD" clId="Web-{F9F5B32A-6094-60A1-B5E5-10B1663BF4AB}" dt="2023-01-18T18:36:50.148" v="147"/>
          <ac:picMkLst>
            <pc:docMk/>
            <pc:sldMk cId="1370459473" sldId="256"/>
            <ac:picMk id="5" creationId="{2086F959-4046-34E5-ADE8-92CCB6F041E9}"/>
          </ac:picMkLst>
        </pc:picChg>
        <pc:picChg chg="add mod">
          <ac:chgData name="Colton Briggs" userId="S::cbriggs@stu.chino.k12.ca.us::99e9645e-1995-4317-bbc0-8e846c8b906d" providerId="AD" clId="Web-{F9F5B32A-6094-60A1-B5E5-10B1663BF4AB}" dt="2023-01-18T18:37:19.009" v="152"/>
          <ac:picMkLst>
            <pc:docMk/>
            <pc:sldMk cId="1370459473" sldId="256"/>
            <ac:picMk id="8" creationId="{98DD6513-94A1-2B2E-190B-B08E0AF2BF89}"/>
          </ac:picMkLst>
        </pc:picChg>
      </pc:sldChg>
      <pc:sldChg chg="addSp delSp modSp mod setBg">
        <pc:chgData name="Colton Briggs" userId="S::cbriggs@stu.chino.k12.ca.us::99e9645e-1995-4317-bbc0-8e846c8b906d" providerId="AD" clId="Web-{F9F5B32A-6094-60A1-B5E5-10B1663BF4AB}" dt="2023-01-18T18:45:40.509" v="198"/>
        <pc:sldMkLst>
          <pc:docMk/>
          <pc:sldMk cId="1863926751" sldId="257"/>
        </pc:sldMkLst>
        <pc:spChg chg="mod">
          <ac:chgData name="Colton Briggs" userId="S::cbriggs@stu.chino.k12.ca.us::99e9645e-1995-4317-bbc0-8e846c8b906d" providerId="AD" clId="Web-{F9F5B32A-6094-60A1-B5E5-10B1663BF4AB}" dt="2023-01-18T18:38:46.793" v="165"/>
          <ac:spMkLst>
            <pc:docMk/>
            <pc:sldMk cId="1863926751" sldId="257"/>
            <ac:spMk id="2" creationId="{63987625-AF69-9AB0-A1B5-9EB95969FCCE}"/>
          </ac:spMkLst>
        </pc:spChg>
        <pc:spChg chg="mod ord">
          <ac:chgData name="Colton Briggs" userId="S::cbriggs@stu.chino.k12.ca.us::99e9645e-1995-4317-bbc0-8e846c8b906d" providerId="AD" clId="Web-{F9F5B32A-6094-60A1-B5E5-10B1663BF4AB}" dt="2023-01-18T18:38:46.793" v="165"/>
          <ac:spMkLst>
            <pc:docMk/>
            <pc:sldMk cId="1863926751" sldId="257"/>
            <ac:spMk id="3" creationId="{D8B29D55-6B6C-DDBD-CB2C-53B94044E4B3}"/>
          </ac:spMkLst>
        </pc:spChg>
        <pc:spChg chg="add mod ord">
          <ac:chgData name="Colton Briggs" userId="S::cbriggs@stu.chino.k12.ca.us::99e9645e-1995-4317-bbc0-8e846c8b906d" providerId="AD" clId="Web-{F9F5B32A-6094-60A1-B5E5-10B1663BF4AB}" dt="2023-01-18T18:38:46.793" v="165"/>
          <ac:spMkLst>
            <pc:docMk/>
            <pc:sldMk cId="1863926751" sldId="257"/>
            <ac:spMk id="5" creationId="{EF3419F4-6473-0618-1AEA-B21BB14F7CED}"/>
          </ac:spMkLst>
        </pc:spChg>
        <pc:spChg chg="add mod">
          <ac:chgData name="Colton Briggs" userId="S::cbriggs@stu.chino.k12.ca.us::99e9645e-1995-4317-bbc0-8e846c8b906d" providerId="AD" clId="Web-{F9F5B32A-6094-60A1-B5E5-10B1663BF4AB}" dt="2023-01-18T18:38:46.793" v="165"/>
          <ac:spMkLst>
            <pc:docMk/>
            <pc:sldMk cId="1863926751" sldId="257"/>
            <ac:spMk id="8" creationId="{DD0CE369-CD9D-CEAD-46C5-C12130EEF0DC}"/>
          </ac:spMkLst>
        </pc:spChg>
        <pc:spChg chg="add del">
          <ac:chgData name="Colton Briggs" userId="S::cbriggs@stu.chino.k12.ca.us::99e9645e-1995-4317-bbc0-8e846c8b906d" providerId="AD" clId="Web-{F9F5B32A-6094-60A1-B5E5-10B1663BF4AB}" dt="2023-01-18T18:38:46.777" v="164"/>
          <ac:spMkLst>
            <pc:docMk/>
            <pc:sldMk cId="1863926751" sldId="257"/>
            <ac:spMk id="13" creationId="{D2B783EE-0239-4717-BBEA-8C9EAC61C824}"/>
          </ac:spMkLst>
        </pc:spChg>
        <pc:spChg chg="add del">
          <ac:chgData name="Colton Briggs" userId="S::cbriggs@stu.chino.k12.ca.us::99e9645e-1995-4317-bbc0-8e846c8b906d" providerId="AD" clId="Web-{F9F5B32A-6094-60A1-B5E5-10B1663BF4AB}" dt="2023-01-18T18:38:46.777" v="164"/>
          <ac:spMkLst>
            <pc:docMk/>
            <pc:sldMk cId="1863926751" sldId="257"/>
            <ac:spMk id="15" creationId="{A7B99495-F43F-4D80-A44F-2CB4764EB90B}"/>
          </ac:spMkLst>
        </pc:spChg>
        <pc:spChg chg="add del">
          <ac:chgData name="Colton Briggs" userId="S::cbriggs@stu.chino.k12.ca.us::99e9645e-1995-4317-bbc0-8e846c8b906d" providerId="AD" clId="Web-{F9F5B32A-6094-60A1-B5E5-10B1663BF4AB}" dt="2023-01-18T18:38:46.777" v="164"/>
          <ac:spMkLst>
            <pc:docMk/>
            <pc:sldMk cId="1863926751" sldId="257"/>
            <ac:spMk id="17" creationId="{70BEB1E7-2F88-40BC-B73D-42E5B6F80BFC}"/>
          </ac:spMkLst>
        </pc:spChg>
        <pc:spChg chg="add">
          <ac:chgData name="Colton Briggs" userId="S::cbriggs@stu.chino.k12.ca.us::99e9645e-1995-4317-bbc0-8e846c8b906d" providerId="AD" clId="Web-{F9F5B32A-6094-60A1-B5E5-10B1663BF4AB}" dt="2023-01-18T18:38:46.793" v="165"/>
          <ac:spMkLst>
            <pc:docMk/>
            <pc:sldMk cId="1863926751" sldId="257"/>
            <ac:spMk id="19" creationId="{53E60C6D-4E85-4E14-BCDF-BF15C241F7CA}"/>
          </ac:spMkLst>
        </pc:spChg>
        <pc:spChg chg="add">
          <ac:chgData name="Colton Briggs" userId="S::cbriggs@stu.chino.k12.ca.us::99e9645e-1995-4317-bbc0-8e846c8b906d" providerId="AD" clId="Web-{F9F5B32A-6094-60A1-B5E5-10B1663BF4AB}" dt="2023-01-18T18:38:46.793" v="165"/>
          <ac:spMkLst>
            <pc:docMk/>
            <pc:sldMk cId="1863926751" sldId="257"/>
            <ac:spMk id="20" creationId="{7D42D292-4C48-479B-9E59-E29CD9871C0C}"/>
          </ac:spMkLst>
        </pc:spChg>
        <pc:spChg chg="add">
          <ac:chgData name="Colton Briggs" userId="S::cbriggs@stu.chino.k12.ca.us::99e9645e-1995-4317-bbc0-8e846c8b906d" providerId="AD" clId="Web-{F9F5B32A-6094-60A1-B5E5-10B1663BF4AB}" dt="2023-01-18T18:38:46.793" v="165"/>
          <ac:spMkLst>
            <pc:docMk/>
            <pc:sldMk cId="1863926751" sldId="257"/>
            <ac:spMk id="21" creationId="{533DF362-939D-4EEE-8DC4-6B54607E5611}"/>
          </ac:spMkLst>
        </pc:spChg>
        <pc:picChg chg="add mod">
          <ac:chgData name="Colton Briggs" userId="S::cbriggs@stu.chino.k12.ca.us::99e9645e-1995-4317-bbc0-8e846c8b906d" providerId="AD" clId="Web-{F9F5B32A-6094-60A1-B5E5-10B1663BF4AB}" dt="2023-01-18T18:38:46.793" v="165"/>
          <ac:picMkLst>
            <pc:docMk/>
            <pc:sldMk cId="1863926751" sldId="257"/>
            <ac:picMk id="4" creationId="{6AFEFD56-BB63-6DCC-B54E-1EA40DE6D778}"/>
          </ac:picMkLst>
        </pc:picChg>
        <pc:picChg chg="add mod ord">
          <ac:chgData name="Colton Briggs" userId="S::cbriggs@stu.chino.k12.ca.us::99e9645e-1995-4317-bbc0-8e846c8b906d" providerId="AD" clId="Web-{F9F5B32A-6094-60A1-B5E5-10B1663BF4AB}" dt="2023-01-18T18:38:46.793" v="165"/>
          <ac:picMkLst>
            <pc:docMk/>
            <pc:sldMk cId="1863926751" sldId="257"/>
            <ac:picMk id="7" creationId="{DCB66DB9-A9D8-B23F-B759-D5ACDB26AB31}"/>
          </ac:picMkLst>
        </pc:picChg>
        <pc:inkChg chg="add del">
          <ac:chgData name="Colton Briggs" userId="S::cbriggs@stu.chino.k12.ca.us::99e9645e-1995-4317-bbc0-8e846c8b906d" providerId="AD" clId="Web-{F9F5B32A-6094-60A1-B5E5-10B1663BF4AB}" dt="2023-01-18T18:45:02.023" v="190"/>
          <ac:inkMkLst>
            <pc:docMk/>
            <pc:sldMk cId="1863926751" sldId="257"/>
            <ac:inkMk id="10" creationId="{DA857CA2-6CEB-8F9B-8A5D-F1E56C9CA7B5}"/>
          </ac:inkMkLst>
        </pc:inkChg>
        <pc:inkChg chg="add del">
          <ac:chgData name="Colton Briggs" userId="S::cbriggs@stu.chino.k12.ca.us::99e9645e-1995-4317-bbc0-8e846c8b906d" providerId="AD" clId="Web-{F9F5B32A-6094-60A1-B5E5-10B1663BF4AB}" dt="2023-01-18T18:45:19.164" v="194"/>
          <ac:inkMkLst>
            <pc:docMk/>
            <pc:sldMk cId="1863926751" sldId="257"/>
            <ac:inkMk id="11" creationId="{F4E182C7-D808-3CF0-E834-10E480D7F7B3}"/>
          </ac:inkMkLst>
        </pc:inkChg>
        <pc:inkChg chg="add del">
          <ac:chgData name="Colton Briggs" userId="S::cbriggs@stu.chino.k12.ca.us::99e9645e-1995-4317-bbc0-8e846c8b906d" providerId="AD" clId="Web-{F9F5B32A-6094-60A1-B5E5-10B1663BF4AB}" dt="2023-01-18T18:45:20.727" v="196"/>
          <ac:inkMkLst>
            <pc:docMk/>
            <pc:sldMk cId="1863926751" sldId="257"/>
            <ac:inkMk id="12" creationId="{08A76D62-2B2A-CFD5-5A40-199B6D170941}"/>
          </ac:inkMkLst>
        </pc:inkChg>
        <pc:inkChg chg="add del">
          <ac:chgData name="Colton Briggs" userId="S::cbriggs@stu.chino.k12.ca.us::99e9645e-1995-4317-bbc0-8e846c8b906d" providerId="AD" clId="Web-{F9F5B32A-6094-60A1-B5E5-10B1663BF4AB}" dt="2023-01-18T18:45:20.711" v="195"/>
          <ac:inkMkLst>
            <pc:docMk/>
            <pc:sldMk cId="1863926751" sldId="257"/>
            <ac:inkMk id="14" creationId="{D8173DA8-76C2-C677-E730-39DB080E894B}"/>
          </ac:inkMkLst>
        </pc:inkChg>
        <pc:inkChg chg="add del">
          <ac:chgData name="Colton Briggs" userId="S::cbriggs@stu.chino.k12.ca.us::99e9645e-1995-4317-bbc0-8e846c8b906d" providerId="AD" clId="Web-{F9F5B32A-6094-60A1-B5E5-10B1663BF4AB}" dt="2023-01-18T18:45:40.509" v="198"/>
          <ac:inkMkLst>
            <pc:docMk/>
            <pc:sldMk cId="1863926751" sldId="257"/>
            <ac:inkMk id="16" creationId="{DDFD5BA1-A616-237D-F80B-935014B75966}"/>
          </ac:inkMkLst>
        </pc:inkChg>
      </pc:sldChg>
      <pc:sldChg chg="addSp modSp mod setBg">
        <pc:chgData name="Colton Briggs" userId="S::cbriggs@stu.chino.k12.ca.us::99e9645e-1995-4317-bbc0-8e846c8b906d" providerId="AD" clId="Web-{F9F5B32A-6094-60A1-B5E5-10B1663BF4AB}" dt="2023-01-18T18:39:53.701" v="170"/>
        <pc:sldMkLst>
          <pc:docMk/>
          <pc:sldMk cId="3896447553" sldId="258"/>
        </pc:sldMkLst>
        <pc:spChg chg="mod">
          <ac:chgData name="Colton Briggs" userId="S::cbriggs@stu.chino.k12.ca.us::99e9645e-1995-4317-bbc0-8e846c8b906d" providerId="AD" clId="Web-{F9F5B32A-6094-60A1-B5E5-10B1663BF4AB}" dt="2023-01-18T18:39:53.701" v="170"/>
          <ac:spMkLst>
            <pc:docMk/>
            <pc:sldMk cId="3896447553" sldId="258"/>
            <ac:spMk id="2" creationId="{0D0D335F-B68E-92C2-4229-88DCEF355DFB}"/>
          </ac:spMkLst>
        </pc:spChg>
        <pc:spChg chg="mod">
          <ac:chgData name="Colton Briggs" userId="S::cbriggs@stu.chino.k12.ca.us::99e9645e-1995-4317-bbc0-8e846c8b906d" providerId="AD" clId="Web-{F9F5B32A-6094-60A1-B5E5-10B1663BF4AB}" dt="2023-01-18T18:39:53.701" v="170"/>
          <ac:spMkLst>
            <pc:docMk/>
            <pc:sldMk cId="3896447553" sldId="258"/>
            <ac:spMk id="3" creationId="{3AC35B52-4EE0-FA24-6ACC-22A7AE59C72B}"/>
          </ac:spMkLst>
        </pc:spChg>
        <pc:spChg chg="add mod">
          <ac:chgData name="Colton Briggs" userId="S::cbriggs@stu.chino.k12.ca.us::99e9645e-1995-4317-bbc0-8e846c8b906d" providerId="AD" clId="Web-{F9F5B32A-6094-60A1-B5E5-10B1663BF4AB}" dt="2023-01-18T18:39:53.701" v="170"/>
          <ac:spMkLst>
            <pc:docMk/>
            <pc:sldMk cId="3896447553" sldId="258"/>
            <ac:spMk id="5" creationId="{96F29223-6DB8-906C-FF5E-600E788B8F43}"/>
          </ac:spMkLst>
        </pc:spChg>
        <pc:spChg chg="add">
          <ac:chgData name="Colton Briggs" userId="S::cbriggs@stu.chino.k12.ca.us::99e9645e-1995-4317-bbc0-8e846c8b906d" providerId="AD" clId="Web-{F9F5B32A-6094-60A1-B5E5-10B1663BF4AB}" dt="2023-01-18T18:39:53.701" v="170"/>
          <ac:spMkLst>
            <pc:docMk/>
            <pc:sldMk cId="3896447553" sldId="258"/>
            <ac:spMk id="10" creationId="{04812C46-200A-4DEB-A05E-3ED6C68C2387}"/>
          </ac:spMkLst>
        </pc:spChg>
        <pc:spChg chg="add">
          <ac:chgData name="Colton Briggs" userId="S::cbriggs@stu.chino.k12.ca.us::99e9645e-1995-4317-bbc0-8e846c8b906d" providerId="AD" clId="Web-{F9F5B32A-6094-60A1-B5E5-10B1663BF4AB}" dt="2023-01-18T18:39:53.701" v="170"/>
          <ac:spMkLst>
            <pc:docMk/>
            <pc:sldMk cId="3896447553" sldId="258"/>
            <ac:spMk id="12" creationId="{D1EA859B-E555-4109-94F3-6700E046E008}"/>
          </ac:spMkLst>
        </pc:spChg>
        <pc:picChg chg="add mod ord">
          <ac:chgData name="Colton Briggs" userId="S::cbriggs@stu.chino.k12.ca.us::99e9645e-1995-4317-bbc0-8e846c8b906d" providerId="AD" clId="Web-{F9F5B32A-6094-60A1-B5E5-10B1663BF4AB}" dt="2023-01-18T18:39:53.701" v="170"/>
          <ac:picMkLst>
            <pc:docMk/>
            <pc:sldMk cId="3896447553" sldId="258"/>
            <ac:picMk id="4" creationId="{1CCD433C-9A56-42AB-C974-91FD6D34786D}"/>
          </ac:picMkLst>
        </pc:picChg>
      </pc:sldChg>
      <pc:sldChg chg="addSp modSp mod setBg">
        <pc:chgData name="Colton Briggs" userId="S::cbriggs@stu.chino.k12.ca.us::99e9645e-1995-4317-bbc0-8e846c8b906d" providerId="AD" clId="Web-{F9F5B32A-6094-60A1-B5E5-10B1663BF4AB}" dt="2023-01-18T18:42:29.737" v="186" actId="20577"/>
        <pc:sldMkLst>
          <pc:docMk/>
          <pc:sldMk cId="2503769589" sldId="259"/>
        </pc:sldMkLst>
        <pc:spChg chg="mod">
          <ac:chgData name="Colton Briggs" userId="S::cbriggs@stu.chino.k12.ca.us::99e9645e-1995-4317-bbc0-8e846c8b906d" providerId="AD" clId="Web-{F9F5B32A-6094-60A1-B5E5-10B1663BF4AB}" dt="2023-01-18T18:42:11.299" v="182"/>
          <ac:spMkLst>
            <pc:docMk/>
            <pc:sldMk cId="2503769589" sldId="259"/>
            <ac:spMk id="2" creationId="{4AD36017-2DDD-27F3-9FEA-3DE5E0EB526D}"/>
          </ac:spMkLst>
        </pc:spChg>
        <pc:spChg chg="mod">
          <ac:chgData name="Colton Briggs" userId="S::cbriggs@stu.chino.k12.ca.us::99e9645e-1995-4317-bbc0-8e846c8b906d" providerId="AD" clId="Web-{F9F5B32A-6094-60A1-B5E5-10B1663BF4AB}" dt="2023-01-18T18:42:29.737" v="186" actId="20577"/>
          <ac:spMkLst>
            <pc:docMk/>
            <pc:sldMk cId="2503769589" sldId="259"/>
            <ac:spMk id="3" creationId="{612C3A09-4735-AEE7-3968-4B34B24B8238}"/>
          </ac:spMkLst>
        </pc:spChg>
        <pc:spChg chg="add mod">
          <ac:chgData name="Colton Briggs" userId="S::cbriggs@stu.chino.k12.ca.us::99e9645e-1995-4317-bbc0-8e846c8b906d" providerId="AD" clId="Web-{F9F5B32A-6094-60A1-B5E5-10B1663BF4AB}" dt="2023-01-18T18:42:11.299" v="182"/>
          <ac:spMkLst>
            <pc:docMk/>
            <pc:sldMk cId="2503769589" sldId="259"/>
            <ac:spMk id="6" creationId="{C92B0BB6-42FD-9145-BBA4-9C8CBFA23BD0}"/>
          </ac:spMkLst>
        </pc:spChg>
        <pc:spChg chg="add mod">
          <ac:chgData name="Colton Briggs" userId="S::cbriggs@stu.chino.k12.ca.us::99e9645e-1995-4317-bbc0-8e846c8b906d" providerId="AD" clId="Web-{F9F5B32A-6094-60A1-B5E5-10B1663BF4AB}" dt="2023-01-18T18:42:11.299" v="182"/>
          <ac:spMkLst>
            <pc:docMk/>
            <pc:sldMk cId="2503769589" sldId="259"/>
            <ac:spMk id="9" creationId="{C3E397F7-B896-1558-41BF-AE040992213C}"/>
          </ac:spMkLst>
        </pc:spChg>
        <pc:spChg chg="add">
          <ac:chgData name="Colton Briggs" userId="S::cbriggs@stu.chino.k12.ca.us::99e9645e-1995-4317-bbc0-8e846c8b906d" providerId="AD" clId="Web-{F9F5B32A-6094-60A1-B5E5-10B1663BF4AB}" dt="2023-01-18T18:42:11.299" v="182"/>
          <ac:spMkLst>
            <pc:docMk/>
            <pc:sldMk cId="2503769589" sldId="259"/>
            <ac:spMk id="16" creationId="{A3C210E6-A35A-4F68-8D60-801A019C75B8}"/>
          </ac:spMkLst>
        </pc:spChg>
        <pc:spChg chg="add">
          <ac:chgData name="Colton Briggs" userId="S::cbriggs@stu.chino.k12.ca.us::99e9645e-1995-4317-bbc0-8e846c8b906d" providerId="AD" clId="Web-{F9F5B32A-6094-60A1-B5E5-10B1663BF4AB}" dt="2023-01-18T18:42:11.299" v="182"/>
          <ac:spMkLst>
            <pc:docMk/>
            <pc:sldMk cId="2503769589" sldId="259"/>
            <ac:spMk id="18" creationId="{AC0D06B0-F19C-459E-B221-A34B506FB5E3}"/>
          </ac:spMkLst>
        </pc:spChg>
        <pc:spChg chg="add">
          <ac:chgData name="Colton Briggs" userId="S::cbriggs@stu.chino.k12.ca.us::99e9645e-1995-4317-bbc0-8e846c8b906d" providerId="AD" clId="Web-{F9F5B32A-6094-60A1-B5E5-10B1663BF4AB}" dt="2023-01-18T18:42:11.299" v="182"/>
          <ac:spMkLst>
            <pc:docMk/>
            <pc:sldMk cId="2503769589" sldId="259"/>
            <ac:spMk id="20" creationId="{345B26DA-1C6B-4C66-81C9-9C1877FC2DB1}"/>
          </ac:spMkLst>
        </pc:spChg>
        <pc:spChg chg="add">
          <ac:chgData name="Colton Briggs" userId="S::cbriggs@stu.chino.k12.ca.us::99e9645e-1995-4317-bbc0-8e846c8b906d" providerId="AD" clId="Web-{F9F5B32A-6094-60A1-B5E5-10B1663BF4AB}" dt="2023-01-18T18:42:11.299" v="182"/>
          <ac:spMkLst>
            <pc:docMk/>
            <pc:sldMk cId="2503769589" sldId="259"/>
            <ac:spMk id="22" creationId="{98DE6C44-43F8-4DE4-AB81-66853FFEA09A}"/>
          </ac:spMkLst>
        </pc:spChg>
        <pc:spChg chg="add">
          <ac:chgData name="Colton Briggs" userId="S::cbriggs@stu.chino.k12.ca.us::99e9645e-1995-4317-bbc0-8e846c8b906d" providerId="AD" clId="Web-{F9F5B32A-6094-60A1-B5E5-10B1663BF4AB}" dt="2023-01-18T18:42:11.299" v="182"/>
          <ac:spMkLst>
            <pc:docMk/>
            <pc:sldMk cId="2503769589" sldId="259"/>
            <ac:spMk id="24" creationId="{2409529B-9B56-4F10-BE4D-F934DB89E57E}"/>
          </ac:spMkLst>
        </pc:spChg>
        <pc:picChg chg="add mod">
          <ac:chgData name="Colton Briggs" userId="S::cbriggs@stu.chino.k12.ca.us::99e9645e-1995-4317-bbc0-8e846c8b906d" providerId="AD" clId="Web-{F9F5B32A-6094-60A1-B5E5-10B1663BF4AB}" dt="2023-01-18T18:42:11.299" v="182"/>
          <ac:picMkLst>
            <pc:docMk/>
            <pc:sldMk cId="2503769589" sldId="259"/>
            <ac:picMk id="4" creationId="{E7BCE82D-8C56-B438-3708-FBFB586B2DDE}"/>
          </ac:picMkLst>
        </pc:picChg>
        <pc:picChg chg="add mod ord">
          <ac:chgData name="Colton Briggs" userId="S::cbriggs@stu.chino.k12.ca.us::99e9645e-1995-4317-bbc0-8e846c8b906d" providerId="AD" clId="Web-{F9F5B32A-6094-60A1-B5E5-10B1663BF4AB}" dt="2023-01-18T18:42:11.299" v="182"/>
          <ac:picMkLst>
            <pc:docMk/>
            <pc:sldMk cId="2503769589" sldId="259"/>
            <ac:picMk id="5" creationId="{45CFFA1F-07CF-C665-5DB6-470FA6034407}"/>
          </ac:picMkLst>
        </pc:picChg>
        <pc:picChg chg="add mod ord">
          <ac:chgData name="Colton Briggs" userId="S::cbriggs@stu.chino.k12.ca.us::99e9645e-1995-4317-bbc0-8e846c8b906d" providerId="AD" clId="Web-{F9F5B32A-6094-60A1-B5E5-10B1663BF4AB}" dt="2023-01-18T18:42:11.299" v="182"/>
          <ac:picMkLst>
            <pc:docMk/>
            <pc:sldMk cId="2503769589" sldId="259"/>
            <ac:picMk id="8" creationId="{44475478-12A5-C1DE-3893-5D84B02B1804}"/>
          </ac:picMkLst>
        </pc:picChg>
        <pc:picChg chg="add mod ord">
          <ac:chgData name="Colton Briggs" userId="S::cbriggs@stu.chino.k12.ca.us::99e9645e-1995-4317-bbc0-8e846c8b906d" providerId="AD" clId="Web-{F9F5B32A-6094-60A1-B5E5-10B1663BF4AB}" dt="2023-01-18T18:42:11.299" v="182"/>
          <ac:picMkLst>
            <pc:docMk/>
            <pc:sldMk cId="2503769589" sldId="259"/>
            <ac:picMk id="11" creationId="{1049A43A-AC41-4E2A-EB0A-11317960890F}"/>
          </ac:picMkLst>
        </pc:picChg>
      </pc:sldChg>
      <pc:sldChg chg="addSp delSp modSp mod setBg">
        <pc:chgData name="Colton Briggs" userId="S::cbriggs@stu.chino.k12.ca.us::99e9645e-1995-4317-bbc0-8e846c8b906d" providerId="AD" clId="Web-{F9F5B32A-6094-60A1-B5E5-10B1663BF4AB}" dt="2023-01-18T18:47:58.607" v="212"/>
        <pc:sldMkLst>
          <pc:docMk/>
          <pc:sldMk cId="2776779948" sldId="260"/>
        </pc:sldMkLst>
        <pc:spChg chg="mod">
          <ac:chgData name="Colton Briggs" userId="S::cbriggs@stu.chino.k12.ca.us::99e9645e-1995-4317-bbc0-8e846c8b906d" providerId="AD" clId="Web-{F9F5B32A-6094-60A1-B5E5-10B1663BF4AB}" dt="2023-01-18T18:47:58.607" v="212"/>
          <ac:spMkLst>
            <pc:docMk/>
            <pc:sldMk cId="2776779948" sldId="260"/>
            <ac:spMk id="2" creationId="{FE8F118F-E9F0-F124-65C2-DB39AC5E4A50}"/>
          </ac:spMkLst>
        </pc:spChg>
        <pc:spChg chg="mod">
          <ac:chgData name="Colton Briggs" userId="S::cbriggs@stu.chino.k12.ca.us::99e9645e-1995-4317-bbc0-8e846c8b906d" providerId="AD" clId="Web-{F9F5B32A-6094-60A1-B5E5-10B1663BF4AB}" dt="2023-01-18T18:47:58.607" v="212"/>
          <ac:spMkLst>
            <pc:docMk/>
            <pc:sldMk cId="2776779948" sldId="260"/>
            <ac:spMk id="3" creationId="{49B03EBD-6487-56F5-9C79-458BAC5CAB7C}"/>
          </ac:spMkLst>
        </pc:spChg>
        <pc:spChg chg="add mod">
          <ac:chgData name="Colton Briggs" userId="S::cbriggs@stu.chino.k12.ca.us::99e9645e-1995-4317-bbc0-8e846c8b906d" providerId="AD" clId="Web-{F9F5B32A-6094-60A1-B5E5-10B1663BF4AB}" dt="2023-01-18T18:47:58.607" v="212"/>
          <ac:spMkLst>
            <pc:docMk/>
            <pc:sldMk cId="2776779948" sldId="260"/>
            <ac:spMk id="5" creationId="{129BB1AB-B569-8C90-0097-991583592EC1}"/>
          </ac:spMkLst>
        </pc:spChg>
        <pc:spChg chg="add mod">
          <ac:chgData name="Colton Briggs" userId="S::cbriggs@stu.chino.k12.ca.us::99e9645e-1995-4317-bbc0-8e846c8b906d" providerId="AD" clId="Web-{F9F5B32A-6094-60A1-B5E5-10B1663BF4AB}" dt="2023-01-18T18:47:58.607" v="212"/>
          <ac:spMkLst>
            <pc:docMk/>
            <pc:sldMk cId="2776779948" sldId="260"/>
            <ac:spMk id="8" creationId="{07F3C80B-B3C5-B39A-35FF-53DDB0A7D23C}"/>
          </ac:spMkLst>
        </pc:spChg>
        <pc:spChg chg="add mod">
          <ac:chgData name="Colton Briggs" userId="S::cbriggs@stu.chino.k12.ca.us::99e9645e-1995-4317-bbc0-8e846c8b906d" providerId="AD" clId="Web-{F9F5B32A-6094-60A1-B5E5-10B1663BF4AB}" dt="2023-01-18T18:47:58.607" v="212"/>
          <ac:spMkLst>
            <pc:docMk/>
            <pc:sldMk cId="2776779948" sldId="260"/>
            <ac:spMk id="11" creationId="{1BFDE933-E3DF-0044-1A6A-A97A1986376D}"/>
          </ac:spMkLst>
        </pc:spChg>
        <pc:spChg chg="add del">
          <ac:chgData name="Colton Briggs" userId="S::cbriggs@stu.chino.k12.ca.us::99e9645e-1995-4317-bbc0-8e846c8b906d" providerId="AD" clId="Web-{F9F5B32A-6094-60A1-B5E5-10B1663BF4AB}" dt="2023-01-18T18:47:58.607" v="212"/>
          <ac:spMkLst>
            <pc:docMk/>
            <pc:sldMk cId="2776779948" sldId="260"/>
            <ac:spMk id="16" creationId="{B3F59054-3394-4D87-8BD0-A28DCD47F1BC}"/>
          </ac:spMkLst>
        </pc:spChg>
        <pc:spChg chg="add del">
          <ac:chgData name="Colton Briggs" userId="S::cbriggs@stu.chino.k12.ca.us::99e9645e-1995-4317-bbc0-8e846c8b906d" providerId="AD" clId="Web-{F9F5B32A-6094-60A1-B5E5-10B1663BF4AB}" dt="2023-01-18T18:47:58.607" v="212"/>
          <ac:spMkLst>
            <pc:docMk/>
            <pc:sldMk cId="2776779948" sldId="260"/>
            <ac:spMk id="18" creationId="{2FE0ABA9-CAF1-4816-837D-5F28AAA08E0A}"/>
          </ac:spMkLst>
        </pc:spChg>
        <pc:spChg chg="add del">
          <ac:chgData name="Colton Briggs" userId="S::cbriggs@stu.chino.k12.ca.us::99e9645e-1995-4317-bbc0-8e846c8b906d" providerId="AD" clId="Web-{F9F5B32A-6094-60A1-B5E5-10B1663BF4AB}" dt="2023-01-18T18:47:58.607" v="212"/>
          <ac:spMkLst>
            <pc:docMk/>
            <pc:sldMk cId="2776779948" sldId="260"/>
            <ac:spMk id="20" creationId="{BC8B9C14-70F0-4F42-85FF-0DD3D5A585A5}"/>
          </ac:spMkLst>
        </pc:spChg>
        <pc:spChg chg="add del">
          <ac:chgData name="Colton Briggs" userId="S::cbriggs@stu.chino.k12.ca.us::99e9645e-1995-4317-bbc0-8e846c8b906d" providerId="AD" clId="Web-{F9F5B32A-6094-60A1-B5E5-10B1663BF4AB}" dt="2023-01-18T18:47:58.607" v="212"/>
          <ac:spMkLst>
            <pc:docMk/>
            <pc:sldMk cId="2776779948" sldId="260"/>
            <ac:spMk id="22" creationId="{98DE6C44-43F8-4DE4-AB81-66853FFEA09A}"/>
          </ac:spMkLst>
        </pc:spChg>
        <pc:spChg chg="add del">
          <ac:chgData name="Colton Briggs" userId="S::cbriggs@stu.chino.k12.ca.us::99e9645e-1995-4317-bbc0-8e846c8b906d" providerId="AD" clId="Web-{F9F5B32A-6094-60A1-B5E5-10B1663BF4AB}" dt="2023-01-18T18:47:58.607" v="212"/>
          <ac:spMkLst>
            <pc:docMk/>
            <pc:sldMk cId="2776779948" sldId="260"/>
            <ac:spMk id="24" creationId="{2409529B-9B56-4F10-BE4D-F934DB89E57E}"/>
          </ac:spMkLst>
        </pc:spChg>
        <pc:spChg chg="add">
          <ac:chgData name="Colton Briggs" userId="S::cbriggs@stu.chino.k12.ca.us::99e9645e-1995-4317-bbc0-8e846c8b906d" providerId="AD" clId="Web-{F9F5B32A-6094-60A1-B5E5-10B1663BF4AB}" dt="2023-01-18T18:47:58.607" v="212"/>
          <ac:spMkLst>
            <pc:docMk/>
            <pc:sldMk cId="2776779948" sldId="260"/>
            <ac:spMk id="29" creationId="{B43B9CA2-4B31-4ACD-9A9F-B8E6C6420386}"/>
          </ac:spMkLst>
        </pc:spChg>
        <pc:spChg chg="add">
          <ac:chgData name="Colton Briggs" userId="S::cbriggs@stu.chino.k12.ca.us::99e9645e-1995-4317-bbc0-8e846c8b906d" providerId="AD" clId="Web-{F9F5B32A-6094-60A1-B5E5-10B1663BF4AB}" dt="2023-01-18T18:47:58.607" v="212"/>
          <ac:spMkLst>
            <pc:docMk/>
            <pc:sldMk cId="2776779948" sldId="260"/>
            <ac:spMk id="31" creationId="{33F94DB1-BC5D-454D-845C-7BA3A1F46999}"/>
          </ac:spMkLst>
        </pc:spChg>
        <pc:spChg chg="add">
          <ac:chgData name="Colton Briggs" userId="S::cbriggs@stu.chino.k12.ca.us::99e9645e-1995-4317-bbc0-8e846c8b906d" providerId="AD" clId="Web-{F9F5B32A-6094-60A1-B5E5-10B1663BF4AB}" dt="2023-01-18T18:47:58.607" v="212"/>
          <ac:spMkLst>
            <pc:docMk/>
            <pc:sldMk cId="2776779948" sldId="260"/>
            <ac:spMk id="33" creationId="{5676B86F-860B-4586-BCAA-C0650C09B7B9}"/>
          </ac:spMkLst>
        </pc:spChg>
        <pc:spChg chg="add">
          <ac:chgData name="Colton Briggs" userId="S::cbriggs@stu.chino.k12.ca.us::99e9645e-1995-4317-bbc0-8e846c8b906d" providerId="AD" clId="Web-{F9F5B32A-6094-60A1-B5E5-10B1663BF4AB}" dt="2023-01-18T18:47:58.607" v="212"/>
          <ac:spMkLst>
            <pc:docMk/>
            <pc:sldMk cId="2776779948" sldId="260"/>
            <ac:spMk id="35" creationId="{8C818ED5-2F56-4171-9445-3AA4F4462396}"/>
          </ac:spMkLst>
        </pc:spChg>
        <pc:spChg chg="add">
          <ac:chgData name="Colton Briggs" userId="S::cbriggs@stu.chino.k12.ca.us::99e9645e-1995-4317-bbc0-8e846c8b906d" providerId="AD" clId="Web-{F9F5B32A-6094-60A1-B5E5-10B1663BF4AB}" dt="2023-01-18T18:47:58.607" v="212"/>
          <ac:spMkLst>
            <pc:docMk/>
            <pc:sldMk cId="2776779948" sldId="260"/>
            <ac:spMk id="37" creationId="{DE74FCE8-866C-4AFA-B45C-FACE2A6094E4}"/>
          </ac:spMkLst>
        </pc:spChg>
        <pc:picChg chg="add mod ord">
          <ac:chgData name="Colton Briggs" userId="S::cbriggs@stu.chino.k12.ca.us::99e9645e-1995-4317-bbc0-8e846c8b906d" providerId="AD" clId="Web-{F9F5B32A-6094-60A1-B5E5-10B1663BF4AB}" dt="2023-01-18T18:47:58.607" v="212"/>
          <ac:picMkLst>
            <pc:docMk/>
            <pc:sldMk cId="2776779948" sldId="260"/>
            <ac:picMk id="4" creationId="{C0FF440B-9302-8A9E-0E89-F9353A46CF18}"/>
          </ac:picMkLst>
        </pc:picChg>
        <pc:picChg chg="add mod ord">
          <ac:chgData name="Colton Briggs" userId="S::cbriggs@stu.chino.k12.ca.us::99e9645e-1995-4317-bbc0-8e846c8b906d" providerId="AD" clId="Web-{F9F5B32A-6094-60A1-B5E5-10B1663BF4AB}" dt="2023-01-18T18:47:58.607" v="212"/>
          <ac:picMkLst>
            <pc:docMk/>
            <pc:sldMk cId="2776779948" sldId="260"/>
            <ac:picMk id="7" creationId="{C5083F6C-427D-6D29-922C-815227D28655}"/>
          </ac:picMkLst>
        </pc:picChg>
        <pc:picChg chg="add mod ord">
          <ac:chgData name="Colton Briggs" userId="S::cbriggs@stu.chino.k12.ca.us::99e9645e-1995-4317-bbc0-8e846c8b906d" providerId="AD" clId="Web-{F9F5B32A-6094-60A1-B5E5-10B1663BF4AB}" dt="2023-01-18T18:47:58.607" v="212"/>
          <ac:picMkLst>
            <pc:docMk/>
            <pc:sldMk cId="2776779948" sldId="260"/>
            <ac:picMk id="10" creationId="{2469EC06-3628-BAB6-5885-C720B240EC5C}"/>
          </ac:picMkLst>
        </pc:picChg>
      </pc:sldChg>
    </pc:docChg>
  </pc:docChgLst>
  <pc:docChgLst>
    <pc:chgData clId="Web-{A3F660AA-EEC2-4FF7-BA98-A8756F7A4BB1}"/>
    <pc:docChg chg="addSld">
      <pc:chgData name="" userId="" providerId="" clId="Web-{A3F660AA-EEC2-4FF7-BA98-A8756F7A4BB1}" dt="2023-01-10T17:38:07.398" v="1"/>
      <pc:docMkLst>
        <pc:docMk/>
      </pc:docMkLst>
      <pc:sldChg chg="new">
        <pc:chgData name="" userId="" providerId="" clId="Web-{A3F660AA-EEC2-4FF7-BA98-A8756F7A4BB1}" dt="2023-01-10T17:38:06.367" v="0"/>
        <pc:sldMkLst>
          <pc:docMk/>
          <pc:sldMk cId="2887786308" sldId="257"/>
        </pc:sldMkLst>
      </pc:sldChg>
      <pc:sldChg chg="new">
        <pc:chgData name="" userId="" providerId="" clId="Web-{A3F660AA-EEC2-4FF7-BA98-A8756F7A4BB1}" dt="2023-01-10T17:38:07.398" v="1"/>
        <pc:sldMkLst>
          <pc:docMk/>
          <pc:sldMk cId="1916495099" sldId="258"/>
        </pc:sldMkLst>
      </pc:sldChg>
    </pc:docChg>
  </pc:docChgLst>
  <pc:docChgLst>
    <pc:chgData name="Colton Briggs" userId="S::cbriggs@stu.chino.k12.ca.us::99e9645e-1995-4317-bbc0-8e846c8b906d" providerId="AD" clId="Web-{7C572189-FE9C-5F7B-D5C5-5C36348C5CFF}"/>
    <pc:docChg chg="modSld addMainMaster delMainMaster modMainMaster">
      <pc:chgData name="Colton Briggs" userId="S::cbriggs@stu.chino.k12.ca.us::99e9645e-1995-4317-bbc0-8e846c8b906d" providerId="AD" clId="Web-{7C572189-FE9C-5F7B-D5C5-5C36348C5CFF}" dt="2023-01-20T18:48:49.392" v="170"/>
      <pc:docMkLst>
        <pc:docMk/>
      </pc:docMkLst>
      <pc:sldChg chg="delSp modSp mod setBg modClrScheme modAnim delDesignElem chgLayout">
        <pc:chgData name="Colton Briggs" userId="S::cbriggs@stu.chino.k12.ca.us::99e9645e-1995-4317-bbc0-8e846c8b906d" providerId="AD" clId="Web-{7C572189-FE9C-5F7B-D5C5-5C36348C5CFF}" dt="2023-01-20T18:34:24.361" v="135"/>
        <pc:sldMkLst>
          <pc:docMk/>
          <pc:sldMk cId="1370459473" sldId="256"/>
        </pc:sldMkLst>
        <pc:spChg chg="mod ord">
          <ac:chgData name="Colton Briggs" userId="S::cbriggs@stu.chino.k12.ca.us::99e9645e-1995-4317-bbc0-8e846c8b906d" providerId="AD" clId="Web-{7C572189-FE9C-5F7B-D5C5-5C36348C5CFF}" dt="2023-01-20T18:30:56.057" v="120" actId="20577"/>
          <ac:spMkLst>
            <pc:docMk/>
            <pc:sldMk cId="1370459473" sldId="256"/>
            <ac:spMk id="2" creationId="{52D920C2-8064-2758-0BF5-4108A0055E17}"/>
          </ac:spMkLst>
        </pc:spChg>
        <pc:spChg chg="mod ord">
          <ac:chgData name="Colton Briggs" userId="S::cbriggs@stu.chino.k12.ca.us::99e9645e-1995-4317-bbc0-8e846c8b906d" providerId="AD" clId="Web-{7C572189-FE9C-5F7B-D5C5-5C36348C5CFF}" dt="2023-01-20T18:32:46.186" v="133" actId="20577"/>
          <ac:spMkLst>
            <pc:docMk/>
            <pc:sldMk cId="1370459473" sldId="256"/>
            <ac:spMk id="3" creationId="{1D570544-0DCA-8466-4150-A95597D031CB}"/>
          </ac:spMkLst>
        </pc:spChg>
        <pc:spChg chg="del">
          <ac:chgData name="Colton Briggs" userId="S::cbriggs@stu.chino.k12.ca.us::99e9645e-1995-4317-bbc0-8e846c8b906d" providerId="AD" clId="Web-{7C572189-FE9C-5F7B-D5C5-5C36348C5CFF}" dt="2023-01-20T18:25:12.091" v="102"/>
          <ac:spMkLst>
            <pc:docMk/>
            <pc:sldMk cId="1370459473" sldId="256"/>
            <ac:spMk id="18" creationId="{E49CC64F-7275-4E33-961B-0C5CDC439875}"/>
          </ac:spMkLst>
        </pc:spChg>
        <pc:picChg chg="mod">
          <ac:chgData name="Colton Briggs" userId="S::cbriggs@stu.chino.k12.ca.us::99e9645e-1995-4317-bbc0-8e846c8b906d" providerId="AD" clId="Web-{7C572189-FE9C-5F7B-D5C5-5C36348C5CFF}" dt="2023-01-20T18:25:50.124" v="104" actId="1076"/>
          <ac:picMkLst>
            <pc:docMk/>
            <pc:sldMk cId="1370459473" sldId="256"/>
            <ac:picMk id="8" creationId="{98DD6513-94A1-2B2E-190B-B08E0AF2BF89}"/>
          </ac:picMkLst>
        </pc:picChg>
      </pc:sldChg>
      <pc:sldChg chg="addSp delSp modSp mod setBg modClrScheme addAnim delAnim modAnim delDesignElem chgLayout">
        <pc:chgData name="Colton Briggs" userId="S::cbriggs@stu.chino.k12.ca.us::99e9645e-1995-4317-bbc0-8e846c8b906d" providerId="AD" clId="Web-{7C572189-FE9C-5F7B-D5C5-5C36348C5CFF}" dt="2023-01-20T18:34:44.784" v="139"/>
        <pc:sldMkLst>
          <pc:docMk/>
          <pc:sldMk cId="1863926751" sldId="257"/>
        </pc:sldMkLst>
        <pc:spChg chg="mod ord">
          <ac:chgData name="Colton Briggs" userId="S::cbriggs@stu.chino.k12.ca.us::99e9645e-1995-4317-bbc0-8e846c8b906d" providerId="AD" clId="Web-{7C572189-FE9C-5F7B-D5C5-5C36348C5CFF}" dt="2023-01-20T18:27:43.909" v="109"/>
          <ac:spMkLst>
            <pc:docMk/>
            <pc:sldMk cId="1863926751" sldId="257"/>
            <ac:spMk id="2" creationId="{63987625-AF69-9AB0-A1B5-9EB95969FCCE}"/>
          </ac:spMkLst>
        </pc:spChg>
        <pc:spChg chg="mod ord">
          <ac:chgData name="Colton Briggs" userId="S::cbriggs@stu.chino.k12.ca.us::99e9645e-1995-4317-bbc0-8e846c8b906d" providerId="AD" clId="Web-{7C572189-FE9C-5F7B-D5C5-5C36348C5CFF}" dt="2023-01-20T18:31:28.949" v="124" actId="20577"/>
          <ac:spMkLst>
            <pc:docMk/>
            <pc:sldMk cId="1863926751" sldId="257"/>
            <ac:spMk id="3" creationId="{D8B29D55-6B6C-DDBD-CB2C-53B94044E4B3}"/>
          </ac:spMkLst>
        </pc:spChg>
        <pc:spChg chg="del">
          <ac:chgData name="Colton Briggs" userId="S::cbriggs@stu.chino.k12.ca.us::99e9645e-1995-4317-bbc0-8e846c8b906d" providerId="AD" clId="Web-{7C572189-FE9C-5F7B-D5C5-5C36348C5CFF}" dt="2023-01-20T18:16:25.479" v="41"/>
          <ac:spMkLst>
            <pc:docMk/>
            <pc:sldMk cId="1863926751" sldId="257"/>
            <ac:spMk id="5" creationId="{EF3419F4-6473-0618-1AEA-B21BB14F7CED}"/>
          </ac:spMkLst>
        </pc:spChg>
        <pc:spChg chg="del">
          <ac:chgData name="Colton Briggs" userId="S::cbriggs@stu.chino.k12.ca.us::99e9645e-1995-4317-bbc0-8e846c8b906d" providerId="AD" clId="Web-{7C572189-FE9C-5F7B-D5C5-5C36348C5CFF}" dt="2023-01-20T18:16:23.120" v="40"/>
          <ac:spMkLst>
            <pc:docMk/>
            <pc:sldMk cId="1863926751" sldId="257"/>
            <ac:spMk id="8" creationId="{DD0CE369-CD9D-CEAD-46C5-C12130EEF0DC}"/>
          </ac:spMkLst>
        </pc:spChg>
        <pc:spChg chg="add mod">
          <ac:chgData name="Colton Briggs" userId="S::cbriggs@stu.chino.k12.ca.us::99e9645e-1995-4317-bbc0-8e846c8b906d" providerId="AD" clId="Web-{7C572189-FE9C-5F7B-D5C5-5C36348C5CFF}" dt="2023-01-20T18:17:04.277" v="50"/>
          <ac:spMkLst>
            <pc:docMk/>
            <pc:sldMk cId="1863926751" sldId="257"/>
            <ac:spMk id="9" creationId="{C8711914-BC1D-1501-510F-B5FF7A11872B}"/>
          </ac:spMkLst>
        </pc:spChg>
        <pc:spChg chg="add mod">
          <ac:chgData name="Colton Briggs" userId="S::cbriggs@stu.chino.k12.ca.us::99e9645e-1995-4317-bbc0-8e846c8b906d" providerId="AD" clId="Web-{7C572189-FE9C-5F7B-D5C5-5C36348C5CFF}" dt="2023-01-20T18:17:04.277" v="50"/>
          <ac:spMkLst>
            <pc:docMk/>
            <pc:sldMk cId="1863926751" sldId="257"/>
            <ac:spMk id="12" creationId="{9E4A4323-3BBE-67DF-251B-E8F6D09DC0CE}"/>
          </ac:spMkLst>
        </pc:spChg>
        <pc:spChg chg="del">
          <ac:chgData name="Colton Briggs" userId="S::cbriggs@stu.chino.k12.ca.us::99e9645e-1995-4317-bbc0-8e846c8b906d" providerId="AD" clId="Web-{7C572189-FE9C-5F7B-D5C5-5C36348C5CFF}" dt="2023-01-20T18:17:04.277" v="50"/>
          <ac:spMkLst>
            <pc:docMk/>
            <pc:sldMk cId="1863926751" sldId="257"/>
            <ac:spMk id="19" creationId="{53E60C6D-4E85-4E14-BCDF-BF15C241F7CA}"/>
          </ac:spMkLst>
        </pc:spChg>
        <pc:spChg chg="del">
          <ac:chgData name="Colton Briggs" userId="S::cbriggs@stu.chino.k12.ca.us::99e9645e-1995-4317-bbc0-8e846c8b906d" providerId="AD" clId="Web-{7C572189-FE9C-5F7B-D5C5-5C36348C5CFF}" dt="2023-01-20T18:17:04.277" v="50"/>
          <ac:spMkLst>
            <pc:docMk/>
            <pc:sldMk cId="1863926751" sldId="257"/>
            <ac:spMk id="20" creationId="{7D42D292-4C48-479B-9E59-E29CD9871C0C}"/>
          </ac:spMkLst>
        </pc:spChg>
        <pc:spChg chg="del">
          <ac:chgData name="Colton Briggs" userId="S::cbriggs@stu.chino.k12.ca.us::99e9645e-1995-4317-bbc0-8e846c8b906d" providerId="AD" clId="Web-{7C572189-FE9C-5F7B-D5C5-5C36348C5CFF}" dt="2023-01-20T18:17:04.277" v="50"/>
          <ac:spMkLst>
            <pc:docMk/>
            <pc:sldMk cId="1863926751" sldId="257"/>
            <ac:spMk id="21" creationId="{533DF362-939D-4EEE-8DC4-6B54607E5611}"/>
          </ac:spMkLst>
        </pc:spChg>
        <pc:spChg chg="add del">
          <ac:chgData name="Colton Briggs" userId="S::cbriggs@stu.chino.k12.ca.us::99e9645e-1995-4317-bbc0-8e846c8b906d" providerId="AD" clId="Web-{7C572189-FE9C-5F7B-D5C5-5C36348C5CFF}" dt="2023-01-20T18:25:12.091" v="102"/>
          <ac:spMkLst>
            <pc:docMk/>
            <pc:sldMk cId="1863926751" sldId="257"/>
            <ac:spMk id="26" creationId="{D2B783EE-0239-4717-BBEA-8C9EAC61C824}"/>
          </ac:spMkLst>
        </pc:spChg>
        <pc:spChg chg="add del">
          <ac:chgData name="Colton Briggs" userId="S::cbriggs@stu.chino.k12.ca.us::99e9645e-1995-4317-bbc0-8e846c8b906d" providerId="AD" clId="Web-{7C572189-FE9C-5F7B-D5C5-5C36348C5CFF}" dt="2023-01-20T18:25:12.091" v="102"/>
          <ac:spMkLst>
            <pc:docMk/>
            <pc:sldMk cId="1863926751" sldId="257"/>
            <ac:spMk id="28" creationId="{A7B99495-F43F-4D80-A44F-2CB4764EB90B}"/>
          </ac:spMkLst>
        </pc:spChg>
        <pc:spChg chg="add del">
          <ac:chgData name="Colton Briggs" userId="S::cbriggs@stu.chino.k12.ca.us::99e9645e-1995-4317-bbc0-8e846c8b906d" providerId="AD" clId="Web-{7C572189-FE9C-5F7B-D5C5-5C36348C5CFF}" dt="2023-01-20T18:25:12.091" v="102"/>
          <ac:spMkLst>
            <pc:docMk/>
            <pc:sldMk cId="1863926751" sldId="257"/>
            <ac:spMk id="30" creationId="{70BEB1E7-2F88-40BC-B73D-42E5B6F80BFC}"/>
          </ac:spMkLst>
        </pc:spChg>
        <pc:picChg chg="del">
          <ac:chgData name="Colton Briggs" userId="S::cbriggs@stu.chino.k12.ca.us::99e9645e-1995-4317-bbc0-8e846c8b906d" providerId="AD" clId="Web-{7C572189-FE9C-5F7B-D5C5-5C36348C5CFF}" dt="2023-01-20T18:16:25.479" v="41"/>
          <ac:picMkLst>
            <pc:docMk/>
            <pc:sldMk cId="1863926751" sldId="257"/>
            <ac:picMk id="4" creationId="{6AFEFD56-BB63-6DCC-B54E-1EA40DE6D778}"/>
          </ac:picMkLst>
        </pc:picChg>
        <pc:picChg chg="add mod">
          <ac:chgData name="Colton Briggs" userId="S::cbriggs@stu.chino.k12.ca.us::99e9645e-1995-4317-bbc0-8e846c8b906d" providerId="AD" clId="Web-{7C572189-FE9C-5F7B-D5C5-5C36348C5CFF}" dt="2023-01-20T18:17:04.277" v="50"/>
          <ac:picMkLst>
            <pc:docMk/>
            <pc:sldMk cId="1863926751" sldId="257"/>
            <ac:picMk id="6" creationId="{3E7177DB-F900-250C-9362-F3BDB1ECEE55}"/>
          </ac:picMkLst>
        </pc:picChg>
        <pc:picChg chg="del">
          <ac:chgData name="Colton Briggs" userId="S::cbriggs@stu.chino.k12.ca.us::99e9645e-1995-4317-bbc0-8e846c8b906d" providerId="AD" clId="Web-{7C572189-FE9C-5F7B-D5C5-5C36348C5CFF}" dt="2023-01-20T18:16:23.120" v="40"/>
          <ac:picMkLst>
            <pc:docMk/>
            <pc:sldMk cId="1863926751" sldId="257"/>
            <ac:picMk id="7" creationId="{DCB66DB9-A9D8-B23F-B759-D5ACDB26AB31}"/>
          </ac:picMkLst>
        </pc:picChg>
        <pc:picChg chg="add mod ord">
          <ac:chgData name="Colton Briggs" userId="S::cbriggs@stu.chino.k12.ca.us::99e9645e-1995-4317-bbc0-8e846c8b906d" providerId="AD" clId="Web-{7C572189-FE9C-5F7B-D5C5-5C36348C5CFF}" dt="2023-01-20T18:17:04.277" v="50"/>
          <ac:picMkLst>
            <pc:docMk/>
            <pc:sldMk cId="1863926751" sldId="257"/>
            <ac:picMk id="11" creationId="{0D63A539-9B30-E59D-237F-AB40EEC5A5E3}"/>
          </ac:picMkLst>
        </pc:picChg>
      </pc:sldChg>
      <pc:sldChg chg="addSp delSp modSp mod setBg modClrScheme addAnim delAnim modAnim delDesignElem chgLayout">
        <pc:chgData name="Colton Briggs" userId="S::cbriggs@stu.chino.k12.ca.us::99e9645e-1995-4317-bbc0-8e846c8b906d" providerId="AD" clId="Web-{7C572189-FE9C-5F7B-D5C5-5C36348C5CFF}" dt="2023-01-20T18:48:49.392" v="170"/>
        <pc:sldMkLst>
          <pc:docMk/>
          <pc:sldMk cId="3896447553" sldId="258"/>
        </pc:sldMkLst>
        <pc:spChg chg="mod ord">
          <ac:chgData name="Colton Briggs" userId="S::cbriggs@stu.chino.k12.ca.us::99e9645e-1995-4317-bbc0-8e846c8b906d" providerId="AD" clId="Web-{7C572189-FE9C-5F7B-D5C5-5C36348C5CFF}" dt="2023-01-20T18:48:15.391" v="168"/>
          <ac:spMkLst>
            <pc:docMk/>
            <pc:sldMk cId="3896447553" sldId="258"/>
            <ac:spMk id="2" creationId="{0D0D335F-B68E-92C2-4229-88DCEF355DFB}"/>
          </ac:spMkLst>
        </pc:spChg>
        <pc:spChg chg="mod ord">
          <ac:chgData name="Colton Briggs" userId="S::cbriggs@stu.chino.k12.ca.us::99e9645e-1995-4317-bbc0-8e846c8b906d" providerId="AD" clId="Web-{7C572189-FE9C-5F7B-D5C5-5C36348C5CFF}" dt="2023-01-20T18:48:15.391" v="168"/>
          <ac:spMkLst>
            <pc:docMk/>
            <pc:sldMk cId="3896447553" sldId="258"/>
            <ac:spMk id="3" creationId="{3AC35B52-4EE0-FA24-6ACC-22A7AE59C72B}"/>
          </ac:spMkLst>
        </pc:spChg>
        <pc:spChg chg="del">
          <ac:chgData name="Colton Briggs" userId="S::cbriggs@stu.chino.k12.ca.us::99e9645e-1995-4317-bbc0-8e846c8b906d" providerId="AD" clId="Web-{7C572189-FE9C-5F7B-D5C5-5C36348C5CFF}" dt="2023-01-20T18:18:21.139" v="55"/>
          <ac:spMkLst>
            <pc:docMk/>
            <pc:sldMk cId="3896447553" sldId="258"/>
            <ac:spMk id="5" creationId="{96F29223-6DB8-906C-FF5E-600E788B8F43}"/>
          </ac:spMkLst>
        </pc:spChg>
        <pc:spChg chg="add del mod">
          <ac:chgData name="Colton Briggs" userId="S::cbriggs@stu.chino.k12.ca.us::99e9645e-1995-4317-bbc0-8e846c8b906d" providerId="AD" clId="Web-{7C572189-FE9C-5F7B-D5C5-5C36348C5CFF}" dt="2023-01-20T18:43:39.928" v="158"/>
          <ac:spMkLst>
            <pc:docMk/>
            <pc:sldMk cId="3896447553" sldId="258"/>
            <ac:spMk id="7" creationId="{DF4D34A4-26B1-35A6-6924-8790201665C4}"/>
          </ac:spMkLst>
        </pc:spChg>
        <pc:spChg chg="del">
          <ac:chgData name="Colton Briggs" userId="S::cbriggs@stu.chino.k12.ca.us::99e9645e-1995-4317-bbc0-8e846c8b906d" providerId="AD" clId="Web-{7C572189-FE9C-5F7B-D5C5-5C36348C5CFF}" dt="2023-01-20T18:19:03.156" v="60"/>
          <ac:spMkLst>
            <pc:docMk/>
            <pc:sldMk cId="3896447553" sldId="258"/>
            <ac:spMk id="10" creationId="{04812C46-200A-4DEB-A05E-3ED6C68C2387}"/>
          </ac:spMkLst>
        </pc:spChg>
        <pc:spChg chg="add mod">
          <ac:chgData name="Colton Briggs" userId="S::cbriggs@stu.chino.k12.ca.us::99e9645e-1995-4317-bbc0-8e846c8b906d" providerId="AD" clId="Web-{7C572189-FE9C-5F7B-D5C5-5C36348C5CFF}" dt="2023-01-20T18:47:02.779" v="163"/>
          <ac:spMkLst>
            <pc:docMk/>
            <pc:sldMk cId="3896447553" sldId="258"/>
            <ac:spMk id="11" creationId="{7DE85BEA-5A5A-EAF3-767F-E89C37771185}"/>
          </ac:spMkLst>
        </pc:spChg>
        <pc:spChg chg="del">
          <ac:chgData name="Colton Briggs" userId="S::cbriggs@stu.chino.k12.ca.us::99e9645e-1995-4317-bbc0-8e846c8b906d" providerId="AD" clId="Web-{7C572189-FE9C-5F7B-D5C5-5C36348C5CFF}" dt="2023-01-20T18:19:03.156" v="60"/>
          <ac:spMkLst>
            <pc:docMk/>
            <pc:sldMk cId="3896447553" sldId="258"/>
            <ac:spMk id="12" creationId="{D1EA859B-E555-4109-94F3-6700E046E008}"/>
          </ac:spMkLst>
        </pc:spChg>
        <pc:spChg chg="add del">
          <ac:chgData name="Colton Briggs" userId="S::cbriggs@stu.chino.k12.ca.us::99e9645e-1995-4317-bbc0-8e846c8b906d" providerId="AD" clId="Web-{7C572189-FE9C-5F7B-D5C5-5C36348C5CFF}" dt="2023-01-20T18:48:15.391" v="168"/>
          <ac:spMkLst>
            <pc:docMk/>
            <pc:sldMk cId="3896447553" sldId="258"/>
            <ac:spMk id="16" creationId="{04812C46-200A-4DEB-A05E-3ED6C68C2387}"/>
          </ac:spMkLst>
        </pc:spChg>
        <pc:spChg chg="add del">
          <ac:chgData name="Colton Briggs" userId="S::cbriggs@stu.chino.k12.ca.us::99e9645e-1995-4317-bbc0-8e846c8b906d" providerId="AD" clId="Web-{7C572189-FE9C-5F7B-D5C5-5C36348C5CFF}" dt="2023-01-20T18:25:12.091" v="102"/>
          <ac:spMkLst>
            <pc:docMk/>
            <pc:sldMk cId="3896447553" sldId="258"/>
            <ac:spMk id="17" creationId="{9F79630B-0F0B-446E-A637-38FA8F61D10E}"/>
          </ac:spMkLst>
        </pc:spChg>
        <pc:spChg chg="add del">
          <ac:chgData name="Colton Briggs" userId="S::cbriggs@stu.chino.k12.ca.us::99e9645e-1995-4317-bbc0-8e846c8b906d" providerId="AD" clId="Web-{7C572189-FE9C-5F7B-D5C5-5C36348C5CFF}" dt="2023-01-20T18:48:15.391" v="168"/>
          <ac:spMkLst>
            <pc:docMk/>
            <pc:sldMk cId="3896447553" sldId="258"/>
            <ac:spMk id="18" creationId="{D1EA859B-E555-4109-94F3-6700E046E008}"/>
          </ac:spMkLst>
        </pc:spChg>
        <pc:spChg chg="add del">
          <ac:chgData name="Colton Briggs" userId="S::cbriggs@stu.chino.k12.ca.us::99e9645e-1995-4317-bbc0-8e846c8b906d" providerId="AD" clId="Web-{7C572189-FE9C-5F7B-D5C5-5C36348C5CFF}" dt="2023-01-20T18:25:12.091" v="102"/>
          <ac:spMkLst>
            <pc:docMk/>
            <pc:sldMk cId="3896447553" sldId="258"/>
            <ac:spMk id="19" creationId="{B3437C99-FC8E-4311-B48A-F0C4C329B154}"/>
          </ac:spMkLst>
        </pc:spChg>
        <pc:spChg chg="add">
          <ac:chgData name="Colton Briggs" userId="S::cbriggs@stu.chino.k12.ca.us::99e9645e-1995-4317-bbc0-8e846c8b906d" providerId="AD" clId="Web-{7C572189-FE9C-5F7B-D5C5-5C36348C5CFF}" dt="2023-01-20T18:48:15.391" v="168"/>
          <ac:spMkLst>
            <pc:docMk/>
            <pc:sldMk cId="3896447553" sldId="258"/>
            <ac:spMk id="23" creationId="{D0D0518B-D51A-4AC9-8054-5C1EF2EB9AC1}"/>
          </ac:spMkLst>
        </pc:spChg>
        <pc:spChg chg="add">
          <ac:chgData name="Colton Briggs" userId="S::cbriggs@stu.chino.k12.ca.us::99e9645e-1995-4317-bbc0-8e846c8b906d" providerId="AD" clId="Web-{7C572189-FE9C-5F7B-D5C5-5C36348C5CFF}" dt="2023-01-20T18:48:15.391" v="168"/>
          <ac:spMkLst>
            <pc:docMk/>
            <pc:sldMk cId="3896447553" sldId="258"/>
            <ac:spMk id="25" creationId="{494CEDA0-FD8E-491B-8792-69F93BDA3937}"/>
          </ac:spMkLst>
        </pc:spChg>
        <pc:spChg chg="add">
          <ac:chgData name="Colton Briggs" userId="S::cbriggs@stu.chino.k12.ca.us::99e9645e-1995-4317-bbc0-8e846c8b906d" providerId="AD" clId="Web-{7C572189-FE9C-5F7B-D5C5-5C36348C5CFF}" dt="2023-01-20T18:48:15.391" v="168"/>
          <ac:spMkLst>
            <pc:docMk/>
            <pc:sldMk cId="3896447553" sldId="258"/>
            <ac:spMk id="27" creationId="{0FD3EBBB-DFE8-4525-B1BF-BE7BBC8DFA7C}"/>
          </ac:spMkLst>
        </pc:spChg>
        <pc:spChg chg="add">
          <ac:chgData name="Colton Briggs" userId="S::cbriggs@stu.chino.k12.ca.us::99e9645e-1995-4317-bbc0-8e846c8b906d" providerId="AD" clId="Web-{7C572189-FE9C-5F7B-D5C5-5C36348C5CFF}" dt="2023-01-20T18:48:15.391" v="168"/>
          <ac:spMkLst>
            <pc:docMk/>
            <pc:sldMk cId="3896447553" sldId="258"/>
            <ac:spMk id="29" creationId="{A9362A14-6FB8-4FFC-AAA0-2E5AFF8A8D36}"/>
          </ac:spMkLst>
        </pc:spChg>
        <pc:picChg chg="del">
          <ac:chgData name="Colton Briggs" userId="S::cbriggs@stu.chino.k12.ca.us::99e9645e-1995-4317-bbc0-8e846c8b906d" providerId="AD" clId="Web-{7C572189-FE9C-5F7B-D5C5-5C36348C5CFF}" dt="2023-01-20T18:18:21.139" v="55"/>
          <ac:picMkLst>
            <pc:docMk/>
            <pc:sldMk cId="3896447553" sldId="258"/>
            <ac:picMk id="4" creationId="{1CCD433C-9A56-42AB-C974-91FD6D34786D}"/>
          </ac:picMkLst>
        </pc:picChg>
        <pc:picChg chg="add del mod">
          <ac:chgData name="Colton Briggs" userId="S::cbriggs@stu.chino.k12.ca.us::99e9645e-1995-4317-bbc0-8e846c8b906d" providerId="AD" clId="Web-{7C572189-FE9C-5F7B-D5C5-5C36348C5CFF}" dt="2023-01-20T18:43:39.928" v="158"/>
          <ac:picMkLst>
            <pc:docMk/>
            <pc:sldMk cId="3896447553" sldId="258"/>
            <ac:picMk id="6" creationId="{29DCE3E8-5440-B761-6E14-E3D3EA3B305F}"/>
          </ac:picMkLst>
        </pc:picChg>
        <pc:picChg chg="add mod ord">
          <ac:chgData name="Colton Briggs" userId="S::cbriggs@stu.chino.k12.ca.us::99e9645e-1995-4317-bbc0-8e846c8b906d" providerId="AD" clId="Web-{7C572189-FE9C-5F7B-D5C5-5C36348C5CFF}" dt="2023-01-20T18:48:15.391" v="168"/>
          <ac:picMkLst>
            <pc:docMk/>
            <pc:sldMk cId="3896447553" sldId="258"/>
            <ac:picMk id="9" creationId="{94263B8A-5A11-789B-8ADB-619968625035}"/>
          </ac:picMkLst>
        </pc:picChg>
      </pc:sldChg>
      <pc:sldChg chg="delSp modSp mod setBg modClrScheme addAnim modAnim delDesignElem chgLayout">
        <pc:chgData name="Colton Briggs" userId="S::cbriggs@stu.chino.k12.ca.us::99e9645e-1995-4317-bbc0-8e846c8b906d" providerId="AD" clId="Web-{7C572189-FE9C-5F7B-D5C5-5C36348C5CFF}" dt="2023-01-20T18:34:59.034" v="141"/>
        <pc:sldMkLst>
          <pc:docMk/>
          <pc:sldMk cId="2503769589" sldId="259"/>
        </pc:sldMkLst>
        <pc:spChg chg="mod ord">
          <ac:chgData name="Colton Briggs" userId="S::cbriggs@stu.chino.k12.ca.us::99e9645e-1995-4317-bbc0-8e846c8b906d" providerId="AD" clId="Web-{7C572189-FE9C-5F7B-D5C5-5C36348C5CFF}" dt="2023-01-20T18:31:36.402" v="125" actId="20577"/>
          <ac:spMkLst>
            <pc:docMk/>
            <pc:sldMk cId="2503769589" sldId="259"/>
            <ac:spMk id="2" creationId="{4AD36017-2DDD-27F3-9FEA-3DE5E0EB526D}"/>
          </ac:spMkLst>
        </pc:spChg>
        <pc:spChg chg="mod ord">
          <ac:chgData name="Colton Briggs" userId="S::cbriggs@stu.chino.k12.ca.us::99e9645e-1995-4317-bbc0-8e846c8b906d" providerId="AD" clId="Web-{7C572189-FE9C-5F7B-D5C5-5C36348C5CFF}" dt="2023-01-20T18:27:43.909" v="109"/>
          <ac:spMkLst>
            <pc:docMk/>
            <pc:sldMk cId="2503769589" sldId="259"/>
            <ac:spMk id="3" creationId="{612C3A09-4735-AEE7-3968-4B34B24B8238}"/>
          </ac:spMkLst>
        </pc:spChg>
        <pc:spChg chg="del">
          <ac:chgData name="Colton Briggs" userId="S::cbriggs@stu.chino.k12.ca.us::99e9645e-1995-4317-bbc0-8e846c8b906d" providerId="AD" clId="Web-{7C572189-FE9C-5F7B-D5C5-5C36348C5CFF}" dt="2023-01-20T18:25:12.091" v="102"/>
          <ac:spMkLst>
            <pc:docMk/>
            <pc:sldMk cId="2503769589" sldId="259"/>
            <ac:spMk id="16" creationId="{A3C210E6-A35A-4F68-8D60-801A019C75B8}"/>
          </ac:spMkLst>
        </pc:spChg>
        <pc:spChg chg="del">
          <ac:chgData name="Colton Briggs" userId="S::cbriggs@stu.chino.k12.ca.us::99e9645e-1995-4317-bbc0-8e846c8b906d" providerId="AD" clId="Web-{7C572189-FE9C-5F7B-D5C5-5C36348C5CFF}" dt="2023-01-20T18:25:12.091" v="102"/>
          <ac:spMkLst>
            <pc:docMk/>
            <pc:sldMk cId="2503769589" sldId="259"/>
            <ac:spMk id="18" creationId="{AC0D06B0-F19C-459E-B221-A34B506FB5E3}"/>
          </ac:spMkLst>
        </pc:spChg>
        <pc:spChg chg="del">
          <ac:chgData name="Colton Briggs" userId="S::cbriggs@stu.chino.k12.ca.us::99e9645e-1995-4317-bbc0-8e846c8b906d" providerId="AD" clId="Web-{7C572189-FE9C-5F7B-D5C5-5C36348C5CFF}" dt="2023-01-20T18:25:12.091" v="102"/>
          <ac:spMkLst>
            <pc:docMk/>
            <pc:sldMk cId="2503769589" sldId="259"/>
            <ac:spMk id="20" creationId="{345B26DA-1C6B-4C66-81C9-9C1877FC2DB1}"/>
          </ac:spMkLst>
        </pc:spChg>
        <pc:spChg chg="del">
          <ac:chgData name="Colton Briggs" userId="S::cbriggs@stu.chino.k12.ca.us::99e9645e-1995-4317-bbc0-8e846c8b906d" providerId="AD" clId="Web-{7C572189-FE9C-5F7B-D5C5-5C36348C5CFF}" dt="2023-01-20T18:25:12.091" v="102"/>
          <ac:spMkLst>
            <pc:docMk/>
            <pc:sldMk cId="2503769589" sldId="259"/>
            <ac:spMk id="22" creationId="{98DE6C44-43F8-4DE4-AB81-66853FFEA09A}"/>
          </ac:spMkLst>
        </pc:spChg>
        <pc:spChg chg="del">
          <ac:chgData name="Colton Briggs" userId="S::cbriggs@stu.chino.k12.ca.us::99e9645e-1995-4317-bbc0-8e846c8b906d" providerId="AD" clId="Web-{7C572189-FE9C-5F7B-D5C5-5C36348C5CFF}" dt="2023-01-20T18:25:12.091" v="102"/>
          <ac:spMkLst>
            <pc:docMk/>
            <pc:sldMk cId="2503769589" sldId="259"/>
            <ac:spMk id="24" creationId="{2409529B-9B56-4F10-BE4D-F934DB89E57E}"/>
          </ac:spMkLst>
        </pc:spChg>
      </pc:sldChg>
      <pc:sldChg chg="addSp delSp modSp mod setBg modClrScheme addAnim delAnim modAnim delDesignElem chgLayout">
        <pc:chgData name="Colton Briggs" userId="S::cbriggs@stu.chino.k12.ca.us::99e9645e-1995-4317-bbc0-8e846c8b906d" providerId="AD" clId="Web-{7C572189-FE9C-5F7B-D5C5-5C36348C5CFF}" dt="2023-01-20T18:41:56.830" v="157" actId="20577"/>
        <pc:sldMkLst>
          <pc:docMk/>
          <pc:sldMk cId="2776779948" sldId="260"/>
        </pc:sldMkLst>
        <pc:spChg chg="mod ord">
          <ac:chgData name="Colton Briggs" userId="S::cbriggs@stu.chino.k12.ca.us::99e9645e-1995-4317-bbc0-8e846c8b906d" providerId="AD" clId="Web-{7C572189-FE9C-5F7B-D5C5-5C36348C5CFF}" dt="2023-01-20T18:41:52.549" v="156" actId="20577"/>
          <ac:spMkLst>
            <pc:docMk/>
            <pc:sldMk cId="2776779948" sldId="260"/>
            <ac:spMk id="2" creationId="{FE8F118F-E9F0-F124-65C2-DB39AC5E4A50}"/>
          </ac:spMkLst>
        </pc:spChg>
        <pc:spChg chg="mod ord">
          <ac:chgData name="Colton Briggs" userId="S::cbriggs@stu.chino.k12.ca.us::99e9645e-1995-4317-bbc0-8e846c8b906d" providerId="AD" clId="Web-{7C572189-FE9C-5F7B-D5C5-5C36348C5CFF}" dt="2023-01-20T18:41:56.830" v="157" actId="20577"/>
          <ac:spMkLst>
            <pc:docMk/>
            <pc:sldMk cId="2776779948" sldId="260"/>
            <ac:spMk id="3" creationId="{49B03EBD-6487-56F5-9C79-458BAC5CAB7C}"/>
          </ac:spMkLst>
        </pc:spChg>
        <pc:spChg chg="del">
          <ac:chgData name="Colton Briggs" userId="S::cbriggs@stu.chino.k12.ca.us::99e9645e-1995-4317-bbc0-8e846c8b906d" providerId="AD" clId="Web-{7C572189-FE9C-5F7B-D5C5-5C36348C5CFF}" dt="2023-01-20T18:20:17.206" v="64"/>
          <ac:spMkLst>
            <pc:docMk/>
            <pc:sldMk cId="2776779948" sldId="260"/>
            <ac:spMk id="5" creationId="{129BB1AB-B569-8C90-0097-991583592EC1}"/>
          </ac:spMkLst>
        </pc:spChg>
        <pc:spChg chg="del">
          <ac:chgData name="Colton Briggs" userId="S::cbriggs@stu.chino.k12.ca.us::99e9645e-1995-4317-bbc0-8e846c8b906d" providerId="AD" clId="Web-{7C572189-FE9C-5F7B-D5C5-5C36348C5CFF}" dt="2023-01-20T18:20:19.300" v="65"/>
          <ac:spMkLst>
            <pc:docMk/>
            <pc:sldMk cId="2776779948" sldId="260"/>
            <ac:spMk id="8" creationId="{07F3C80B-B3C5-B39A-35FF-53DDB0A7D23C}"/>
          </ac:spMkLst>
        </pc:spChg>
        <pc:spChg chg="add mod ord">
          <ac:chgData name="Colton Briggs" userId="S::cbriggs@stu.chino.k12.ca.us::99e9645e-1995-4317-bbc0-8e846c8b906d" providerId="AD" clId="Web-{7C572189-FE9C-5F7B-D5C5-5C36348C5CFF}" dt="2023-01-20T18:21:22.693" v="78"/>
          <ac:spMkLst>
            <pc:docMk/>
            <pc:sldMk cId="2776779948" sldId="260"/>
            <ac:spMk id="9" creationId="{BE3289C6-031F-264C-FE83-6E9A51A89660}"/>
          </ac:spMkLst>
        </pc:spChg>
        <pc:spChg chg="del">
          <ac:chgData name="Colton Briggs" userId="S::cbriggs@stu.chino.k12.ca.us::99e9645e-1995-4317-bbc0-8e846c8b906d" providerId="AD" clId="Web-{7C572189-FE9C-5F7B-D5C5-5C36348C5CFF}" dt="2023-01-20T18:20:15.503" v="63"/>
          <ac:spMkLst>
            <pc:docMk/>
            <pc:sldMk cId="2776779948" sldId="260"/>
            <ac:spMk id="11" creationId="{1BFDE933-E3DF-0044-1A6A-A97A1986376D}"/>
          </ac:spMkLst>
        </pc:spChg>
        <pc:spChg chg="add mod">
          <ac:chgData name="Colton Briggs" userId="S::cbriggs@stu.chino.k12.ca.us::99e9645e-1995-4317-bbc0-8e846c8b906d" providerId="AD" clId="Web-{7C572189-FE9C-5F7B-D5C5-5C36348C5CFF}" dt="2023-01-20T18:21:22.693" v="78"/>
          <ac:spMkLst>
            <pc:docMk/>
            <pc:sldMk cId="2776779948" sldId="260"/>
            <ac:spMk id="14" creationId="{765928B6-825D-7B65-79D8-A646EF14B4C4}"/>
          </ac:spMkLst>
        </pc:spChg>
        <pc:spChg chg="add del">
          <ac:chgData name="Colton Briggs" userId="S::cbriggs@stu.chino.k12.ca.us::99e9645e-1995-4317-bbc0-8e846c8b906d" providerId="AD" clId="Web-{7C572189-FE9C-5F7B-D5C5-5C36348C5CFF}" dt="2023-01-20T18:21:22.693" v="78"/>
          <ac:spMkLst>
            <pc:docMk/>
            <pc:sldMk cId="2776779948" sldId="260"/>
            <ac:spMk id="29" creationId="{B43B9CA2-4B31-4ACD-9A9F-B8E6C6420386}"/>
          </ac:spMkLst>
        </pc:spChg>
        <pc:spChg chg="add del">
          <ac:chgData name="Colton Briggs" userId="S::cbriggs@stu.chino.k12.ca.us::99e9645e-1995-4317-bbc0-8e846c8b906d" providerId="AD" clId="Web-{7C572189-FE9C-5F7B-D5C5-5C36348C5CFF}" dt="2023-01-20T18:21:22.693" v="78"/>
          <ac:spMkLst>
            <pc:docMk/>
            <pc:sldMk cId="2776779948" sldId="260"/>
            <ac:spMk id="31" creationId="{33F94DB1-BC5D-454D-845C-7BA3A1F46999}"/>
          </ac:spMkLst>
        </pc:spChg>
        <pc:spChg chg="add del">
          <ac:chgData name="Colton Briggs" userId="S::cbriggs@stu.chino.k12.ca.us::99e9645e-1995-4317-bbc0-8e846c8b906d" providerId="AD" clId="Web-{7C572189-FE9C-5F7B-D5C5-5C36348C5CFF}" dt="2023-01-20T18:21:22.693" v="78"/>
          <ac:spMkLst>
            <pc:docMk/>
            <pc:sldMk cId="2776779948" sldId="260"/>
            <ac:spMk id="33" creationId="{5676B86F-860B-4586-BCAA-C0650C09B7B9}"/>
          </ac:spMkLst>
        </pc:spChg>
        <pc:spChg chg="add del">
          <ac:chgData name="Colton Briggs" userId="S::cbriggs@stu.chino.k12.ca.us::99e9645e-1995-4317-bbc0-8e846c8b906d" providerId="AD" clId="Web-{7C572189-FE9C-5F7B-D5C5-5C36348C5CFF}" dt="2023-01-20T18:21:22.693" v="78"/>
          <ac:spMkLst>
            <pc:docMk/>
            <pc:sldMk cId="2776779948" sldId="260"/>
            <ac:spMk id="35" creationId="{8C818ED5-2F56-4171-9445-3AA4F4462396}"/>
          </ac:spMkLst>
        </pc:spChg>
        <pc:spChg chg="add del">
          <ac:chgData name="Colton Briggs" userId="S::cbriggs@stu.chino.k12.ca.us::99e9645e-1995-4317-bbc0-8e846c8b906d" providerId="AD" clId="Web-{7C572189-FE9C-5F7B-D5C5-5C36348C5CFF}" dt="2023-01-20T18:21:22.693" v="78"/>
          <ac:spMkLst>
            <pc:docMk/>
            <pc:sldMk cId="2776779948" sldId="260"/>
            <ac:spMk id="37" creationId="{DE74FCE8-866C-4AFA-B45C-FACE2A6094E4}"/>
          </ac:spMkLst>
        </pc:spChg>
        <pc:spChg chg="add del">
          <ac:chgData name="Colton Briggs" userId="S::cbriggs@stu.chino.k12.ca.us::99e9645e-1995-4317-bbc0-8e846c8b906d" providerId="AD" clId="Web-{7C572189-FE9C-5F7B-D5C5-5C36348C5CFF}" dt="2023-01-20T18:21:12.770" v="75"/>
          <ac:spMkLst>
            <pc:docMk/>
            <pc:sldMk cId="2776779948" sldId="260"/>
            <ac:spMk id="42" creationId="{C9B9F33B-F0CC-4410-85D0-1B957DF4351C}"/>
          </ac:spMkLst>
        </pc:spChg>
        <pc:spChg chg="add del">
          <ac:chgData name="Colton Briggs" userId="S::cbriggs@stu.chino.k12.ca.us::99e9645e-1995-4317-bbc0-8e846c8b906d" providerId="AD" clId="Web-{7C572189-FE9C-5F7B-D5C5-5C36348C5CFF}" dt="2023-01-20T18:21:12.770" v="75"/>
          <ac:spMkLst>
            <pc:docMk/>
            <pc:sldMk cId="2776779948" sldId="260"/>
            <ac:spMk id="44" creationId="{55CB1B7E-4B0B-4E99-9560-9667270DA7A6}"/>
          </ac:spMkLst>
        </pc:spChg>
        <pc:spChg chg="add del">
          <ac:chgData name="Colton Briggs" userId="S::cbriggs@stu.chino.k12.ca.us::99e9645e-1995-4317-bbc0-8e846c8b906d" providerId="AD" clId="Web-{7C572189-FE9C-5F7B-D5C5-5C36348C5CFF}" dt="2023-01-20T18:21:12.770" v="75"/>
          <ac:spMkLst>
            <pc:docMk/>
            <pc:sldMk cId="2776779948" sldId="260"/>
            <ac:spMk id="46" creationId="{C924DBCE-E731-4B22-8181-A39C1D86276C}"/>
          </ac:spMkLst>
        </pc:spChg>
        <pc:spChg chg="add del">
          <ac:chgData name="Colton Briggs" userId="S::cbriggs@stu.chino.k12.ca.us::99e9645e-1995-4317-bbc0-8e846c8b906d" providerId="AD" clId="Web-{7C572189-FE9C-5F7B-D5C5-5C36348C5CFF}" dt="2023-01-20T18:21:12.770" v="75"/>
          <ac:spMkLst>
            <pc:docMk/>
            <pc:sldMk cId="2776779948" sldId="260"/>
            <ac:spMk id="48" creationId="{196DE3D2-178D-4017-842D-87C88CE92E13}"/>
          </ac:spMkLst>
        </pc:spChg>
        <pc:spChg chg="add del">
          <ac:chgData name="Colton Briggs" userId="S::cbriggs@stu.chino.k12.ca.us::99e9645e-1995-4317-bbc0-8e846c8b906d" providerId="AD" clId="Web-{7C572189-FE9C-5F7B-D5C5-5C36348C5CFF}" dt="2023-01-20T18:21:12.770" v="75"/>
          <ac:spMkLst>
            <pc:docMk/>
            <pc:sldMk cId="2776779948" sldId="260"/>
            <ac:spMk id="52" creationId="{034ACCCC-54D4-4F78-9B85-4A34FEBAA995}"/>
          </ac:spMkLst>
        </pc:spChg>
        <pc:spChg chg="add del">
          <ac:chgData name="Colton Briggs" userId="S::cbriggs@stu.chino.k12.ca.us::99e9645e-1995-4317-bbc0-8e846c8b906d" providerId="AD" clId="Web-{7C572189-FE9C-5F7B-D5C5-5C36348C5CFF}" dt="2023-01-20T18:21:12.770" v="75"/>
          <ac:spMkLst>
            <pc:docMk/>
            <pc:sldMk cId="2776779948" sldId="260"/>
            <ac:spMk id="54" creationId="{72413CFE-8B8A-45C9-B7BA-CF49986D4818}"/>
          </ac:spMkLst>
        </pc:spChg>
        <pc:spChg chg="add del">
          <ac:chgData name="Colton Briggs" userId="S::cbriggs@stu.chino.k12.ca.us::99e9645e-1995-4317-bbc0-8e846c8b906d" providerId="AD" clId="Web-{7C572189-FE9C-5F7B-D5C5-5C36348C5CFF}" dt="2023-01-20T18:21:22.677" v="77"/>
          <ac:spMkLst>
            <pc:docMk/>
            <pc:sldMk cId="2776779948" sldId="260"/>
            <ac:spMk id="56" creationId="{53E60C6D-4E85-4E14-BCDF-BF15C241F7CA}"/>
          </ac:spMkLst>
        </pc:spChg>
        <pc:spChg chg="add del">
          <ac:chgData name="Colton Briggs" userId="S::cbriggs@stu.chino.k12.ca.us::99e9645e-1995-4317-bbc0-8e846c8b906d" providerId="AD" clId="Web-{7C572189-FE9C-5F7B-D5C5-5C36348C5CFF}" dt="2023-01-20T18:21:22.677" v="77"/>
          <ac:spMkLst>
            <pc:docMk/>
            <pc:sldMk cId="2776779948" sldId="260"/>
            <ac:spMk id="57" creationId="{7D42D292-4C48-479B-9E59-E29CD9871C0C}"/>
          </ac:spMkLst>
        </pc:spChg>
        <pc:spChg chg="add del">
          <ac:chgData name="Colton Briggs" userId="S::cbriggs@stu.chino.k12.ca.us::99e9645e-1995-4317-bbc0-8e846c8b906d" providerId="AD" clId="Web-{7C572189-FE9C-5F7B-D5C5-5C36348C5CFF}" dt="2023-01-20T18:21:22.677" v="77"/>
          <ac:spMkLst>
            <pc:docMk/>
            <pc:sldMk cId="2776779948" sldId="260"/>
            <ac:spMk id="58" creationId="{533DF362-939D-4EEE-8DC4-6B54607E5611}"/>
          </ac:spMkLst>
        </pc:spChg>
        <pc:spChg chg="add del">
          <ac:chgData name="Colton Briggs" userId="S::cbriggs@stu.chino.k12.ca.us::99e9645e-1995-4317-bbc0-8e846c8b906d" providerId="AD" clId="Web-{7C572189-FE9C-5F7B-D5C5-5C36348C5CFF}" dt="2023-01-20T18:25:12.091" v="102"/>
          <ac:spMkLst>
            <pc:docMk/>
            <pc:sldMk cId="2776779948" sldId="260"/>
            <ac:spMk id="60" creationId="{231BF440-39FA-4087-84CC-2EEC0BBDAF29}"/>
          </ac:spMkLst>
        </pc:spChg>
        <pc:spChg chg="add del">
          <ac:chgData name="Colton Briggs" userId="S::cbriggs@stu.chino.k12.ca.us::99e9645e-1995-4317-bbc0-8e846c8b906d" providerId="AD" clId="Web-{7C572189-FE9C-5F7B-D5C5-5C36348C5CFF}" dt="2023-01-20T18:25:12.091" v="102"/>
          <ac:spMkLst>
            <pc:docMk/>
            <pc:sldMk cId="2776779948" sldId="260"/>
            <ac:spMk id="61" creationId="{F04E4CBA-303B-48BD-8451-C2701CB0EEBF}"/>
          </ac:spMkLst>
        </pc:spChg>
        <pc:spChg chg="add del">
          <ac:chgData name="Colton Briggs" userId="S::cbriggs@stu.chino.k12.ca.us::99e9645e-1995-4317-bbc0-8e846c8b906d" providerId="AD" clId="Web-{7C572189-FE9C-5F7B-D5C5-5C36348C5CFF}" dt="2023-01-20T18:25:12.091" v="102"/>
          <ac:spMkLst>
            <pc:docMk/>
            <pc:sldMk cId="2776779948" sldId="260"/>
            <ac:spMk id="62" creationId="{F6CA58B3-AFCC-4A40-9882-50D5080879B0}"/>
          </ac:spMkLst>
        </pc:spChg>
        <pc:spChg chg="add del">
          <ac:chgData name="Colton Briggs" userId="S::cbriggs@stu.chino.k12.ca.us::99e9645e-1995-4317-bbc0-8e846c8b906d" providerId="AD" clId="Web-{7C572189-FE9C-5F7B-D5C5-5C36348C5CFF}" dt="2023-01-20T18:25:12.091" v="102"/>
          <ac:spMkLst>
            <pc:docMk/>
            <pc:sldMk cId="2776779948" sldId="260"/>
            <ac:spMk id="63" creationId="{75C56826-D4E5-42ED-8529-079651CB3005}"/>
          </ac:spMkLst>
        </pc:spChg>
        <pc:spChg chg="add del">
          <ac:chgData name="Colton Briggs" userId="S::cbriggs@stu.chino.k12.ca.us::99e9645e-1995-4317-bbc0-8e846c8b906d" providerId="AD" clId="Web-{7C572189-FE9C-5F7B-D5C5-5C36348C5CFF}" dt="2023-01-20T18:25:12.091" v="102"/>
          <ac:spMkLst>
            <pc:docMk/>
            <pc:sldMk cId="2776779948" sldId="260"/>
            <ac:spMk id="64" creationId="{82095FCE-EF05-4443-B97A-85DEE3A5CA17}"/>
          </ac:spMkLst>
        </pc:spChg>
        <pc:spChg chg="add del">
          <ac:chgData name="Colton Briggs" userId="S::cbriggs@stu.chino.k12.ca.us::99e9645e-1995-4317-bbc0-8e846c8b906d" providerId="AD" clId="Web-{7C572189-FE9C-5F7B-D5C5-5C36348C5CFF}" dt="2023-01-20T18:25:12.091" v="102"/>
          <ac:spMkLst>
            <pc:docMk/>
            <pc:sldMk cId="2776779948" sldId="260"/>
            <ac:spMk id="65" creationId="{CA00AE6B-AA30-4CF8-BA6F-339B780AD76C}"/>
          </ac:spMkLst>
        </pc:spChg>
        <pc:picChg chg="del">
          <ac:chgData name="Colton Briggs" userId="S::cbriggs@stu.chino.k12.ca.us::99e9645e-1995-4317-bbc0-8e846c8b906d" providerId="AD" clId="Web-{7C572189-FE9C-5F7B-D5C5-5C36348C5CFF}" dt="2023-01-20T18:20:17.206" v="64"/>
          <ac:picMkLst>
            <pc:docMk/>
            <pc:sldMk cId="2776779948" sldId="260"/>
            <ac:picMk id="4" creationId="{C0FF440B-9302-8A9E-0E89-F9353A46CF18}"/>
          </ac:picMkLst>
        </pc:picChg>
        <pc:picChg chg="add mod ord">
          <ac:chgData name="Colton Briggs" userId="S::cbriggs@stu.chino.k12.ca.us::99e9645e-1995-4317-bbc0-8e846c8b906d" providerId="AD" clId="Web-{7C572189-FE9C-5F7B-D5C5-5C36348C5CFF}" dt="2023-01-20T18:21:22.693" v="78"/>
          <ac:picMkLst>
            <pc:docMk/>
            <pc:sldMk cId="2776779948" sldId="260"/>
            <ac:picMk id="6" creationId="{EEA67786-F8DD-7947-08DC-78D388A55AF2}"/>
          </ac:picMkLst>
        </pc:picChg>
        <pc:picChg chg="del">
          <ac:chgData name="Colton Briggs" userId="S::cbriggs@stu.chino.k12.ca.us::99e9645e-1995-4317-bbc0-8e846c8b906d" providerId="AD" clId="Web-{7C572189-FE9C-5F7B-D5C5-5C36348C5CFF}" dt="2023-01-20T18:20:19.300" v="65"/>
          <ac:picMkLst>
            <pc:docMk/>
            <pc:sldMk cId="2776779948" sldId="260"/>
            <ac:picMk id="7" creationId="{C5083F6C-427D-6D29-922C-815227D28655}"/>
          </ac:picMkLst>
        </pc:picChg>
        <pc:picChg chg="del">
          <ac:chgData name="Colton Briggs" userId="S::cbriggs@stu.chino.k12.ca.us::99e9645e-1995-4317-bbc0-8e846c8b906d" providerId="AD" clId="Web-{7C572189-FE9C-5F7B-D5C5-5C36348C5CFF}" dt="2023-01-20T18:20:15.503" v="63"/>
          <ac:picMkLst>
            <pc:docMk/>
            <pc:sldMk cId="2776779948" sldId="260"/>
            <ac:picMk id="10" creationId="{2469EC06-3628-BAB6-5885-C720B240EC5C}"/>
          </ac:picMkLst>
        </pc:picChg>
        <pc:picChg chg="add mod ord">
          <ac:chgData name="Colton Briggs" userId="S::cbriggs@stu.chino.k12.ca.us::99e9645e-1995-4317-bbc0-8e846c8b906d" providerId="AD" clId="Web-{7C572189-FE9C-5F7B-D5C5-5C36348C5CFF}" dt="2023-01-20T18:21:22.693" v="78"/>
          <ac:picMkLst>
            <pc:docMk/>
            <pc:sldMk cId="2776779948" sldId="260"/>
            <ac:picMk id="13" creationId="{88CCD5D3-5047-6710-AF4F-EC645A90302F}"/>
          </ac:picMkLst>
        </pc:picChg>
        <pc:cxnChg chg="add del">
          <ac:chgData name="Colton Briggs" userId="S::cbriggs@stu.chino.k12.ca.us::99e9645e-1995-4317-bbc0-8e846c8b906d" providerId="AD" clId="Web-{7C572189-FE9C-5F7B-D5C5-5C36348C5CFF}" dt="2023-01-20T18:21:12.770" v="75"/>
          <ac:cxnSpMkLst>
            <pc:docMk/>
            <pc:sldMk cId="2776779948" sldId="260"/>
            <ac:cxnSpMk id="50" creationId="{43621FD4-D14D-45D5-9A57-9A2DE5EA59C0}"/>
          </ac:cxnSpMkLst>
        </pc:cxnChg>
      </pc:sldChg>
      <pc:sldChg chg="delSp modSp mod setBg modClrScheme modAnim delDesignElem chgLayout">
        <pc:chgData name="Colton Briggs" userId="S::cbriggs@stu.chino.k12.ca.us::99e9645e-1995-4317-bbc0-8e846c8b906d" providerId="AD" clId="Web-{7C572189-FE9C-5F7B-D5C5-5C36348C5CFF}" dt="2023-01-20T18:29:44.382" v="119" actId="1076"/>
        <pc:sldMkLst>
          <pc:docMk/>
          <pc:sldMk cId="1951307523" sldId="261"/>
        </pc:sldMkLst>
        <pc:spChg chg="del">
          <ac:chgData name="Colton Briggs" userId="S::cbriggs@stu.chino.k12.ca.us::99e9645e-1995-4317-bbc0-8e846c8b906d" providerId="AD" clId="Web-{7C572189-FE9C-5F7B-D5C5-5C36348C5CFF}" dt="2023-01-20T18:25:12.091" v="102"/>
          <ac:spMkLst>
            <pc:docMk/>
            <pc:sldMk cId="1951307523" sldId="261"/>
            <ac:spMk id="12" creationId="{42A4FC2C-047E-45A5-965D-8E1E3BF09BC6}"/>
          </ac:spMkLst>
        </pc:spChg>
        <pc:picChg chg="mod ord">
          <ac:chgData name="Colton Briggs" userId="S::cbriggs@stu.chino.k12.ca.us::99e9645e-1995-4317-bbc0-8e846c8b906d" providerId="AD" clId="Web-{7C572189-FE9C-5F7B-D5C5-5C36348C5CFF}" dt="2023-01-20T18:29:44.382" v="119" actId="1076"/>
          <ac:picMkLst>
            <pc:docMk/>
            <pc:sldMk cId="1951307523" sldId="261"/>
            <ac:picMk id="4" creationId="{22C1CD8F-984F-1CDA-2639-2FBA8BC18FA5}"/>
          </ac:picMkLst>
        </pc:picChg>
      </pc:sldChg>
      <pc:sldMasterChg chg="del delSldLayout">
        <pc:chgData name="Colton Briggs" userId="S::cbriggs@stu.chino.k12.ca.us::99e9645e-1995-4317-bbc0-8e846c8b906d" providerId="AD" clId="Web-{7C572189-FE9C-5F7B-D5C5-5C36348C5CFF}" dt="2023-01-20T18:25:12.091" v="102"/>
        <pc:sldMasterMkLst>
          <pc:docMk/>
          <pc:sldMasterMk cId="2460954070" sldId="2147483660"/>
        </pc:sldMasterMkLst>
        <pc:sldLayoutChg chg="del">
          <pc:chgData name="Colton Briggs" userId="S::cbriggs@stu.chino.k12.ca.us::99e9645e-1995-4317-bbc0-8e846c8b906d" providerId="AD" clId="Web-{7C572189-FE9C-5F7B-D5C5-5C36348C5CFF}" dt="2023-01-20T18:25:12.091" v="102"/>
          <pc:sldLayoutMkLst>
            <pc:docMk/>
            <pc:sldMasterMk cId="2460954070" sldId="2147483660"/>
            <pc:sldLayoutMk cId="2385387890" sldId="2147483661"/>
          </pc:sldLayoutMkLst>
        </pc:sldLayoutChg>
        <pc:sldLayoutChg chg="del">
          <pc:chgData name="Colton Briggs" userId="S::cbriggs@stu.chino.k12.ca.us::99e9645e-1995-4317-bbc0-8e846c8b906d" providerId="AD" clId="Web-{7C572189-FE9C-5F7B-D5C5-5C36348C5CFF}" dt="2023-01-20T18:25:12.091" v="102"/>
          <pc:sldLayoutMkLst>
            <pc:docMk/>
            <pc:sldMasterMk cId="2460954070" sldId="2147483660"/>
            <pc:sldLayoutMk cId="949138452" sldId="2147483662"/>
          </pc:sldLayoutMkLst>
        </pc:sldLayoutChg>
        <pc:sldLayoutChg chg="del">
          <pc:chgData name="Colton Briggs" userId="S::cbriggs@stu.chino.k12.ca.us::99e9645e-1995-4317-bbc0-8e846c8b906d" providerId="AD" clId="Web-{7C572189-FE9C-5F7B-D5C5-5C36348C5CFF}" dt="2023-01-20T18:25:12.091" v="102"/>
          <pc:sldLayoutMkLst>
            <pc:docMk/>
            <pc:sldMasterMk cId="2460954070" sldId="2147483660"/>
            <pc:sldLayoutMk cId="2591524520" sldId="2147483663"/>
          </pc:sldLayoutMkLst>
        </pc:sldLayoutChg>
        <pc:sldLayoutChg chg="del">
          <pc:chgData name="Colton Briggs" userId="S::cbriggs@stu.chino.k12.ca.us::99e9645e-1995-4317-bbc0-8e846c8b906d" providerId="AD" clId="Web-{7C572189-FE9C-5F7B-D5C5-5C36348C5CFF}" dt="2023-01-20T18:25:12.091" v="102"/>
          <pc:sldLayoutMkLst>
            <pc:docMk/>
            <pc:sldMasterMk cId="2460954070" sldId="2147483660"/>
            <pc:sldLayoutMk cId="1203092039" sldId="2147483664"/>
          </pc:sldLayoutMkLst>
        </pc:sldLayoutChg>
        <pc:sldLayoutChg chg="del">
          <pc:chgData name="Colton Briggs" userId="S::cbriggs@stu.chino.k12.ca.us::99e9645e-1995-4317-bbc0-8e846c8b906d" providerId="AD" clId="Web-{7C572189-FE9C-5F7B-D5C5-5C36348C5CFF}" dt="2023-01-20T18:25:12.091" v="102"/>
          <pc:sldLayoutMkLst>
            <pc:docMk/>
            <pc:sldMasterMk cId="2460954070" sldId="2147483660"/>
            <pc:sldLayoutMk cId="3733172339" sldId="2147483665"/>
          </pc:sldLayoutMkLst>
        </pc:sldLayoutChg>
        <pc:sldLayoutChg chg="del">
          <pc:chgData name="Colton Briggs" userId="S::cbriggs@stu.chino.k12.ca.us::99e9645e-1995-4317-bbc0-8e846c8b906d" providerId="AD" clId="Web-{7C572189-FE9C-5F7B-D5C5-5C36348C5CFF}" dt="2023-01-20T18:25:12.091" v="102"/>
          <pc:sldLayoutMkLst>
            <pc:docMk/>
            <pc:sldMasterMk cId="2460954070" sldId="2147483660"/>
            <pc:sldLayoutMk cId="3210312558" sldId="2147483666"/>
          </pc:sldLayoutMkLst>
        </pc:sldLayoutChg>
        <pc:sldLayoutChg chg="del">
          <pc:chgData name="Colton Briggs" userId="S::cbriggs@stu.chino.k12.ca.us::99e9645e-1995-4317-bbc0-8e846c8b906d" providerId="AD" clId="Web-{7C572189-FE9C-5F7B-D5C5-5C36348C5CFF}" dt="2023-01-20T18:25:12.091" v="102"/>
          <pc:sldLayoutMkLst>
            <pc:docMk/>
            <pc:sldMasterMk cId="2460954070" sldId="2147483660"/>
            <pc:sldLayoutMk cId="3146388984" sldId="2147483667"/>
          </pc:sldLayoutMkLst>
        </pc:sldLayoutChg>
        <pc:sldLayoutChg chg="del">
          <pc:chgData name="Colton Briggs" userId="S::cbriggs@stu.chino.k12.ca.us::99e9645e-1995-4317-bbc0-8e846c8b906d" providerId="AD" clId="Web-{7C572189-FE9C-5F7B-D5C5-5C36348C5CFF}" dt="2023-01-20T18:25:12.091" v="102"/>
          <pc:sldLayoutMkLst>
            <pc:docMk/>
            <pc:sldMasterMk cId="2460954070" sldId="2147483660"/>
            <pc:sldLayoutMk cId="3171841454" sldId="2147483668"/>
          </pc:sldLayoutMkLst>
        </pc:sldLayoutChg>
        <pc:sldLayoutChg chg="del">
          <pc:chgData name="Colton Briggs" userId="S::cbriggs@stu.chino.k12.ca.us::99e9645e-1995-4317-bbc0-8e846c8b906d" providerId="AD" clId="Web-{7C572189-FE9C-5F7B-D5C5-5C36348C5CFF}" dt="2023-01-20T18:25:12.091" v="102"/>
          <pc:sldLayoutMkLst>
            <pc:docMk/>
            <pc:sldMasterMk cId="2460954070" sldId="2147483660"/>
            <pc:sldLayoutMk cId="1718958274" sldId="2147483669"/>
          </pc:sldLayoutMkLst>
        </pc:sldLayoutChg>
        <pc:sldLayoutChg chg="del">
          <pc:chgData name="Colton Briggs" userId="S::cbriggs@stu.chino.k12.ca.us::99e9645e-1995-4317-bbc0-8e846c8b906d" providerId="AD" clId="Web-{7C572189-FE9C-5F7B-D5C5-5C36348C5CFF}" dt="2023-01-20T18:25:12.091" v="102"/>
          <pc:sldLayoutMkLst>
            <pc:docMk/>
            <pc:sldMasterMk cId="2460954070" sldId="2147483660"/>
            <pc:sldLayoutMk cId="2202905451" sldId="2147483670"/>
          </pc:sldLayoutMkLst>
        </pc:sldLayoutChg>
        <pc:sldLayoutChg chg="del">
          <pc:chgData name="Colton Briggs" userId="S::cbriggs@stu.chino.k12.ca.us::99e9645e-1995-4317-bbc0-8e846c8b906d" providerId="AD" clId="Web-{7C572189-FE9C-5F7B-D5C5-5C36348C5CFF}" dt="2023-01-20T18:25:12.091" v="102"/>
          <pc:sldLayoutMkLst>
            <pc:docMk/>
            <pc:sldMasterMk cId="2460954070" sldId="2147483660"/>
            <pc:sldLayoutMk cId="3479445657" sldId="2147483671"/>
          </pc:sldLayoutMkLst>
        </pc:sldLayoutChg>
      </pc:sldMasterChg>
      <pc:sldMasterChg chg="add del modTransition addSldLayout delSldLayout modSldLayout">
        <pc:chgData name="Colton Briggs" userId="S::cbriggs@stu.chino.k12.ca.us::99e9645e-1995-4317-bbc0-8e846c8b906d" providerId="AD" clId="Web-{7C572189-FE9C-5F7B-D5C5-5C36348C5CFF}" dt="2023-01-20T18:27:05.767" v="105"/>
        <pc:sldMasterMkLst>
          <pc:docMk/>
          <pc:sldMasterMk cId="1268453942" sldId="2147483672"/>
        </pc:sldMasterMkLst>
        <pc:sldLayoutChg chg="add del mod replId">
          <pc:chgData name="Colton Briggs" userId="S::cbriggs@stu.chino.k12.ca.us::99e9645e-1995-4317-bbc0-8e846c8b906d" providerId="AD" clId="Web-{7C572189-FE9C-5F7B-D5C5-5C36348C5CFF}" dt="2023-01-20T18:27:05.767" v="105"/>
          <pc:sldLayoutMkLst>
            <pc:docMk/>
            <pc:sldMasterMk cId="1268453942" sldId="2147483672"/>
            <pc:sldLayoutMk cId="3861168220" sldId="2147483673"/>
          </pc:sldLayoutMkLst>
        </pc:sldLayoutChg>
        <pc:sldLayoutChg chg="add del mod replId">
          <pc:chgData name="Colton Briggs" userId="S::cbriggs@stu.chino.k12.ca.us::99e9645e-1995-4317-bbc0-8e846c8b906d" providerId="AD" clId="Web-{7C572189-FE9C-5F7B-D5C5-5C36348C5CFF}" dt="2023-01-20T18:27:05.767" v="105"/>
          <pc:sldLayoutMkLst>
            <pc:docMk/>
            <pc:sldMasterMk cId="1268453942" sldId="2147483672"/>
            <pc:sldLayoutMk cId="4141865201" sldId="2147483674"/>
          </pc:sldLayoutMkLst>
        </pc:sldLayoutChg>
        <pc:sldLayoutChg chg="add del mod replId">
          <pc:chgData name="Colton Briggs" userId="S::cbriggs@stu.chino.k12.ca.us::99e9645e-1995-4317-bbc0-8e846c8b906d" providerId="AD" clId="Web-{7C572189-FE9C-5F7B-D5C5-5C36348C5CFF}" dt="2023-01-20T18:27:05.767" v="105"/>
          <pc:sldLayoutMkLst>
            <pc:docMk/>
            <pc:sldMasterMk cId="1268453942" sldId="2147483672"/>
            <pc:sldLayoutMk cId="820632165" sldId="2147483675"/>
          </pc:sldLayoutMkLst>
        </pc:sldLayoutChg>
        <pc:sldLayoutChg chg="add del mod replId">
          <pc:chgData name="Colton Briggs" userId="S::cbriggs@stu.chino.k12.ca.us::99e9645e-1995-4317-bbc0-8e846c8b906d" providerId="AD" clId="Web-{7C572189-FE9C-5F7B-D5C5-5C36348C5CFF}" dt="2023-01-20T18:27:05.767" v="105"/>
          <pc:sldLayoutMkLst>
            <pc:docMk/>
            <pc:sldMasterMk cId="1268453942" sldId="2147483672"/>
            <pc:sldLayoutMk cId="298684032" sldId="2147483676"/>
          </pc:sldLayoutMkLst>
        </pc:sldLayoutChg>
        <pc:sldLayoutChg chg="add del mod replId">
          <pc:chgData name="Colton Briggs" userId="S::cbriggs@stu.chino.k12.ca.us::99e9645e-1995-4317-bbc0-8e846c8b906d" providerId="AD" clId="Web-{7C572189-FE9C-5F7B-D5C5-5C36348C5CFF}" dt="2023-01-20T18:27:05.767" v="105"/>
          <pc:sldLayoutMkLst>
            <pc:docMk/>
            <pc:sldMasterMk cId="1268453942" sldId="2147483672"/>
            <pc:sldLayoutMk cId="912363369" sldId="2147483677"/>
          </pc:sldLayoutMkLst>
        </pc:sldLayoutChg>
        <pc:sldLayoutChg chg="add del mod replId">
          <pc:chgData name="Colton Briggs" userId="S::cbriggs@stu.chino.k12.ca.us::99e9645e-1995-4317-bbc0-8e846c8b906d" providerId="AD" clId="Web-{7C572189-FE9C-5F7B-D5C5-5C36348C5CFF}" dt="2023-01-20T18:27:05.767" v="105"/>
          <pc:sldLayoutMkLst>
            <pc:docMk/>
            <pc:sldMasterMk cId="1268453942" sldId="2147483672"/>
            <pc:sldLayoutMk cId="3737210457" sldId="2147483678"/>
          </pc:sldLayoutMkLst>
        </pc:sldLayoutChg>
        <pc:sldLayoutChg chg="add del mod replId">
          <pc:chgData name="Colton Briggs" userId="S::cbriggs@stu.chino.k12.ca.us::99e9645e-1995-4317-bbc0-8e846c8b906d" providerId="AD" clId="Web-{7C572189-FE9C-5F7B-D5C5-5C36348C5CFF}" dt="2023-01-20T18:27:05.767" v="105"/>
          <pc:sldLayoutMkLst>
            <pc:docMk/>
            <pc:sldMasterMk cId="1268453942" sldId="2147483672"/>
            <pc:sldLayoutMk cId="208939028" sldId="2147483679"/>
          </pc:sldLayoutMkLst>
        </pc:sldLayoutChg>
        <pc:sldLayoutChg chg="add del mod replId">
          <pc:chgData name="Colton Briggs" userId="S::cbriggs@stu.chino.k12.ca.us::99e9645e-1995-4317-bbc0-8e846c8b906d" providerId="AD" clId="Web-{7C572189-FE9C-5F7B-D5C5-5C36348C5CFF}" dt="2023-01-20T18:27:05.767" v="105"/>
          <pc:sldLayoutMkLst>
            <pc:docMk/>
            <pc:sldMasterMk cId="1268453942" sldId="2147483672"/>
            <pc:sldLayoutMk cId="91118143" sldId="2147483680"/>
          </pc:sldLayoutMkLst>
        </pc:sldLayoutChg>
        <pc:sldLayoutChg chg="add del mod replId">
          <pc:chgData name="Colton Briggs" userId="S::cbriggs@stu.chino.k12.ca.us::99e9645e-1995-4317-bbc0-8e846c8b906d" providerId="AD" clId="Web-{7C572189-FE9C-5F7B-D5C5-5C36348C5CFF}" dt="2023-01-20T18:27:05.767" v="105"/>
          <pc:sldLayoutMkLst>
            <pc:docMk/>
            <pc:sldMasterMk cId="1268453942" sldId="2147483672"/>
            <pc:sldLayoutMk cId="762248383" sldId="2147483681"/>
          </pc:sldLayoutMkLst>
        </pc:sldLayoutChg>
        <pc:sldLayoutChg chg="add del mod replId">
          <pc:chgData name="Colton Briggs" userId="S::cbriggs@stu.chino.k12.ca.us::99e9645e-1995-4317-bbc0-8e846c8b906d" providerId="AD" clId="Web-{7C572189-FE9C-5F7B-D5C5-5C36348C5CFF}" dt="2023-01-20T18:27:05.767" v="105"/>
          <pc:sldLayoutMkLst>
            <pc:docMk/>
            <pc:sldMasterMk cId="1268453942" sldId="2147483672"/>
            <pc:sldLayoutMk cId="3789935353" sldId="2147483682"/>
          </pc:sldLayoutMkLst>
        </pc:sldLayoutChg>
        <pc:sldLayoutChg chg="add del mod replId">
          <pc:chgData name="Colton Briggs" userId="S::cbriggs@stu.chino.k12.ca.us::99e9645e-1995-4317-bbc0-8e846c8b906d" providerId="AD" clId="Web-{7C572189-FE9C-5F7B-D5C5-5C36348C5CFF}" dt="2023-01-20T18:27:05.767" v="105"/>
          <pc:sldLayoutMkLst>
            <pc:docMk/>
            <pc:sldMasterMk cId="1268453942" sldId="2147483672"/>
            <pc:sldLayoutMk cId="3661592376" sldId="2147483683"/>
          </pc:sldLayoutMkLst>
        </pc:sldLayoutChg>
      </pc:sldMasterChg>
      <pc:sldMasterChg chg="add del modTransition addSldLayout delSldLayout modSldLayout">
        <pc:chgData name="Colton Briggs" userId="S::cbriggs@stu.chino.k12.ca.us::99e9645e-1995-4317-bbc0-8e846c8b906d" providerId="AD" clId="Web-{7C572189-FE9C-5F7B-D5C5-5C36348C5CFF}" dt="2023-01-20T18:27:26.518" v="106"/>
        <pc:sldMasterMkLst>
          <pc:docMk/>
          <pc:sldMasterMk cId="2239661206" sldId="2147483684"/>
        </pc:sldMasterMkLst>
        <pc:sldLayoutChg chg="add del mod replId">
          <pc:chgData name="Colton Briggs" userId="S::cbriggs@stu.chino.k12.ca.us::99e9645e-1995-4317-bbc0-8e846c8b906d" providerId="AD" clId="Web-{7C572189-FE9C-5F7B-D5C5-5C36348C5CFF}" dt="2023-01-20T18:27:26.518" v="106"/>
          <pc:sldLayoutMkLst>
            <pc:docMk/>
            <pc:sldMasterMk cId="2239661206" sldId="2147483684"/>
            <pc:sldLayoutMk cId="567153054" sldId="2147483685"/>
          </pc:sldLayoutMkLst>
        </pc:sldLayoutChg>
        <pc:sldLayoutChg chg="add del mod replId">
          <pc:chgData name="Colton Briggs" userId="S::cbriggs@stu.chino.k12.ca.us::99e9645e-1995-4317-bbc0-8e846c8b906d" providerId="AD" clId="Web-{7C572189-FE9C-5F7B-D5C5-5C36348C5CFF}" dt="2023-01-20T18:27:26.518" v="106"/>
          <pc:sldLayoutMkLst>
            <pc:docMk/>
            <pc:sldMasterMk cId="2239661206" sldId="2147483684"/>
            <pc:sldLayoutMk cId="502671266" sldId="2147483686"/>
          </pc:sldLayoutMkLst>
        </pc:sldLayoutChg>
        <pc:sldLayoutChg chg="add del mod replId">
          <pc:chgData name="Colton Briggs" userId="S::cbriggs@stu.chino.k12.ca.us::99e9645e-1995-4317-bbc0-8e846c8b906d" providerId="AD" clId="Web-{7C572189-FE9C-5F7B-D5C5-5C36348C5CFF}" dt="2023-01-20T18:27:26.518" v="106"/>
          <pc:sldLayoutMkLst>
            <pc:docMk/>
            <pc:sldMasterMk cId="2239661206" sldId="2147483684"/>
            <pc:sldLayoutMk cId="1749537964" sldId="2147483687"/>
          </pc:sldLayoutMkLst>
        </pc:sldLayoutChg>
        <pc:sldLayoutChg chg="add del mod replId">
          <pc:chgData name="Colton Briggs" userId="S::cbriggs@stu.chino.k12.ca.us::99e9645e-1995-4317-bbc0-8e846c8b906d" providerId="AD" clId="Web-{7C572189-FE9C-5F7B-D5C5-5C36348C5CFF}" dt="2023-01-20T18:27:26.518" v="106"/>
          <pc:sldLayoutMkLst>
            <pc:docMk/>
            <pc:sldMasterMk cId="2239661206" sldId="2147483684"/>
            <pc:sldLayoutMk cId="4111331559" sldId="2147483688"/>
          </pc:sldLayoutMkLst>
        </pc:sldLayoutChg>
        <pc:sldLayoutChg chg="add del mod replId">
          <pc:chgData name="Colton Briggs" userId="S::cbriggs@stu.chino.k12.ca.us::99e9645e-1995-4317-bbc0-8e846c8b906d" providerId="AD" clId="Web-{7C572189-FE9C-5F7B-D5C5-5C36348C5CFF}" dt="2023-01-20T18:27:26.518" v="106"/>
          <pc:sldLayoutMkLst>
            <pc:docMk/>
            <pc:sldMasterMk cId="2239661206" sldId="2147483684"/>
            <pc:sldLayoutMk cId="3062962650" sldId="2147483689"/>
          </pc:sldLayoutMkLst>
        </pc:sldLayoutChg>
        <pc:sldLayoutChg chg="add del mod replId">
          <pc:chgData name="Colton Briggs" userId="S::cbriggs@stu.chino.k12.ca.us::99e9645e-1995-4317-bbc0-8e846c8b906d" providerId="AD" clId="Web-{7C572189-FE9C-5F7B-D5C5-5C36348C5CFF}" dt="2023-01-20T18:27:26.518" v="106"/>
          <pc:sldLayoutMkLst>
            <pc:docMk/>
            <pc:sldMasterMk cId="2239661206" sldId="2147483684"/>
            <pc:sldLayoutMk cId="3049138439" sldId="2147483690"/>
          </pc:sldLayoutMkLst>
        </pc:sldLayoutChg>
        <pc:sldLayoutChg chg="add del mod replId">
          <pc:chgData name="Colton Briggs" userId="S::cbriggs@stu.chino.k12.ca.us::99e9645e-1995-4317-bbc0-8e846c8b906d" providerId="AD" clId="Web-{7C572189-FE9C-5F7B-D5C5-5C36348C5CFF}" dt="2023-01-20T18:27:26.518" v="106"/>
          <pc:sldLayoutMkLst>
            <pc:docMk/>
            <pc:sldMasterMk cId="2239661206" sldId="2147483684"/>
            <pc:sldLayoutMk cId="3845570022" sldId="2147483691"/>
          </pc:sldLayoutMkLst>
        </pc:sldLayoutChg>
        <pc:sldLayoutChg chg="add del mod replId">
          <pc:chgData name="Colton Briggs" userId="S::cbriggs@stu.chino.k12.ca.us::99e9645e-1995-4317-bbc0-8e846c8b906d" providerId="AD" clId="Web-{7C572189-FE9C-5F7B-D5C5-5C36348C5CFF}" dt="2023-01-20T18:27:26.518" v="106"/>
          <pc:sldLayoutMkLst>
            <pc:docMk/>
            <pc:sldMasterMk cId="2239661206" sldId="2147483684"/>
            <pc:sldLayoutMk cId="137297718" sldId="2147483692"/>
          </pc:sldLayoutMkLst>
        </pc:sldLayoutChg>
        <pc:sldLayoutChg chg="add del mod replId">
          <pc:chgData name="Colton Briggs" userId="S::cbriggs@stu.chino.k12.ca.us::99e9645e-1995-4317-bbc0-8e846c8b906d" providerId="AD" clId="Web-{7C572189-FE9C-5F7B-D5C5-5C36348C5CFF}" dt="2023-01-20T18:27:26.518" v="106"/>
          <pc:sldLayoutMkLst>
            <pc:docMk/>
            <pc:sldMasterMk cId="2239661206" sldId="2147483684"/>
            <pc:sldLayoutMk cId="2060532568" sldId="2147483693"/>
          </pc:sldLayoutMkLst>
        </pc:sldLayoutChg>
        <pc:sldLayoutChg chg="add del mod replId">
          <pc:chgData name="Colton Briggs" userId="S::cbriggs@stu.chino.k12.ca.us::99e9645e-1995-4317-bbc0-8e846c8b906d" providerId="AD" clId="Web-{7C572189-FE9C-5F7B-D5C5-5C36348C5CFF}" dt="2023-01-20T18:27:26.518" v="106"/>
          <pc:sldLayoutMkLst>
            <pc:docMk/>
            <pc:sldMasterMk cId="2239661206" sldId="2147483684"/>
            <pc:sldLayoutMk cId="1926711749" sldId="2147483694"/>
          </pc:sldLayoutMkLst>
        </pc:sldLayoutChg>
        <pc:sldLayoutChg chg="add del mod replId">
          <pc:chgData name="Colton Briggs" userId="S::cbriggs@stu.chino.k12.ca.us::99e9645e-1995-4317-bbc0-8e846c8b906d" providerId="AD" clId="Web-{7C572189-FE9C-5F7B-D5C5-5C36348C5CFF}" dt="2023-01-20T18:27:26.518" v="106"/>
          <pc:sldLayoutMkLst>
            <pc:docMk/>
            <pc:sldMasterMk cId="2239661206" sldId="2147483684"/>
            <pc:sldLayoutMk cId="3996932796" sldId="2147483695"/>
          </pc:sldLayoutMkLst>
        </pc:sldLayoutChg>
        <pc:sldLayoutChg chg="add del mod replId">
          <pc:chgData name="Colton Briggs" userId="S::cbriggs@stu.chino.k12.ca.us::99e9645e-1995-4317-bbc0-8e846c8b906d" providerId="AD" clId="Web-{7C572189-FE9C-5F7B-D5C5-5C36348C5CFF}" dt="2023-01-20T18:27:26.518" v="106"/>
          <pc:sldLayoutMkLst>
            <pc:docMk/>
            <pc:sldMasterMk cId="2239661206" sldId="2147483684"/>
            <pc:sldLayoutMk cId="1495506374" sldId="2147483696"/>
          </pc:sldLayoutMkLst>
        </pc:sldLayoutChg>
        <pc:sldLayoutChg chg="add del mod replId">
          <pc:chgData name="Colton Briggs" userId="S::cbriggs@stu.chino.k12.ca.us::99e9645e-1995-4317-bbc0-8e846c8b906d" providerId="AD" clId="Web-{7C572189-FE9C-5F7B-D5C5-5C36348C5CFF}" dt="2023-01-20T18:27:26.518" v="106"/>
          <pc:sldLayoutMkLst>
            <pc:docMk/>
            <pc:sldMasterMk cId="2239661206" sldId="2147483684"/>
            <pc:sldLayoutMk cId="625861024" sldId="2147483697"/>
          </pc:sldLayoutMkLst>
        </pc:sldLayoutChg>
        <pc:sldLayoutChg chg="add del mod replId">
          <pc:chgData name="Colton Briggs" userId="S::cbriggs@stu.chino.k12.ca.us::99e9645e-1995-4317-bbc0-8e846c8b906d" providerId="AD" clId="Web-{7C572189-FE9C-5F7B-D5C5-5C36348C5CFF}" dt="2023-01-20T18:27:26.518" v="106"/>
          <pc:sldLayoutMkLst>
            <pc:docMk/>
            <pc:sldMasterMk cId="2239661206" sldId="2147483684"/>
            <pc:sldLayoutMk cId="756068960" sldId="2147483698"/>
          </pc:sldLayoutMkLst>
        </pc:sldLayoutChg>
        <pc:sldLayoutChg chg="add del mod replId">
          <pc:chgData name="Colton Briggs" userId="S::cbriggs@stu.chino.k12.ca.us::99e9645e-1995-4317-bbc0-8e846c8b906d" providerId="AD" clId="Web-{7C572189-FE9C-5F7B-D5C5-5C36348C5CFF}" dt="2023-01-20T18:27:26.518" v="106"/>
          <pc:sldLayoutMkLst>
            <pc:docMk/>
            <pc:sldMasterMk cId="2239661206" sldId="2147483684"/>
            <pc:sldLayoutMk cId="4280452126" sldId="2147483699"/>
          </pc:sldLayoutMkLst>
        </pc:sldLayoutChg>
        <pc:sldLayoutChg chg="add del mod replId">
          <pc:chgData name="Colton Briggs" userId="S::cbriggs@stu.chino.k12.ca.us::99e9645e-1995-4317-bbc0-8e846c8b906d" providerId="AD" clId="Web-{7C572189-FE9C-5F7B-D5C5-5C36348C5CFF}" dt="2023-01-20T18:27:26.518" v="106"/>
          <pc:sldLayoutMkLst>
            <pc:docMk/>
            <pc:sldMasterMk cId="2239661206" sldId="2147483684"/>
            <pc:sldLayoutMk cId="2757971807" sldId="2147483700"/>
          </pc:sldLayoutMkLst>
        </pc:sldLayoutChg>
        <pc:sldLayoutChg chg="add del mod replId">
          <pc:chgData name="Colton Briggs" userId="S::cbriggs@stu.chino.k12.ca.us::99e9645e-1995-4317-bbc0-8e846c8b906d" providerId="AD" clId="Web-{7C572189-FE9C-5F7B-D5C5-5C36348C5CFF}" dt="2023-01-20T18:27:26.518" v="106"/>
          <pc:sldLayoutMkLst>
            <pc:docMk/>
            <pc:sldMasterMk cId="2239661206" sldId="2147483684"/>
            <pc:sldLayoutMk cId="647068407" sldId="2147483701"/>
          </pc:sldLayoutMkLst>
        </pc:sldLayoutChg>
      </pc:sldMasterChg>
      <pc:sldMasterChg chg="add del modTransition addSldLayout delSldLayout modSldLayout">
        <pc:chgData name="Colton Briggs" userId="S::cbriggs@stu.chino.k12.ca.us::99e9645e-1995-4317-bbc0-8e846c8b906d" providerId="AD" clId="Web-{7C572189-FE9C-5F7B-D5C5-5C36348C5CFF}" dt="2023-01-20T18:27:35.565" v="107"/>
        <pc:sldMasterMkLst>
          <pc:docMk/>
          <pc:sldMasterMk cId="2227865172" sldId="2147483702"/>
        </pc:sldMasterMkLst>
        <pc:sldLayoutChg chg="add del mod replId">
          <pc:chgData name="Colton Briggs" userId="S::cbriggs@stu.chino.k12.ca.us::99e9645e-1995-4317-bbc0-8e846c8b906d" providerId="AD" clId="Web-{7C572189-FE9C-5F7B-D5C5-5C36348C5CFF}" dt="2023-01-20T18:27:35.565" v="107"/>
          <pc:sldLayoutMkLst>
            <pc:docMk/>
            <pc:sldMasterMk cId="2227865172" sldId="2147483702"/>
            <pc:sldLayoutMk cId="2697363625" sldId="2147483703"/>
          </pc:sldLayoutMkLst>
        </pc:sldLayoutChg>
        <pc:sldLayoutChg chg="add del mod replId">
          <pc:chgData name="Colton Briggs" userId="S::cbriggs@stu.chino.k12.ca.us::99e9645e-1995-4317-bbc0-8e846c8b906d" providerId="AD" clId="Web-{7C572189-FE9C-5F7B-D5C5-5C36348C5CFF}" dt="2023-01-20T18:27:35.565" v="107"/>
          <pc:sldLayoutMkLst>
            <pc:docMk/>
            <pc:sldMasterMk cId="2227865172" sldId="2147483702"/>
            <pc:sldLayoutMk cId="856576557" sldId="2147483704"/>
          </pc:sldLayoutMkLst>
        </pc:sldLayoutChg>
        <pc:sldLayoutChg chg="add del mod replId">
          <pc:chgData name="Colton Briggs" userId="S::cbriggs@stu.chino.k12.ca.us::99e9645e-1995-4317-bbc0-8e846c8b906d" providerId="AD" clId="Web-{7C572189-FE9C-5F7B-D5C5-5C36348C5CFF}" dt="2023-01-20T18:27:35.565" v="107"/>
          <pc:sldLayoutMkLst>
            <pc:docMk/>
            <pc:sldMasterMk cId="2227865172" sldId="2147483702"/>
            <pc:sldLayoutMk cId="430801551" sldId="2147483705"/>
          </pc:sldLayoutMkLst>
        </pc:sldLayoutChg>
        <pc:sldLayoutChg chg="add del mod replId">
          <pc:chgData name="Colton Briggs" userId="S::cbriggs@stu.chino.k12.ca.us::99e9645e-1995-4317-bbc0-8e846c8b906d" providerId="AD" clId="Web-{7C572189-FE9C-5F7B-D5C5-5C36348C5CFF}" dt="2023-01-20T18:27:35.565" v="107"/>
          <pc:sldLayoutMkLst>
            <pc:docMk/>
            <pc:sldMasterMk cId="2227865172" sldId="2147483702"/>
            <pc:sldLayoutMk cId="1740042337" sldId="2147483706"/>
          </pc:sldLayoutMkLst>
        </pc:sldLayoutChg>
        <pc:sldLayoutChg chg="add del mod replId">
          <pc:chgData name="Colton Briggs" userId="S::cbriggs@stu.chino.k12.ca.us::99e9645e-1995-4317-bbc0-8e846c8b906d" providerId="AD" clId="Web-{7C572189-FE9C-5F7B-D5C5-5C36348C5CFF}" dt="2023-01-20T18:27:35.565" v="107"/>
          <pc:sldLayoutMkLst>
            <pc:docMk/>
            <pc:sldMasterMk cId="2227865172" sldId="2147483702"/>
            <pc:sldLayoutMk cId="2693942502" sldId="2147483707"/>
          </pc:sldLayoutMkLst>
        </pc:sldLayoutChg>
        <pc:sldLayoutChg chg="add del mod replId">
          <pc:chgData name="Colton Briggs" userId="S::cbriggs@stu.chino.k12.ca.us::99e9645e-1995-4317-bbc0-8e846c8b906d" providerId="AD" clId="Web-{7C572189-FE9C-5F7B-D5C5-5C36348C5CFF}" dt="2023-01-20T18:27:35.565" v="107"/>
          <pc:sldLayoutMkLst>
            <pc:docMk/>
            <pc:sldMasterMk cId="2227865172" sldId="2147483702"/>
            <pc:sldLayoutMk cId="4189544692" sldId="2147483708"/>
          </pc:sldLayoutMkLst>
        </pc:sldLayoutChg>
        <pc:sldLayoutChg chg="add del mod replId">
          <pc:chgData name="Colton Briggs" userId="S::cbriggs@stu.chino.k12.ca.us::99e9645e-1995-4317-bbc0-8e846c8b906d" providerId="AD" clId="Web-{7C572189-FE9C-5F7B-D5C5-5C36348C5CFF}" dt="2023-01-20T18:27:35.565" v="107"/>
          <pc:sldLayoutMkLst>
            <pc:docMk/>
            <pc:sldMasterMk cId="2227865172" sldId="2147483702"/>
            <pc:sldLayoutMk cId="1063184198" sldId="2147483709"/>
          </pc:sldLayoutMkLst>
        </pc:sldLayoutChg>
        <pc:sldLayoutChg chg="add del mod replId">
          <pc:chgData name="Colton Briggs" userId="S::cbriggs@stu.chino.k12.ca.us::99e9645e-1995-4317-bbc0-8e846c8b906d" providerId="AD" clId="Web-{7C572189-FE9C-5F7B-D5C5-5C36348C5CFF}" dt="2023-01-20T18:27:35.565" v="107"/>
          <pc:sldLayoutMkLst>
            <pc:docMk/>
            <pc:sldMasterMk cId="2227865172" sldId="2147483702"/>
            <pc:sldLayoutMk cId="1319137951" sldId="2147483710"/>
          </pc:sldLayoutMkLst>
        </pc:sldLayoutChg>
        <pc:sldLayoutChg chg="add del mod replId">
          <pc:chgData name="Colton Briggs" userId="S::cbriggs@stu.chino.k12.ca.us::99e9645e-1995-4317-bbc0-8e846c8b906d" providerId="AD" clId="Web-{7C572189-FE9C-5F7B-D5C5-5C36348C5CFF}" dt="2023-01-20T18:27:35.565" v="107"/>
          <pc:sldLayoutMkLst>
            <pc:docMk/>
            <pc:sldMasterMk cId="2227865172" sldId="2147483702"/>
            <pc:sldLayoutMk cId="277281527" sldId="2147483711"/>
          </pc:sldLayoutMkLst>
        </pc:sldLayoutChg>
        <pc:sldLayoutChg chg="add del mod replId">
          <pc:chgData name="Colton Briggs" userId="S::cbriggs@stu.chino.k12.ca.us::99e9645e-1995-4317-bbc0-8e846c8b906d" providerId="AD" clId="Web-{7C572189-FE9C-5F7B-D5C5-5C36348C5CFF}" dt="2023-01-20T18:27:35.565" v="107"/>
          <pc:sldLayoutMkLst>
            <pc:docMk/>
            <pc:sldMasterMk cId="2227865172" sldId="2147483702"/>
            <pc:sldLayoutMk cId="3859795933" sldId="2147483712"/>
          </pc:sldLayoutMkLst>
        </pc:sldLayoutChg>
        <pc:sldLayoutChg chg="add del mod replId">
          <pc:chgData name="Colton Briggs" userId="S::cbriggs@stu.chino.k12.ca.us::99e9645e-1995-4317-bbc0-8e846c8b906d" providerId="AD" clId="Web-{7C572189-FE9C-5F7B-D5C5-5C36348C5CFF}" dt="2023-01-20T18:27:35.565" v="107"/>
          <pc:sldLayoutMkLst>
            <pc:docMk/>
            <pc:sldMasterMk cId="2227865172" sldId="2147483702"/>
            <pc:sldLayoutMk cId="3708904509" sldId="2147483713"/>
          </pc:sldLayoutMkLst>
        </pc:sldLayoutChg>
        <pc:sldLayoutChg chg="add del mod replId">
          <pc:chgData name="Colton Briggs" userId="S::cbriggs@stu.chino.k12.ca.us::99e9645e-1995-4317-bbc0-8e846c8b906d" providerId="AD" clId="Web-{7C572189-FE9C-5F7B-D5C5-5C36348C5CFF}" dt="2023-01-20T18:27:35.565" v="107"/>
          <pc:sldLayoutMkLst>
            <pc:docMk/>
            <pc:sldMasterMk cId="2227865172" sldId="2147483702"/>
            <pc:sldLayoutMk cId="446392679" sldId="2147483714"/>
          </pc:sldLayoutMkLst>
        </pc:sldLayoutChg>
        <pc:sldLayoutChg chg="add del mod replId">
          <pc:chgData name="Colton Briggs" userId="S::cbriggs@stu.chino.k12.ca.us::99e9645e-1995-4317-bbc0-8e846c8b906d" providerId="AD" clId="Web-{7C572189-FE9C-5F7B-D5C5-5C36348C5CFF}" dt="2023-01-20T18:27:35.565" v="107"/>
          <pc:sldLayoutMkLst>
            <pc:docMk/>
            <pc:sldMasterMk cId="2227865172" sldId="2147483702"/>
            <pc:sldLayoutMk cId="298305513" sldId="2147483715"/>
          </pc:sldLayoutMkLst>
        </pc:sldLayoutChg>
        <pc:sldLayoutChg chg="add del mod replId">
          <pc:chgData name="Colton Briggs" userId="S::cbriggs@stu.chino.k12.ca.us::99e9645e-1995-4317-bbc0-8e846c8b906d" providerId="AD" clId="Web-{7C572189-FE9C-5F7B-D5C5-5C36348C5CFF}" dt="2023-01-20T18:27:35.565" v="107"/>
          <pc:sldLayoutMkLst>
            <pc:docMk/>
            <pc:sldMasterMk cId="2227865172" sldId="2147483702"/>
            <pc:sldLayoutMk cId="1420578134" sldId="2147483716"/>
          </pc:sldLayoutMkLst>
        </pc:sldLayoutChg>
        <pc:sldLayoutChg chg="add del mod replId">
          <pc:chgData name="Colton Briggs" userId="S::cbriggs@stu.chino.k12.ca.us::99e9645e-1995-4317-bbc0-8e846c8b906d" providerId="AD" clId="Web-{7C572189-FE9C-5F7B-D5C5-5C36348C5CFF}" dt="2023-01-20T18:27:35.565" v="107"/>
          <pc:sldLayoutMkLst>
            <pc:docMk/>
            <pc:sldMasterMk cId="2227865172" sldId="2147483702"/>
            <pc:sldLayoutMk cId="1242084568" sldId="2147483717"/>
          </pc:sldLayoutMkLst>
        </pc:sldLayoutChg>
        <pc:sldLayoutChg chg="add del mod replId">
          <pc:chgData name="Colton Briggs" userId="S::cbriggs@stu.chino.k12.ca.us::99e9645e-1995-4317-bbc0-8e846c8b906d" providerId="AD" clId="Web-{7C572189-FE9C-5F7B-D5C5-5C36348C5CFF}" dt="2023-01-20T18:27:35.565" v="107"/>
          <pc:sldLayoutMkLst>
            <pc:docMk/>
            <pc:sldMasterMk cId="2227865172" sldId="2147483702"/>
            <pc:sldLayoutMk cId="1969080111" sldId="2147483718"/>
          </pc:sldLayoutMkLst>
        </pc:sldLayoutChg>
        <pc:sldLayoutChg chg="add del mod replId">
          <pc:chgData name="Colton Briggs" userId="S::cbriggs@stu.chino.k12.ca.us::99e9645e-1995-4317-bbc0-8e846c8b906d" providerId="AD" clId="Web-{7C572189-FE9C-5F7B-D5C5-5C36348C5CFF}" dt="2023-01-20T18:27:35.565" v="107"/>
          <pc:sldLayoutMkLst>
            <pc:docMk/>
            <pc:sldMasterMk cId="2227865172" sldId="2147483702"/>
            <pc:sldLayoutMk cId="2828202555" sldId="2147483719"/>
          </pc:sldLayoutMkLst>
        </pc:sldLayoutChg>
      </pc:sldMasterChg>
      <pc:sldMasterChg chg="add del modTransition addSldLayout delSldLayout modSldLayout">
        <pc:chgData name="Colton Briggs" userId="S::cbriggs@stu.chino.k12.ca.us::99e9645e-1995-4317-bbc0-8e846c8b906d" providerId="AD" clId="Web-{7C572189-FE9C-5F7B-D5C5-5C36348C5CFF}" dt="2023-01-20T18:27:40.222" v="108"/>
        <pc:sldMasterMkLst>
          <pc:docMk/>
          <pc:sldMasterMk cId="2439564662" sldId="2147483720"/>
        </pc:sldMasterMkLst>
        <pc:sldLayoutChg chg="add del mod replId">
          <pc:chgData name="Colton Briggs" userId="S::cbriggs@stu.chino.k12.ca.us::99e9645e-1995-4317-bbc0-8e846c8b906d" providerId="AD" clId="Web-{7C572189-FE9C-5F7B-D5C5-5C36348C5CFF}" dt="2023-01-20T18:27:40.222" v="108"/>
          <pc:sldLayoutMkLst>
            <pc:docMk/>
            <pc:sldMasterMk cId="2439564662" sldId="2147483720"/>
            <pc:sldLayoutMk cId="2510142037" sldId="2147483721"/>
          </pc:sldLayoutMkLst>
        </pc:sldLayoutChg>
        <pc:sldLayoutChg chg="add del mod replId">
          <pc:chgData name="Colton Briggs" userId="S::cbriggs@stu.chino.k12.ca.us::99e9645e-1995-4317-bbc0-8e846c8b906d" providerId="AD" clId="Web-{7C572189-FE9C-5F7B-D5C5-5C36348C5CFF}" dt="2023-01-20T18:27:40.222" v="108"/>
          <pc:sldLayoutMkLst>
            <pc:docMk/>
            <pc:sldMasterMk cId="2439564662" sldId="2147483720"/>
            <pc:sldLayoutMk cId="2838758484" sldId="2147483722"/>
          </pc:sldLayoutMkLst>
        </pc:sldLayoutChg>
        <pc:sldLayoutChg chg="add del mod replId">
          <pc:chgData name="Colton Briggs" userId="S::cbriggs@stu.chino.k12.ca.us::99e9645e-1995-4317-bbc0-8e846c8b906d" providerId="AD" clId="Web-{7C572189-FE9C-5F7B-D5C5-5C36348C5CFF}" dt="2023-01-20T18:27:40.222" v="108"/>
          <pc:sldLayoutMkLst>
            <pc:docMk/>
            <pc:sldMasterMk cId="2439564662" sldId="2147483720"/>
            <pc:sldLayoutMk cId="739510652" sldId="2147483723"/>
          </pc:sldLayoutMkLst>
        </pc:sldLayoutChg>
        <pc:sldLayoutChg chg="add del mod replId">
          <pc:chgData name="Colton Briggs" userId="S::cbriggs@stu.chino.k12.ca.us::99e9645e-1995-4317-bbc0-8e846c8b906d" providerId="AD" clId="Web-{7C572189-FE9C-5F7B-D5C5-5C36348C5CFF}" dt="2023-01-20T18:27:40.222" v="108"/>
          <pc:sldLayoutMkLst>
            <pc:docMk/>
            <pc:sldMasterMk cId="2439564662" sldId="2147483720"/>
            <pc:sldLayoutMk cId="1301487354" sldId="2147483724"/>
          </pc:sldLayoutMkLst>
        </pc:sldLayoutChg>
        <pc:sldLayoutChg chg="add del mod replId">
          <pc:chgData name="Colton Briggs" userId="S::cbriggs@stu.chino.k12.ca.us::99e9645e-1995-4317-bbc0-8e846c8b906d" providerId="AD" clId="Web-{7C572189-FE9C-5F7B-D5C5-5C36348C5CFF}" dt="2023-01-20T18:27:40.222" v="108"/>
          <pc:sldLayoutMkLst>
            <pc:docMk/>
            <pc:sldMasterMk cId="2439564662" sldId="2147483720"/>
            <pc:sldLayoutMk cId="3538125830" sldId="2147483725"/>
          </pc:sldLayoutMkLst>
        </pc:sldLayoutChg>
        <pc:sldLayoutChg chg="add del mod replId">
          <pc:chgData name="Colton Briggs" userId="S::cbriggs@stu.chino.k12.ca.us::99e9645e-1995-4317-bbc0-8e846c8b906d" providerId="AD" clId="Web-{7C572189-FE9C-5F7B-D5C5-5C36348C5CFF}" dt="2023-01-20T18:27:40.222" v="108"/>
          <pc:sldLayoutMkLst>
            <pc:docMk/>
            <pc:sldMasterMk cId="2439564662" sldId="2147483720"/>
            <pc:sldLayoutMk cId="256115707" sldId="2147483726"/>
          </pc:sldLayoutMkLst>
        </pc:sldLayoutChg>
        <pc:sldLayoutChg chg="add del mod replId">
          <pc:chgData name="Colton Briggs" userId="S::cbriggs@stu.chino.k12.ca.us::99e9645e-1995-4317-bbc0-8e846c8b906d" providerId="AD" clId="Web-{7C572189-FE9C-5F7B-D5C5-5C36348C5CFF}" dt="2023-01-20T18:27:40.222" v="108"/>
          <pc:sldLayoutMkLst>
            <pc:docMk/>
            <pc:sldMasterMk cId="2439564662" sldId="2147483720"/>
            <pc:sldLayoutMk cId="372047257" sldId="2147483727"/>
          </pc:sldLayoutMkLst>
        </pc:sldLayoutChg>
        <pc:sldLayoutChg chg="add del mod replId">
          <pc:chgData name="Colton Briggs" userId="S::cbriggs@stu.chino.k12.ca.us::99e9645e-1995-4317-bbc0-8e846c8b906d" providerId="AD" clId="Web-{7C572189-FE9C-5F7B-D5C5-5C36348C5CFF}" dt="2023-01-20T18:27:40.222" v="108"/>
          <pc:sldLayoutMkLst>
            <pc:docMk/>
            <pc:sldMasterMk cId="2439564662" sldId="2147483720"/>
            <pc:sldLayoutMk cId="2092278714" sldId="2147483728"/>
          </pc:sldLayoutMkLst>
        </pc:sldLayoutChg>
        <pc:sldLayoutChg chg="add del mod replId">
          <pc:chgData name="Colton Briggs" userId="S::cbriggs@stu.chino.k12.ca.us::99e9645e-1995-4317-bbc0-8e846c8b906d" providerId="AD" clId="Web-{7C572189-FE9C-5F7B-D5C5-5C36348C5CFF}" dt="2023-01-20T18:27:40.222" v="108"/>
          <pc:sldLayoutMkLst>
            <pc:docMk/>
            <pc:sldMasterMk cId="2439564662" sldId="2147483720"/>
            <pc:sldLayoutMk cId="544218476" sldId="2147483729"/>
          </pc:sldLayoutMkLst>
        </pc:sldLayoutChg>
        <pc:sldLayoutChg chg="add del mod replId">
          <pc:chgData name="Colton Briggs" userId="S::cbriggs@stu.chino.k12.ca.us::99e9645e-1995-4317-bbc0-8e846c8b906d" providerId="AD" clId="Web-{7C572189-FE9C-5F7B-D5C5-5C36348C5CFF}" dt="2023-01-20T18:27:40.222" v="108"/>
          <pc:sldLayoutMkLst>
            <pc:docMk/>
            <pc:sldMasterMk cId="2439564662" sldId="2147483720"/>
            <pc:sldLayoutMk cId="2943525552" sldId="2147483730"/>
          </pc:sldLayoutMkLst>
        </pc:sldLayoutChg>
        <pc:sldLayoutChg chg="add del mod replId">
          <pc:chgData name="Colton Briggs" userId="S::cbriggs@stu.chino.k12.ca.us::99e9645e-1995-4317-bbc0-8e846c8b906d" providerId="AD" clId="Web-{7C572189-FE9C-5F7B-D5C5-5C36348C5CFF}" dt="2023-01-20T18:27:40.222" v="108"/>
          <pc:sldLayoutMkLst>
            <pc:docMk/>
            <pc:sldMasterMk cId="2439564662" sldId="2147483720"/>
            <pc:sldLayoutMk cId="47170261" sldId="2147483731"/>
          </pc:sldLayoutMkLst>
        </pc:sldLayoutChg>
        <pc:sldLayoutChg chg="add del mod replId">
          <pc:chgData name="Colton Briggs" userId="S::cbriggs@stu.chino.k12.ca.us::99e9645e-1995-4317-bbc0-8e846c8b906d" providerId="AD" clId="Web-{7C572189-FE9C-5F7B-D5C5-5C36348C5CFF}" dt="2023-01-20T18:27:40.222" v="108"/>
          <pc:sldLayoutMkLst>
            <pc:docMk/>
            <pc:sldMasterMk cId="2439564662" sldId="2147483720"/>
            <pc:sldLayoutMk cId="3373207972" sldId="2147483732"/>
          </pc:sldLayoutMkLst>
        </pc:sldLayoutChg>
        <pc:sldLayoutChg chg="add del mod replId">
          <pc:chgData name="Colton Briggs" userId="S::cbriggs@stu.chino.k12.ca.us::99e9645e-1995-4317-bbc0-8e846c8b906d" providerId="AD" clId="Web-{7C572189-FE9C-5F7B-D5C5-5C36348C5CFF}" dt="2023-01-20T18:27:40.222" v="108"/>
          <pc:sldLayoutMkLst>
            <pc:docMk/>
            <pc:sldMasterMk cId="2439564662" sldId="2147483720"/>
            <pc:sldLayoutMk cId="1591854397" sldId="2147483733"/>
          </pc:sldLayoutMkLst>
        </pc:sldLayoutChg>
        <pc:sldLayoutChg chg="add del mod replId">
          <pc:chgData name="Colton Briggs" userId="S::cbriggs@stu.chino.k12.ca.us::99e9645e-1995-4317-bbc0-8e846c8b906d" providerId="AD" clId="Web-{7C572189-FE9C-5F7B-D5C5-5C36348C5CFF}" dt="2023-01-20T18:27:40.222" v="108"/>
          <pc:sldLayoutMkLst>
            <pc:docMk/>
            <pc:sldMasterMk cId="2439564662" sldId="2147483720"/>
            <pc:sldLayoutMk cId="1328906688" sldId="2147483734"/>
          </pc:sldLayoutMkLst>
        </pc:sldLayoutChg>
        <pc:sldLayoutChg chg="add del mod replId">
          <pc:chgData name="Colton Briggs" userId="S::cbriggs@stu.chino.k12.ca.us::99e9645e-1995-4317-bbc0-8e846c8b906d" providerId="AD" clId="Web-{7C572189-FE9C-5F7B-D5C5-5C36348C5CFF}" dt="2023-01-20T18:27:40.222" v="108"/>
          <pc:sldLayoutMkLst>
            <pc:docMk/>
            <pc:sldMasterMk cId="2439564662" sldId="2147483720"/>
            <pc:sldLayoutMk cId="709899002" sldId="2147483735"/>
          </pc:sldLayoutMkLst>
        </pc:sldLayoutChg>
        <pc:sldLayoutChg chg="add del mod replId">
          <pc:chgData name="Colton Briggs" userId="S::cbriggs@stu.chino.k12.ca.us::99e9645e-1995-4317-bbc0-8e846c8b906d" providerId="AD" clId="Web-{7C572189-FE9C-5F7B-D5C5-5C36348C5CFF}" dt="2023-01-20T18:27:40.222" v="108"/>
          <pc:sldLayoutMkLst>
            <pc:docMk/>
            <pc:sldMasterMk cId="2439564662" sldId="2147483720"/>
            <pc:sldLayoutMk cId="3623508863" sldId="2147483736"/>
          </pc:sldLayoutMkLst>
        </pc:sldLayoutChg>
        <pc:sldLayoutChg chg="add del mod replId">
          <pc:chgData name="Colton Briggs" userId="S::cbriggs@stu.chino.k12.ca.us::99e9645e-1995-4317-bbc0-8e846c8b906d" providerId="AD" clId="Web-{7C572189-FE9C-5F7B-D5C5-5C36348C5CFF}" dt="2023-01-20T18:27:40.222" v="108"/>
          <pc:sldLayoutMkLst>
            <pc:docMk/>
            <pc:sldMasterMk cId="2439564662" sldId="2147483720"/>
            <pc:sldLayoutMk cId="525384125" sldId="2147483737"/>
          </pc:sldLayoutMkLst>
        </pc:sldLayoutChg>
      </pc:sldMasterChg>
      <pc:sldMasterChg chg="add del modTransition addSldLayout delSldLayout modSldLayout">
        <pc:chgData name="Colton Briggs" userId="S::cbriggs@stu.chino.k12.ca.us::99e9645e-1995-4317-bbc0-8e846c8b906d" providerId="AD" clId="Web-{7C572189-FE9C-5F7B-D5C5-5C36348C5CFF}" dt="2023-01-20T18:27:43.909" v="109"/>
        <pc:sldMasterMkLst>
          <pc:docMk/>
          <pc:sldMasterMk cId="455003170" sldId="2147483738"/>
        </pc:sldMasterMkLst>
        <pc:sldLayoutChg chg="add del mod replId">
          <pc:chgData name="Colton Briggs" userId="S::cbriggs@stu.chino.k12.ca.us::99e9645e-1995-4317-bbc0-8e846c8b906d" providerId="AD" clId="Web-{7C572189-FE9C-5F7B-D5C5-5C36348C5CFF}" dt="2023-01-20T18:27:43.909" v="109"/>
          <pc:sldLayoutMkLst>
            <pc:docMk/>
            <pc:sldMasterMk cId="455003170" sldId="2147483738"/>
            <pc:sldLayoutMk cId="182200749" sldId="2147483739"/>
          </pc:sldLayoutMkLst>
        </pc:sldLayoutChg>
        <pc:sldLayoutChg chg="add del mod replId">
          <pc:chgData name="Colton Briggs" userId="S::cbriggs@stu.chino.k12.ca.us::99e9645e-1995-4317-bbc0-8e846c8b906d" providerId="AD" clId="Web-{7C572189-FE9C-5F7B-D5C5-5C36348C5CFF}" dt="2023-01-20T18:27:43.909" v="109"/>
          <pc:sldLayoutMkLst>
            <pc:docMk/>
            <pc:sldMasterMk cId="455003170" sldId="2147483738"/>
            <pc:sldLayoutMk cId="4145123140" sldId="2147483740"/>
          </pc:sldLayoutMkLst>
        </pc:sldLayoutChg>
        <pc:sldLayoutChg chg="add del mod replId">
          <pc:chgData name="Colton Briggs" userId="S::cbriggs@stu.chino.k12.ca.us::99e9645e-1995-4317-bbc0-8e846c8b906d" providerId="AD" clId="Web-{7C572189-FE9C-5F7B-D5C5-5C36348C5CFF}" dt="2023-01-20T18:27:43.909" v="109"/>
          <pc:sldLayoutMkLst>
            <pc:docMk/>
            <pc:sldMasterMk cId="455003170" sldId="2147483738"/>
            <pc:sldLayoutMk cId="4156205634" sldId="2147483741"/>
          </pc:sldLayoutMkLst>
        </pc:sldLayoutChg>
        <pc:sldLayoutChg chg="add del mod replId">
          <pc:chgData name="Colton Briggs" userId="S::cbriggs@stu.chino.k12.ca.us::99e9645e-1995-4317-bbc0-8e846c8b906d" providerId="AD" clId="Web-{7C572189-FE9C-5F7B-D5C5-5C36348C5CFF}" dt="2023-01-20T18:27:43.909" v="109"/>
          <pc:sldLayoutMkLst>
            <pc:docMk/>
            <pc:sldMasterMk cId="455003170" sldId="2147483738"/>
            <pc:sldLayoutMk cId="3260441574" sldId="2147483742"/>
          </pc:sldLayoutMkLst>
        </pc:sldLayoutChg>
        <pc:sldLayoutChg chg="add del mod replId">
          <pc:chgData name="Colton Briggs" userId="S::cbriggs@stu.chino.k12.ca.us::99e9645e-1995-4317-bbc0-8e846c8b906d" providerId="AD" clId="Web-{7C572189-FE9C-5F7B-D5C5-5C36348C5CFF}" dt="2023-01-20T18:27:43.909" v="109"/>
          <pc:sldLayoutMkLst>
            <pc:docMk/>
            <pc:sldMasterMk cId="455003170" sldId="2147483738"/>
            <pc:sldLayoutMk cId="3594401081" sldId="2147483743"/>
          </pc:sldLayoutMkLst>
        </pc:sldLayoutChg>
        <pc:sldLayoutChg chg="add del mod replId">
          <pc:chgData name="Colton Briggs" userId="S::cbriggs@stu.chino.k12.ca.us::99e9645e-1995-4317-bbc0-8e846c8b906d" providerId="AD" clId="Web-{7C572189-FE9C-5F7B-D5C5-5C36348C5CFF}" dt="2023-01-20T18:27:43.909" v="109"/>
          <pc:sldLayoutMkLst>
            <pc:docMk/>
            <pc:sldMasterMk cId="455003170" sldId="2147483738"/>
            <pc:sldLayoutMk cId="1383769864" sldId="2147483744"/>
          </pc:sldLayoutMkLst>
        </pc:sldLayoutChg>
        <pc:sldLayoutChg chg="add del mod replId">
          <pc:chgData name="Colton Briggs" userId="S::cbriggs@stu.chino.k12.ca.us::99e9645e-1995-4317-bbc0-8e846c8b906d" providerId="AD" clId="Web-{7C572189-FE9C-5F7B-D5C5-5C36348C5CFF}" dt="2023-01-20T18:27:43.909" v="109"/>
          <pc:sldLayoutMkLst>
            <pc:docMk/>
            <pc:sldMasterMk cId="455003170" sldId="2147483738"/>
            <pc:sldLayoutMk cId="1100627561" sldId="2147483745"/>
          </pc:sldLayoutMkLst>
        </pc:sldLayoutChg>
        <pc:sldLayoutChg chg="add del mod replId">
          <pc:chgData name="Colton Briggs" userId="S::cbriggs@stu.chino.k12.ca.us::99e9645e-1995-4317-bbc0-8e846c8b906d" providerId="AD" clId="Web-{7C572189-FE9C-5F7B-D5C5-5C36348C5CFF}" dt="2023-01-20T18:27:43.909" v="109"/>
          <pc:sldLayoutMkLst>
            <pc:docMk/>
            <pc:sldMasterMk cId="455003170" sldId="2147483738"/>
            <pc:sldLayoutMk cId="1986372118" sldId="2147483746"/>
          </pc:sldLayoutMkLst>
        </pc:sldLayoutChg>
        <pc:sldLayoutChg chg="add del mod replId">
          <pc:chgData name="Colton Briggs" userId="S::cbriggs@stu.chino.k12.ca.us::99e9645e-1995-4317-bbc0-8e846c8b906d" providerId="AD" clId="Web-{7C572189-FE9C-5F7B-D5C5-5C36348C5CFF}" dt="2023-01-20T18:27:43.909" v="109"/>
          <pc:sldLayoutMkLst>
            <pc:docMk/>
            <pc:sldMasterMk cId="455003170" sldId="2147483738"/>
            <pc:sldLayoutMk cId="2485954713" sldId="2147483747"/>
          </pc:sldLayoutMkLst>
        </pc:sldLayoutChg>
        <pc:sldLayoutChg chg="add del mod replId">
          <pc:chgData name="Colton Briggs" userId="S::cbriggs@stu.chino.k12.ca.us::99e9645e-1995-4317-bbc0-8e846c8b906d" providerId="AD" clId="Web-{7C572189-FE9C-5F7B-D5C5-5C36348C5CFF}" dt="2023-01-20T18:27:43.909" v="109"/>
          <pc:sldLayoutMkLst>
            <pc:docMk/>
            <pc:sldMasterMk cId="455003170" sldId="2147483738"/>
            <pc:sldLayoutMk cId="2683636980" sldId="2147483748"/>
          </pc:sldLayoutMkLst>
        </pc:sldLayoutChg>
        <pc:sldLayoutChg chg="add del mod replId">
          <pc:chgData name="Colton Briggs" userId="S::cbriggs@stu.chino.k12.ca.us::99e9645e-1995-4317-bbc0-8e846c8b906d" providerId="AD" clId="Web-{7C572189-FE9C-5F7B-D5C5-5C36348C5CFF}" dt="2023-01-20T18:27:43.909" v="109"/>
          <pc:sldLayoutMkLst>
            <pc:docMk/>
            <pc:sldMasterMk cId="455003170" sldId="2147483738"/>
            <pc:sldLayoutMk cId="730498916" sldId="2147483749"/>
          </pc:sldLayoutMkLst>
        </pc:sldLayoutChg>
      </pc:sldMasterChg>
      <pc:sldMasterChg chg="add modTransition addSldLayout modSldLayout">
        <pc:chgData name="Colton Briggs" userId="S::cbriggs@stu.chino.k12.ca.us::99e9645e-1995-4317-bbc0-8e846c8b906d" providerId="AD" clId="Web-{7C572189-FE9C-5F7B-D5C5-5C36348C5CFF}" dt="2023-01-20T18:27:43.909" v="109"/>
        <pc:sldMasterMkLst>
          <pc:docMk/>
          <pc:sldMasterMk cId="4159279343" sldId="2147483750"/>
        </pc:sldMasterMkLst>
        <pc:sldLayoutChg chg="add mod replId">
          <pc:chgData name="Colton Briggs" userId="S::cbriggs@stu.chino.k12.ca.us::99e9645e-1995-4317-bbc0-8e846c8b906d" providerId="AD" clId="Web-{7C572189-FE9C-5F7B-D5C5-5C36348C5CFF}" dt="2023-01-20T18:27:43.909" v="109"/>
          <pc:sldLayoutMkLst>
            <pc:docMk/>
            <pc:sldMasterMk cId="4159279343" sldId="2147483750"/>
            <pc:sldLayoutMk cId="1920734590" sldId="2147483751"/>
          </pc:sldLayoutMkLst>
        </pc:sldLayoutChg>
        <pc:sldLayoutChg chg="add mod replId">
          <pc:chgData name="Colton Briggs" userId="S::cbriggs@stu.chino.k12.ca.us::99e9645e-1995-4317-bbc0-8e846c8b906d" providerId="AD" clId="Web-{7C572189-FE9C-5F7B-D5C5-5C36348C5CFF}" dt="2023-01-20T18:27:43.909" v="109"/>
          <pc:sldLayoutMkLst>
            <pc:docMk/>
            <pc:sldMasterMk cId="4159279343" sldId="2147483750"/>
            <pc:sldLayoutMk cId="101343385" sldId="2147483752"/>
          </pc:sldLayoutMkLst>
        </pc:sldLayoutChg>
        <pc:sldLayoutChg chg="add mod replId">
          <pc:chgData name="Colton Briggs" userId="S::cbriggs@stu.chino.k12.ca.us::99e9645e-1995-4317-bbc0-8e846c8b906d" providerId="AD" clId="Web-{7C572189-FE9C-5F7B-D5C5-5C36348C5CFF}" dt="2023-01-20T18:27:43.909" v="109"/>
          <pc:sldLayoutMkLst>
            <pc:docMk/>
            <pc:sldMasterMk cId="4159279343" sldId="2147483750"/>
            <pc:sldLayoutMk cId="1700340148" sldId="2147483753"/>
          </pc:sldLayoutMkLst>
        </pc:sldLayoutChg>
        <pc:sldLayoutChg chg="add mod replId">
          <pc:chgData name="Colton Briggs" userId="S::cbriggs@stu.chino.k12.ca.us::99e9645e-1995-4317-bbc0-8e846c8b906d" providerId="AD" clId="Web-{7C572189-FE9C-5F7B-D5C5-5C36348C5CFF}" dt="2023-01-20T18:27:43.909" v="109"/>
          <pc:sldLayoutMkLst>
            <pc:docMk/>
            <pc:sldMasterMk cId="4159279343" sldId="2147483750"/>
            <pc:sldLayoutMk cId="1295972024" sldId="2147483754"/>
          </pc:sldLayoutMkLst>
        </pc:sldLayoutChg>
        <pc:sldLayoutChg chg="add mod replId">
          <pc:chgData name="Colton Briggs" userId="S::cbriggs@stu.chino.k12.ca.us::99e9645e-1995-4317-bbc0-8e846c8b906d" providerId="AD" clId="Web-{7C572189-FE9C-5F7B-D5C5-5C36348C5CFF}" dt="2023-01-20T18:27:43.909" v="109"/>
          <pc:sldLayoutMkLst>
            <pc:docMk/>
            <pc:sldMasterMk cId="4159279343" sldId="2147483750"/>
            <pc:sldLayoutMk cId="3700169244" sldId="2147483755"/>
          </pc:sldLayoutMkLst>
        </pc:sldLayoutChg>
        <pc:sldLayoutChg chg="add mod replId">
          <pc:chgData name="Colton Briggs" userId="S::cbriggs@stu.chino.k12.ca.us::99e9645e-1995-4317-bbc0-8e846c8b906d" providerId="AD" clId="Web-{7C572189-FE9C-5F7B-D5C5-5C36348C5CFF}" dt="2023-01-20T18:27:43.909" v="109"/>
          <pc:sldLayoutMkLst>
            <pc:docMk/>
            <pc:sldMasterMk cId="4159279343" sldId="2147483750"/>
            <pc:sldLayoutMk cId="958787875" sldId="2147483756"/>
          </pc:sldLayoutMkLst>
        </pc:sldLayoutChg>
        <pc:sldLayoutChg chg="add mod replId">
          <pc:chgData name="Colton Briggs" userId="S::cbriggs@stu.chino.k12.ca.us::99e9645e-1995-4317-bbc0-8e846c8b906d" providerId="AD" clId="Web-{7C572189-FE9C-5F7B-D5C5-5C36348C5CFF}" dt="2023-01-20T18:27:43.909" v="109"/>
          <pc:sldLayoutMkLst>
            <pc:docMk/>
            <pc:sldMasterMk cId="4159279343" sldId="2147483750"/>
            <pc:sldLayoutMk cId="1626510267" sldId="2147483757"/>
          </pc:sldLayoutMkLst>
        </pc:sldLayoutChg>
        <pc:sldLayoutChg chg="add mod replId">
          <pc:chgData name="Colton Briggs" userId="S::cbriggs@stu.chino.k12.ca.us::99e9645e-1995-4317-bbc0-8e846c8b906d" providerId="AD" clId="Web-{7C572189-FE9C-5F7B-D5C5-5C36348C5CFF}" dt="2023-01-20T18:27:43.909" v="109"/>
          <pc:sldLayoutMkLst>
            <pc:docMk/>
            <pc:sldMasterMk cId="4159279343" sldId="2147483750"/>
            <pc:sldLayoutMk cId="4174660102" sldId="2147483758"/>
          </pc:sldLayoutMkLst>
        </pc:sldLayoutChg>
        <pc:sldLayoutChg chg="add mod replId">
          <pc:chgData name="Colton Briggs" userId="S::cbriggs@stu.chino.k12.ca.us::99e9645e-1995-4317-bbc0-8e846c8b906d" providerId="AD" clId="Web-{7C572189-FE9C-5F7B-D5C5-5C36348C5CFF}" dt="2023-01-20T18:27:43.909" v="109"/>
          <pc:sldLayoutMkLst>
            <pc:docMk/>
            <pc:sldMasterMk cId="4159279343" sldId="2147483750"/>
            <pc:sldLayoutMk cId="2572868243" sldId="2147483759"/>
          </pc:sldLayoutMkLst>
        </pc:sldLayoutChg>
        <pc:sldLayoutChg chg="add mod replId">
          <pc:chgData name="Colton Briggs" userId="S::cbriggs@stu.chino.k12.ca.us::99e9645e-1995-4317-bbc0-8e846c8b906d" providerId="AD" clId="Web-{7C572189-FE9C-5F7B-D5C5-5C36348C5CFF}" dt="2023-01-20T18:27:43.909" v="109"/>
          <pc:sldLayoutMkLst>
            <pc:docMk/>
            <pc:sldMasterMk cId="4159279343" sldId="2147483750"/>
            <pc:sldLayoutMk cId="2067226234" sldId="2147483760"/>
          </pc:sldLayoutMkLst>
        </pc:sldLayoutChg>
        <pc:sldLayoutChg chg="add mod replId">
          <pc:chgData name="Colton Briggs" userId="S::cbriggs@stu.chino.k12.ca.us::99e9645e-1995-4317-bbc0-8e846c8b906d" providerId="AD" clId="Web-{7C572189-FE9C-5F7B-D5C5-5C36348C5CFF}" dt="2023-01-20T18:27:43.909" v="109"/>
          <pc:sldLayoutMkLst>
            <pc:docMk/>
            <pc:sldMasterMk cId="4159279343" sldId="2147483750"/>
            <pc:sldLayoutMk cId="3234970736" sldId="2147483761"/>
          </pc:sldLayoutMkLst>
        </pc:sldLayoutChg>
      </pc:sldMasterChg>
    </pc:docChg>
  </pc:docChgLst>
  <pc:docChgLst>
    <pc:chgData name="Colton Briggs" userId="S::cbriggs@stu.chino.k12.ca.us::99e9645e-1995-4317-bbc0-8e846c8b906d" providerId="AD" clId="Web-{D2B23FA5-543E-455F-9AC2-EB468CF62652}"/>
    <pc:docChg chg="addSld delSld modSld sldOrd">
      <pc:chgData name="Colton Briggs" userId="S::cbriggs@stu.chino.k12.ca.us::99e9645e-1995-4317-bbc0-8e846c8b906d" providerId="AD" clId="Web-{D2B23FA5-543E-455F-9AC2-EB468CF62652}" dt="2023-01-11T01:45:45.839" v="210"/>
      <pc:docMkLst>
        <pc:docMk/>
      </pc:docMkLst>
      <pc:sldChg chg="modTransition">
        <pc:chgData name="Colton Briggs" userId="S::cbriggs@stu.chino.k12.ca.us::99e9645e-1995-4317-bbc0-8e846c8b906d" providerId="AD" clId="Web-{D2B23FA5-543E-455F-9AC2-EB468CF62652}" dt="2023-01-11T01:45:19.510" v="205"/>
        <pc:sldMkLst>
          <pc:docMk/>
          <pc:sldMk cId="109857222" sldId="256"/>
        </pc:sldMkLst>
      </pc:sldChg>
      <pc:sldChg chg="ord modTransition">
        <pc:chgData name="Colton Briggs" userId="S::cbriggs@stu.chino.k12.ca.us::99e9645e-1995-4317-bbc0-8e846c8b906d" providerId="AD" clId="Web-{D2B23FA5-543E-455F-9AC2-EB468CF62652}" dt="2023-01-11T01:45:25.791" v="206"/>
        <pc:sldMkLst>
          <pc:docMk/>
          <pc:sldMk cId="2887786308" sldId="257"/>
        </pc:sldMkLst>
      </pc:sldChg>
      <pc:sldChg chg="addSp delSp modSp del mod setBg">
        <pc:chgData name="Colton Briggs" userId="S::cbriggs@stu.chino.k12.ca.us::99e9645e-1995-4317-bbc0-8e846c8b906d" providerId="AD" clId="Web-{D2B23FA5-543E-455F-9AC2-EB468CF62652}" dt="2023-01-11T01:36:11.301" v="13"/>
        <pc:sldMkLst>
          <pc:docMk/>
          <pc:sldMk cId="1916495099" sldId="258"/>
        </pc:sldMkLst>
        <pc:spChg chg="mod">
          <ac:chgData name="Colton Briggs" userId="S::cbriggs@stu.chino.k12.ca.us::99e9645e-1995-4317-bbc0-8e846c8b906d" providerId="AD" clId="Web-{D2B23FA5-543E-455F-9AC2-EB468CF62652}" dt="2023-01-11T01:34:22.047" v="7"/>
          <ac:spMkLst>
            <pc:docMk/>
            <pc:sldMk cId="1916495099" sldId="258"/>
            <ac:spMk id="2" creationId="{7E26B132-3B22-6B09-F357-6FBC16042B12}"/>
          </ac:spMkLst>
        </pc:spChg>
        <pc:spChg chg="del">
          <ac:chgData name="Colton Briggs" userId="S::cbriggs@stu.chino.k12.ca.us::99e9645e-1995-4317-bbc0-8e846c8b906d" providerId="AD" clId="Web-{D2B23FA5-543E-455F-9AC2-EB468CF62652}" dt="2023-01-11T01:34:15.625" v="2"/>
          <ac:spMkLst>
            <pc:docMk/>
            <pc:sldMk cId="1916495099" sldId="258"/>
            <ac:spMk id="3" creationId="{833E2F74-2745-6E40-9417-E40CB820AF3F}"/>
          </ac:spMkLst>
        </pc:spChg>
        <pc:spChg chg="add del mod">
          <ac:chgData name="Colton Briggs" userId="S::cbriggs@stu.chino.k12.ca.us::99e9645e-1995-4317-bbc0-8e846c8b906d" providerId="AD" clId="Web-{D2B23FA5-543E-455F-9AC2-EB468CF62652}" dt="2023-01-11T01:35:42.347" v="11"/>
          <ac:spMkLst>
            <pc:docMk/>
            <pc:sldMk cId="1916495099" sldId="258"/>
            <ac:spMk id="5" creationId="{2F084B4E-289C-87A5-55F5-AA465C7A066F}"/>
          </ac:spMkLst>
        </pc:spChg>
        <pc:spChg chg="add">
          <ac:chgData name="Colton Briggs" userId="S::cbriggs@stu.chino.k12.ca.us::99e9645e-1995-4317-bbc0-8e846c8b906d" providerId="AD" clId="Web-{D2B23FA5-543E-455F-9AC2-EB468CF62652}" dt="2023-01-11T01:34:22.047" v="7"/>
          <ac:spMkLst>
            <pc:docMk/>
            <pc:sldMk cId="1916495099" sldId="258"/>
            <ac:spMk id="11" creationId="{F1AFA190-890B-EC0C-4001-BBB06CDCC761}"/>
          </ac:spMkLst>
        </pc:spChg>
        <pc:spChg chg="add">
          <ac:chgData name="Colton Briggs" userId="S::cbriggs@stu.chino.k12.ca.us::99e9645e-1995-4317-bbc0-8e846c8b906d" providerId="AD" clId="Web-{D2B23FA5-543E-455F-9AC2-EB468CF62652}" dt="2023-01-11T01:34:22.047" v="7"/>
          <ac:spMkLst>
            <pc:docMk/>
            <pc:sldMk cId="1916495099" sldId="258"/>
            <ac:spMk id="14" creationId="{A2679492-7988-4050-9056-542444452411}"/>
          </ac:spMkLst>
        </pc:spChg>
        <pc:spChg chg="add">
          <ac:chgData name="Colton Briggs" userId="S::cbriggs@stu.chino.k12.ca.us::99e9645e-1995-4317-bbc0-8e846c8b906d" providerId="AD" clId="Web-{D2B23FA5-543E-455F-9AC2-EB468CF62652}" dt="2023-01-11T01:34:22.047" v="7"/>
          <ac:spMkLst>
            <pc:docMk/>
            <pc:sldMk cId="1916495099" sldId="258"/>
            <ac:spMk id="16" creationId="{B091B163-7D61-4891-ABCF-5C13D9C418D0}"/>
          </ac:spMkLst>
        </pc:spChg>
        <pc:picChg chg="add del mod ord">
          <ac:chgData name="Colton Briggs" userId="S::cbriggs@stu.chino.k12.ca.us::99e9645e-1995-4317-bbc0-8e846c8b906d" providerId="AD" clId="Web-{D2B23FA5-543E-455F-9AC2-EB468CF62652}" dt="2023-01-11T01:35:42.347" v="11"/>
          <ac:picMkLst>
            <pc:docMk/>
            <pc:sldMk cId="1916495099" sldId="258"/>
            <ac:picMk id="4" creationId="{DB03DD9E-1B7A-F923-D76A-2E8ED22AA293}"/>
          </ac:picMkLst>
        </pc:picChg>
        <pc:picChg chg="add mod ord">
          <ac:chgData name="Colton Briggs" userId="S::cbriggs@stu.chino.k12.ca.us::99e9645e-1995-4317-bbc0-8e846c8b906d" providerId="AD" clId="Web-{D2B23FA5-543E-455F-9AC2-EB468CF62652}" dt="2023-01-11T01:34:22.047" v="7"/>
          <ac:picMkLst>
            <pc:docMk/>
            <pc:sldMk cId="1916495099" sldId="258"/>
            <ac:picMk id="7" creationId="{A95B4181-E424-9C98-A231-99168D8F7421}"/>
          </ac:picMkLst>
        </pc:picChg>
        <pc:cxnChg chg="add">
          <ac:chgData name="Colton Briggs" userId="S::cbriggs@stu.chino.k12.ca.us::99e9645e-1995-4317-bbc0-8e846c8b906d" providerId="AD" clId="Web-{D2B23FA5-543E-455F-9AC2-EB468CF62652}" dt="2023-01-11T01:34:22.047" v="7"/>
          <ac:cxnSpMkLst>
            <pc:docMk/>
            <pc:sldMk cId="1916495099" sldId="258"/>
            <ac:cxnSpMk id="18" creationId="{C49DA8F6-BCC1-4447-B54C-57856834B94B}"/>
          </ac:cxnSpMkLst>
        </pc:cxnChg>
      </pc:sldChg>
      <pc:sldChg chg="del">
        <pc:chgData name="Colton Briggs" userId="S::cbriggs@stu.chino.k12.ca.us::99e9645e-1995-4317-bbc0-8e846c8b906d" providerId="AD" clId="Web-{D2B23FA5-543E-455F-9AC2-EB468CF62652}" dt="2023-01-11T01:36:09.520" v="12"/>
        <pc:sldMkLst>
          <pc:docMk/>
          <pc:sldMk cId="1775684944" sldId="259"/>
        </pc:sldMkLst>
      </pc:sldChg>
      <pc:sldChg chg="modTransition">
        <pc:chgData name="Colton Briggs" userId="S::cbriggs@stu.chino.k12.ca.us::99e9645e-1995-4317-bbc0-8e846c8b906d" providerId="AD" clId="Web-{D2B23FA5-543E-455F-9AC2-EB468CF62652}" dt="2023-01-11T01:45:36.885" v="208"/>
        <pc:sldMkLst>
          <pc:docMk/>
          <pc:sldMk cId="815330190" sldId="260"/>
        </pc:sldMkLst>
      </pc:sldChg>
      <pc:sldChg chg="ord modTransition">
        <pc:chgData name="Colton Briggs" userId="S::cbriggs@stu.chino.k12.ca.us::99e9645e-1995-4317-bbc0-8e846c8b906d" providerId="AD" clId="Web-{D2B23FA5-543E-455F-9AC2-EB468CF62652}" dt="2023-01-11T01:45:30.948" v="207"/>
        <pc:sldMkLst>
          <pc:docMk/>
          <pc:sldMk cId="3112539580" sldId="261"/>
        </pc:sldMkLst>
      </pc:sldChg>
      <pc:sldChg chg="addSp delSp modSp new mod modTransition setBg">
        <pc:chgData name="Colton Briggs" userId="S::cbriggs@stu.chino.k12.ca.us::99e9645e-1995-4317-bbc0-8e846c8b906d" providerId="AD" clId="Web-{D2B23FA5-543E-455F-9AC2-EB468CF62652}" dt="2023-01-11T01:45:41.854" v="209"/>
        <pc:sldMkLst>
          <pc:docMk/>
          <pc:sldMk cId="1117415475" sldId="262"/>
        </pc:sldMkLst>
        <pc:spChg chg="mod">
          <ac:chgData name="Colton Briggs" userId="S::cbriggs@stu.chino.k12.ca.us::99e9645e-1995-4317-bbc0-8e846c8b906d" providerId="AD" clId="Web-{D2B23FA5-543E-455F-9AC2-EB468CF62652}" dt="2023-01-11T01:37:31.851" v="27"/>
          <ac:spMkLst>
            <pc:docMk/>
            <pc:sldMk cId="1117415475" sldId="262"/>
            <ac:spMk id="2" creationId="{0A4D1B8A-1FAB-9D12-9368-B23B870D4A7D}"/>
          </ac:spMkLst>
        </pc:spChg>
        <pc:spChg chg="del">
          <ac:chgData name="Colton Briggs" userId="S::cbriggs@stu.chino.k12.ca.us::99e9645e-1995-4317-bbc0-8e846c8b906d" providerId="AD" clId="Web-{D2B23FA5-543E-455F-9AC2-EB468CF62652}" dt="2023-01-11T01:36:55.600" v="16"/>
          <ac:spMkLst>
            <pc:docMk/>
            <pc:sldMk cId="1117415475" sldId="262"/>
            <ac:spMk id="3" creationId="{8B79A669-E24C-65BF-6FC9-02108D95ECDA}"/>
          </ac:spMkLst>
        </pc:spChg>
        <pc:spChg chg="add mod">
          <ac:chgData name="Colton Briggs" userId="S::cbriggs@stu.chino.k12.ca.us::99e9645e-1995-4317-bbc0-8e846c8b906d" providerId="AD" clId="Web-{D2B23FA5-543E-455F-9AC2-EB468CF62652}" dt="2023-01-11T01:37:31.851" v="27"/>
          <ac:spMkLst>
            <pc:docMk/>
            <pc:sldMk cId="1117415475" sldId="262"/>
            <ac:spMk id="5" creationId="{D92E0278-E3C2-E4D0-A89F-E070D12F7E40}"/>
          </ac:spMkLst>
        </pc:spChg>
        <pc:spChg chg="add mod">
          <ac:chgData name="Colton Briggs" userId="S::cbriggs@stu.chino.k12.ca.us::99e9645e-1995-4317-bbc0-8e846c8b906d" providerId="AD" clId="Web-{D2B23FA5-543E-455F-9AC2-EB468CF62652}" dt="2023-01-11T01:41:26.345" v="187" actId="20577"/>
          <ac:spMkLst>
            <pc:docMk/>
            <pc:sldMk cId="1117415475" sldId="262"/>
            <ac:spMk id="9" creationId="{75FA8953-195E-18B9-BEC9-75213CF28535}"/>
          </ac:spMkLst>
        </pc:spChg>
        <pc:spChg chg="add">
          <ac:chgData name="Colton Briggs" userId="S::cbriggs@stu.chino.k12.ca.us::99e9645e-1995-4317-bbc0-8e846c8b906d" providerId="AD" clId="Web-{D2B23FA5-543E-455F-9AC2-EB468CF62652}" dt="2023-01-11T01:37:31.851" v="27"/>
          <ac:spMkLst>
            <pc:docMk/>
            <pc:sldMk cId="1117415475" sldId="262"/>
            <ac:spMk id="12" creationId="{8D1AA55E-40D5-461B-A5A8-4AE8AAB71B08}"/>
          </ac:spMkLst>
        </pc:spChg>
        <pc:spChg chg="add">
          <ac:chgData name="Colton Briggs" userId="S::cbriggs@stu.chino.k12.ca.us::99e9645e-1995-4317-bbc0-8e846c8b906d" providerId="AD" clId="Web-{D2B23FA5-543E-455F-9AC2-EB468CF62652}" dt="2023-01-11T01:37:31.851" v="27"/>
          <ac:spMkLst>
            <pc:docMk/>
            <pc:sldMk cId="1117415475" sldId="262"/>
            <ac:spMk id="21" creationId="{2CA8D992-BB3F-47CD-BA18-71D54539202C}"/>
          </ac:spMkLst>
        </pc:spChg>
        <pc:grpChg chg="add">
          <ac:chgData name="Colton Briggs" userId="S::cbriggs@stu.chino.k12.ca.us::99e9645e-1995-4317-bbc0-8e846c8b906d" providerId="AD" clId="Web-{D2B23FA5-543E-455F-9AC2-EB468CF62652}" dt="2023-01-11T01:37:31.851" v="27"/>
          <ac:grpSpMkLst>
            <pc:docMk/>
            <pc:sldMk cId="1117415475" sldId="262"/>
            <ac:grpSpMk id="16" creationId="{0FE0E4CA-04FD-4712-9979-0D4FACCA607F}"/>
          </ac:grpSpMkLst>
        </pc:grpChg>
        <pc:picChg chg="add mod ord">
          <ac:chgData name="Colton Briggs" userId="S::cbriggs@stu.chino.k12.ca.us::99e9645e-1995-4317-bbc0-8e846c8b906d" providerId="AD" clId="Web-{D2B23FA5-543E-455F-9AC2-EB468CF62652}" dt="2023-01-11T01:37:31.851" v="27"/>
          <ac:picMkLst>
            <pc:docMk/>
            <pc:sldMk cId="1117415475" sldId="262"/>
            <ac:picMk id="4" creationId="{DD0CCC8A-E8C9-DC52-F852-EC4512510BE1}"/>
          </ac:picMkLst>
        </pc:picChg>
        <pc:cxnChg chg="add">
          <ac:chgData name="Colton Briggs" userId="S::cbriggs@stu.chino.k12.ca.us::99e9645e-1995-4317-bbc0-8e846c8b906d" providerId="AD" clId="Web-{D2B23FA5-543E-455F-9AC2-EB468CF62652}" dt="2023-01-11T01:37:31.851" v="27"/>
          <ac:cxnSpMkLst>
            <pc:docMk/>
            <pc:sldMk cId="1117415475" sldId="262"/>
            <ac:cxnSpMk id="14" creationId="{C49DA8F6-BCC1-4447-B54C-57856834B94B}"/>
          </ac:cxnSpMkLst>
        </pc:cxnChg>
      </pc:sldChg>
      <pc:sldChg chg="addSp delSp modSp new mod modTransition setBg setClrOvrMap">
        <pc:chgData name="Colton Briggs" userId="S::cbriggs@stu.chino.k12.ca.us::99e9645e-1995-4317-bbc0-8e846c8b906d" providerId="AD" clId="Web-{D2B23FA5-543E-455F-9AC2-EB468CF62652}" dt="2023-01-11T01:45:45.839" v="210"/>
        <pc:sldMkLst>
          <pc:docMk/>
          <pc:sldMk cId="3042841084" sldId="263"/>
        </pc:sldMkLst>
        <pc:spChg chg="del mod ord">
          <ac:chgData name="Colton Briggs" userId="S::cbriggs@stu.chino.k12.ca.us::99e9645e-1995-4317-bbc0-8e846c8b906d" providerId="AD" clId="Web-{D2B23FA5-543E-455F-9AC2-EB468CF62652}" dt="2023-01-11T01:44:57.259" v="203"/>
          <ac:spMkLst>
            <pc:docMk/>
            <pc:sldMk cId="3042841084" sldId="263"/>
            <ac:spMk id="2" creationId="{B3F3254B-3EB4-D019-2769-F3CF347970EF}"/>
          </ac:spMkLst>
        </pc:spChg>
        <pc:spChg chg="del">
          <ac:chgData name="Colton Briggs" userId="S::cbriggs@stu.chino.k12.ca.us::99e9645e-1995-4317-bbc0-8e846c8b906d" providerId="AD" clId="Web-{D2B23FA5-543E-455F-9AC2-EB468CF62652}" dt="2023-01-11T01:43:06.005" v="188"/>
          <ac:spMkLst>
            <pc:docMk/>
            <pc:sldMk cId="3042841084" sldId="263"/>
            <ac:spMk id="3" creationId="{75F99839-091D-6683-1415-BB1C7805B01D}"/>
          </ac:spMkLst>
        </pc:spChg>
        <pc:spChg chg="add del mod">
          <ac:chgData name="Colton Briggs" userId="S::cbriggs@stu.chino.k12.ca.us::99e9645e-1995-4317-bbc0-8e846c8b906d" providerId="AD" clId="Web-{D2B23FA5-543E-455F-9AC2-EB468CF62652}" dt="2023-01-11T01:43:49.647" v="195"/>
          <ac:spMkLst>
            <pc:docMk/>
            <pc:sldMk cId="3042841084" sldId="263"/>
            <ac:spMk id="5" creationId="{C4E7846B-5B5D-B62D-5E6A-A2D2636ACB6D}"/>
          </ac:spMkLst>
        </pc:spChg>
        <pc:spChg chg="add del mod">
          <ac:chgData name="Colton Briggs" userId="S::cbriggs@stu.chino.k12.ca.us::99e9645e-1995-4317-bbc0-8e846c8b906d" providerId="AD" clId="Web-{D2B23FA5-543E-455F-9AC2-EB468CF62652}" dt="2023-01-11T01:44:36.071" v="197"/>
          <ac:spMkLst>
            <pc:docMk/>
            <pc:sldMk cId="3042841084" sldId="263"/>
            <ac:spMk id="8" creationId="{DEDB17DE-A9C4-DCAE-90BE-4689E6472200}"/>
          </ac:spMkLst>
        </pc:spChg>
        <pc:spChg chg="add mod">
          <ac:chgData name="Colton Briggs" userId="S::cbriggs@stu.chino.k12.ca.us::99e9645e-1995-4317-bbc0-8e846c8b906d" providerId="AD" clId="Web-{D2B23FA5-543E-455F-9AC2-EB468CF62652}" dt="2023-01-11T01:44:57.259" v="203"/>
          <ac:spMkLst>
            <pc:docMk/>
            <pc:sldMk cId="3042841084" sldId="263"/>
            <ac:spMk id="10" creationId="{25213413-0C09-8234-4FDB-7EE567800BE7}"/>
          </ac:spMkLst>
        </pc:spChg>
        <pc:spChg chg="add del">
          <ac:chgData name="Colton Briggs" userId="S::cbriggs@stu.chino.k12.ca.us::99e9645e-1995-4317-bbc0-8e846c8b906d" providerId="AD" clId="Web-{D2B23FA5-543E-455F-9AC2-EB468CF62652}" dt="2023-01-11T01:44:57.212" v="202"/>
          <ac:spMkLst>
            <pc:docMk/>
            <pc:sldMk cId="3042841084" sldId="263"/>
            <ac:spMk id="14" creationId="{D8D93BBB-5D3B-12F7-F5A8-2142E1F33C5E}"/>
          </ac:spMkLst>
        </pc:spChg>
        <pc:spChg chg="add del">
          <ac:chgData name="Colton Briggs" userId="S::cbriggs@stu.chino.k12.ca.us::99e9645e-1995-4317-bbc0-8e846c8b906d" providerId="AD" clId="Web-{D2B23FA5-543E-455F-9AC2-EB468CF62652}" dt="2023-01-11T01:44:57.212" v="202"/>
          <ac:spMkLst>
            <pc:docMk/>
            <pc:sldMk cId="3042841084" sldId="263"/>
            <ac:spMk id="17" creationId="{9AA72BD9-2C5A-4EDC-931F-5AA08EACA0F3}"/>
          </ac:spMkLst>
        </pc:spChg>
        <pc:spChg chg="add del">
          <ac:chgData name="Colton Briggs" userId="S::cbriggs@stu.chino.k12.ca.us::99e9645e-1995-4317-bbc0-8e846c8b906d" providerId="AD" clId="Web-{D2B23FA5-543E-455F-9AC2-EB468CF62652}" dt="2023-01-11T01:44:57.212" v="202"/>
          <ac:spMkLst>
            <pc:docMk/>
            <pc:sldMk cId="3042841084" sldId="263"/>
            <ac:spMk id="19" creationId="{DD3981AC-7B61-4947-BCF3-F7AA7FA385B9}"/>
          </ac:spMkLst>
        </pc:spChg>
        <pc:spChg chg="add del">
          <ac:chgData name="Colton Briggs" userId="S::cbriggs@stu.chino.k12.ca.us::99e9645e-1995-4317-bbc0-8e846c8b906d" providerId="AD" clId="Web-{D2B23FA5-543E-455F-9AC2-EB468CF62652}" dt="2023-01-11T01:44:57.212" v="202"/>
          <ac:spMkLst>
            <pc:docMk/>
            <pc:sldMk cId="3042841084" sldId="263"/>
            <ac:spMk id="21" creationId="{55D4142C-5077-457F-A6AD-3FECFDB39685}"/>
          </ac:spMkLst>
        </pc:spChg>
        <pc:spChg chg="add del">
          <ac:chgData name="Colton Briggs" userId="S::cbriggs@stu.chino.k12.ca.us::99e9645e-1995-4317-bbc0-8e846c8b906d" providerId="AD" clId="Web-{D2B23FA5-543E-455F-9AC2-EB468CF62652}" dt="2023-01-11T01:44:57.212" v="202"/>
          <ac:spMkLst>
            <pc:docMk/>
            <pc:sldMk cId="3042841084" sldId="263"/>
            <ac:spMk id="23" creationId="{7A5F0580-5EE9-419F-96EE-B6529EF6E7D0}"/>
          </ac:spMkLst>
        </pc:spChg>
        <pc:grpChg chg="add">
          <ac:chgData name="Colton Briggs" userId="S::cbriggs@stu.chino.k12.ca.us::99e9645e-1995-4317-bbc0-8e846c8b906d" providerId="AD" clId="Web-{D2B23FA5-543E-455F-9AC2-EB468CF62652}" dt="2023-01-11T01:44:57.259" v="203"/>
          <ac:grpSpMkLst>
            <pc:docMk/>
            <pc:sldMk cId="3042841084" sldId="263"/>
            <ac:grpSpMk id="15" creationId="{63737881-458F-40AD-B72B-B57D267DC423}"/>
          </ac:grpSpMkLst>
        </pc:grpChg>
        <pc:picChg chg="add del mod ord">
          <ac:chgData name="Colton Briggs" userId="S::cbriggs@stu.chino.k12.ca.us::99e9645e-1995-4317-bbc0-8e846c8b906d" providerId="AD" clId="Web-{D2B23FA5-543E-455F-9AC2-EB468CF62652}" dt="2023-01-11T01:43:52.788" v="196"/>
          <ac:picMkLst>
            <pc:docMk/>
            <pc:sldMk cId="3042841084" sldId="263"/>
            <ac:picMk id="4" creationId="{7F43A0C9-CB1D-348C-DC8C-1E8B3B22A61D}"/>
          </ac:picMkLst>
        </pc:picChg>
        <pc:picChg chg="add mod ord">
          <ac:chgData name="Colton Briggs" userId="S::cbriggs@stu.chino.k12.ca.us::99e9645e-1995-4317-bbc0-8e846c8b906d" providerId="AD" clId="Web-{D2B23FA5-543E-455F-9AC2-EB468CF62652}" dt="2023-01-11T01:44:57.259" v="203"/>
          <ac:picMkLst>
            <pc:docMk/>
            <pc:sldMk cId="3042841084" sldId="263"/>
            <ac:picMk id="9" creationId="{8E66DB99-A5AB-31B2-61D3-8BF3CC057D69}"/>
          </ac:picMkLst>
        </pc:picChg>
      </pc:sldChg>
    </pc:docChg>
  </pc:docChgLst>
  <pc:docChgLst>
    <pc:chgData clId="Web-{02FBCA93-5DA7-F305-5EE4-AF03DE8052FB}"/>
    <pc:docChg chg="delSld">
      <pc:chgData name="" userId="" providerId="" clId="Web-{02FBCA93-5DA7-F305-5EE4-AF03DE8052FB}" dt="2023-01-11T17:13:02.251" v="2"/>
      <pc:docMkLst>
        <pc:docMk/>
      </pc:docMkLst>
      <pc:sldChg chg="del">
        <pc:chgData name="" userId="" providerId="" clId="Web-{02FBCA93-5DA7-F305-5EE4-AF03DE8052FB}" dt="2023-01-11T17:12:58.767" v="0"/>
        <pc:sldMkLst>
          <pc:docMk/>
          <pc:sldMk cId="109857222" sldId="256"/>
        </pc:sldMkLst>
      </pc:sldChg>
      <pc:sldChg chg="del">
        <pc:chgData name="" userId="" providerId="" clId="Web-{02FBCA93-5DA7-F305-5EE4-AF03DE8052FB}" dt="2023-01-11T17:13:00.798" v="1"/>
        <pc:sldMkLst>
          <pc:docMk/>
          <pc:sldMk cId="2887786308" sldId="257"/>
        </pc:sldMkLst>
      </pc:sldChg>
      <pc:sldChg chg="del">
        <pc:chgData name="" userId="" providerId="" clId="Web-{02FBCA93-5DA7-F305-5EE4-AF03DE8052FB}" dt="2023-01-11T17:13:02.251" v="2"/>
        <pc:sldMkLst>
          <pc:docMk/>
          <pc:sldMk cId="3112539580" sldId="261"/>
        </pc:sldMkLst>
      </pc:sldChg>
    </pc:docChg>
  </pc:docChgLst>
  <pc:docChgLst>
    <pc:chgData name="Colton Briggs" userId="S::cbriggs@stu.chino.k12.ca.us::99e9645e-1995-4317-bbc0-8e846c8b906d" providerId="AD" clId="Web-{71549D91-7A4F-9EA4-6E8C-369C004938CC}"/>
    <pc:docChg chg="modSld">
      <pc:chgData name="Colton Briggs" userId="S::cbriggs@stu.chino.k12.ca.us::99e9645e-1995-4317-bbc0-8e846c8b906d" providerId="AD" clId="Web-{71549D91-7A4F-9EA4-6E8C-369C004938CC}" dt="2023-01-10T22:05:01.095" v="66" actId="20577"/>
      <pc:docMkLst>
        <pc:docMk/>
      </pc:docMkLst>
      <pc:sldChg chg="modTransition">
        <pc:chgData name="Colton Briggs" userId="S::cbriggs@stu.chino.k12.ca.us::99e9645e-1995-4317-bbc0-8e846c8b906d" providerId="AD" clId="Web-{71549D91-7A4F-9EA4-6E8C-369C004938CC}" dt="2023-01-10T21:57:13.955" v="4"/>
        <pc:sldMkLst>
          <pc:docMk/>
          <pc:sldMk cId="109857222" sldId="256"/>
        </pc:sldMkLst>
      </pc:sldChg>
      <pc:sldChg chg="modSp modTransition">
        <pc:chgData name="Colton Briggs" userId="S::cbriggs@stu.chino.k12.ca.us::99e9645e-1995-4317-bbc0-8e846c8b906d" providerId="AD" clId="Web-{71549D91-7A4F-9EA4-6E8C-369C004938CC}" dt="2023-01-10T22:04:37.703" v="65" actId="20577"/>
        <pc:sldMkLst>
          <pc:docMk/>
          <pc:sldMk cId="2887786308" sldId="257"/>
        </pc:sldMkLst>
        <pc:spChg chg="mod">
          <ac:chgData name="Colton Briggs" userId="S::cbriggs@stu.chino.k12.ca.us::99e9645e-1995-4317-bbc0-8e846c8b906d" providerId="AD" clId="Web-{71549D91-7A4F-9EA4-6E8C-369C004938CC}" dt="2023-01-10T22:04:37.703" v="65" actId="20577"/>
          <ac:spMkLst>
            <pc:docMk/>
            <pc:sldMk cId="2887786308" sldId="257"/>
            <ac:spMk id="18" creationId="{6572FDAA-AD2E-2A3D-2686-4040EE79CE1A}"/>
          </ac:spMkLst>
        </pc:spChg>
      </pc:sldChg>
      <pc:sldChg chg="modSp modTransition">
        <pc:chgData name="Colton Briggs" userId="S::cbriggs@stu.chino.k12.ca.us::99e9645e-1995-4317-bbc0-8e846c8b906d" providerId="AD" clId="Web-{71549D91-7A4F-9EA4-6E8C-369C004938CC}" dt="2023-01-10T22:05:01.095" v="66" actId="20577"/>
        <pc:sldMkLst>
          <pc:docMk/>
          <pc:sldMk cId="1916495099" sldId="258"/>
        </pc:sldMkLst>
        <pc:spChg chg="mod">
          <ac:chgData name="Colton Briggs" userId="S::cbriggs@stu.chino.k12.ca.us::99e9645e-1995-4317-bbc0-8e846c8b906d" providerId="AD" clId="Web-{71549D91-7A4F-9EA4-6E8C-369C004938CC}" dt="2023-01-10T22:05:01.095" v="66" actId="20577"/>
          <ac:spMkLst>
            <pc:docMk/>
            <pc:sldMk cId="1916495099" sldId="258"/>
            <ac:spMk id="2" creationId="{7E26B132-3B22-6B09-F357-6FBC16042B12}"/>
          </ac:spMkLst>
        </pc:spChg>
      </pc:sldChg>
      <pc:sldChg chg="modTransition">
        <pc:chgData name="Colton Briggs" userId="S::cbriggs@stu.chino.k12.ca.us::99e9645e-1995-4317-bbc0-8e846c8b906d" providerId="AD" clId="Web-{71549D91-7A4F-9EA4-6E8C-369C004938CC}" dt="2023-01-10T21:57:16.142" v="5"/>
        <pc:sldMkLst>
          <pc:docMk/>
          <pc:sldMk cId="815330190" sldId="260"/>
        </pc:sldMkLst>
      </pc:sldChg>
      <pc:sldChg chg="modTransition">
        <pc:chgData name="Colton Briggs" userId="S::cbriggs@stu.chino.k12.ca.us::99e9645e-1995-4317-bbc0-8e846c8b906d" providerId="AD" clId="Web-{71549D91-7A4F-9EA4-6E8C-369C004938CC}" dt="2023-01-10T21:57:18.502" v="6"/>
        <pc:sldMkLst>
          <pc:docMk/>
          <pc:sldMk cId="3112539580" sldId="261"/>
        </pc:sldMkLst>
      </pc:sldChg>
    </pc:docChg>
  </pc:docChgLst>
  <pc:docChgLst>
    <pc:chgData name="Colton Briggs" userId="S::cbriggs@stu.chino.k12.ca.us::99e9645e-1995-4317-bbc0-8e846c8b906d" providerId="AD" clId="Web-{02FBCA93-5DA7-F305-5EE4-AF03DE8052FB}"/>
    <pc:docChg chg="addSld delSld modSld">
      <pc:chgData name="Colton Briggs" userId="S::cbriggs@stu.chino.k12.ca.us::99e9645e-1995-4317-bbc0-8e846c8b906d" providerId="AD" clId="Web-{02FBCA93-5DA7-F305-5EE4-AF03DE8052FB}" dt="2023-01-11T17:16:56.476" v="105" actId="20577"/>
      <pc:docMkLst>
        <pc:docMk/>
      </pc:docMkLst>
      <pc:sldChg chg="modSp new">
        <pc:chgData name="Colton Briggs" userId="S::cbriggs@stu.chino.k12.ca.us::99e9645e-1995-4317-bbc0-8e846c8b906d" providerId="AD" clId="Web-{02FBCA93-5DA7-F305-5EE4-AF03DE8052FB}" dt="2023-01-11T17:13:38.096" v="9" actId="20577"/>
        <pc:sldMkLst>
          <pc:docMk/>
          <pc:sldMk cId="1341745878" sldId="256"/>
        </pc:sldMkLst>
        <pc:spChg chg="mod">
          <ac:chgData name="Colton Briggs" userId="S::cbriggs@stu.chino.k12.ca.us::99e9645e-1995-4317-bbc0-8e846c8b906d" providerId="AD" clId="Web-{02FBCA93-5DA7-F305-5EE4-AF03DE8052FB}" dt="2023-01-11T17:13:20.252" v="5" actId="20577"/>
          <ac:spMkLst>
            <pc:docMk/>
            <pc:sldMk cId="1341745878" sldId="256"/>
            <ac:spMk id="2" creationId="{AB32A407-4DA5-F448-B390-4AA95229B930}"/>
          </ac:spMkLst>
        </pc:spChg>
        <pc:spChg chg="mod">
          <ac:chgData name="Colton Briggs" userId="S::cbriggs@stu.chino.k12.ca.us::99e9645e-1995-4317-bbc0-8e846c8b906d" providerId="AD" clId="Web-{02FBCA93-5DA7-F305-5EE4-AF03DE8052FB}" dt="2023-01-11T17:13:38.096" v="9" actId="20577"/>
          <ac:spMkLst>
            <pc:docMk/>
            <pc:sldMk cId="1341745878" sldId="256"/>
            <ac:spMk id="3" creationId="{35DE0C09-2D7E-9447-11C6-2A6BC433C70D}"/>
          </ac:spMkLst>
        </pc:spChg>
      </pc:sldChg>
      <pc:sldChg chg="modSp new">
        <pc:chgData name="Colton Briggs" userId="S::cbriggs@stu.chino.k12.ca.us::99e9645e-1995-4317-bbc0-8e846c8b906d" providerId="AD" clId="Web-{02FBCA93-5DA7-F305-5EE4-AF03DE8052FB}" dt="2023-01-11T17:16:56.476" v="105" actId="20577"/>
        <pc:sldMkLst>
          <pc:docMk/>
          <pc:sldMk cId="2037573945" sldId="257"/>
        </pc:sldMkLst>
        <pc:spChg chg="mod">
          <ac:chgData name="Colton Briggs" userId="S::cbriggs@stu.chino.k12.ca.us::99e9645e-1995-4317-bbc0-8e846c8b906d" providerId="AD" clId="Web-{02FBCA93-5DA7-F305-5EE4-AF03DE8052FB}" dt="2023-01-11T17:14:04.003" v="18" actId="20577"/>
          <ac:spMkLst>
            <pc:docMk/>
            <pc:sldMk cId="2037573945" sldId="257"/>
            <ac:spMk id="2" creationId="{C98A3CB2-B22F-7FD8-3ADA-612B6A9859FC}"/>
          </ac:spMkLst>
        </pc:spChg>
        <pc:spChg chg="mod">
          <ac:chgData name="Colton Briggs" userId="S::cbriggs@stu.chino.k12.ca.us::99e9645e-1995-4317-bbc0-8e846c8b906d" providerId="AD" clId="Web-{02FBCA93-5DA7-F305-5EE4-AF03DE8052FB}" dt="2023-01-11T17:16:56.476" v="105" actId="20577"/>
          <ac:spMkLst>
            <pc:docMk/>
            <pc:sldMk cId="2037573945" sldId="257"/>
            <ac:spMk id="3" creationId="{C65B17EA-E1EC-11D0-D2D3-034C199DEB71}"/>
          </ac:spMkLst>
        </pc:spChg>
      </pc:sldChg>
      <pc:sldChg chg="new">
        <pc:chgData name="Colton Briggs" userId="S::cbriggs@stu.chino.k12.ca.us::99e9645e-1995-4317-bbc0-8e846c8b906d" providerId="AD" clId="Web-{02FBCA93-5DA7-F305-5EE4-AF03DE8052FB}" dt="2023-01-11T17:13:41.877" v="11"/>
        <pc:sldMkLst>
          <pc:docMk/>
          <pc:sldMk cId="3378711650" sldId="258"/>
        </pc:sldMkLst>
      </pc:sldChg>
      <pc:sldChg chg="new">
        <pc:chgData name="Colton Briggs" userId="S::cbriggs@stu.chino.k12.ca.us::99e9645e-1995-4317-bbc0-8e846c8b906d" providerId="AD" clId="Web-{02FBCA93-5DA7-F305-5EE4-AF03DE8052FB}" dt="2023-01-11T17:13:42.268" v="12"/>
        <pc:sldMkLst>
          <pc:docMk/>
          <pc:sldMk cId="3451385284" sldId="259"/>
        </pc:sldMkLst>
      </pc:sldChg>
      <pc:sldChg chg="del">
        <pc:chgData name="Colton Briggs" userId="S::cbriggs@stu.chino.k12.ca.us::99e9645e-1995-4317-bbc0-8e846c8b906d" providerId="AD" clId="Web-{02FBCA93-5DA7-F305-5EE4-AF03DE8052FB}" dt="2023-01-11T17:13:06.611" v="0"/>
        <pc:sldMkLst>
          <pc:docMk/>
          <pc:sldMk cId="815330190" sldId="260"/>
        </pc:sldMkLst>
      </pc:sldChg>
      <pc:sldChg chg="new">
        <pc:chgData name="Colton Briggs" userId="S::cbriggs@stu.chino.k12.ca.us::99e9645e-1995-4317-bbc0-8e846c8b906d" providerId="AD" clId="Web-{02FBCA93-5DA7-F305-5EE4-AF03DE8052FB}" dt="2023-01-11T17:13:42.987" v="13"/>
        <pc:sldMkLst>
          <pc:docMk/>
          <pc:sldMk cId="3307375677" sldId="260"/>
        </pc:sldMkLst>
      </pc:sldChg>
      <pc:sldChg chg="new">
        <pc:chgData name="Colton Briggs" userId="S::cbriggs@stu.chino.k12.ca.us::99e9645e-1995-4317-bbc0-8e846c8b906d" providerId="AD" clId="Web-{02FBCA93-5DA7-F305-5EE4-AF03DE8052FB}" dt="2023-01-11T17:13:45.549" v="14"/>
        <pc:sldMkLst>
          <pc:docMk/>
          <pc:sldMk cId="1432438465" sldId="261"/>
        </pc:sldMkLst>
      </pc:sldChg>
      <pc:sldChg chg="del">
        <pc:chgData name="Colton Briggs" userId="S::cbriggs@stu.chino.k12.ca.us::99e9645e-1995-4317-bbc0-8e846c8b906d" providerId="AD" clId="Web-{02FBCA93-5DA7-F305-5EE4-AF03DE8052FB}" dt="2023-01-11T17:13:07.673" v="1"/>
        <pc:sldMkLst>
          <pc:docMk/>
          <pc:sldMk cId="1117415475" sldId="262"/>
        </pc:sldMkLst>
      </pc:sldChg>
      <pc:sldChg chg="del">
        <pc:chgData name="Colton Briggs" userId="S::cbriggs@stu.chino.k12.ca.us::99e9645e-1995-4317-bbc0-8e846c8b906d" providerId="AD" clId="Web-{02FBCA93-5DA7-F305-5EE4-AF03DE8052FB}" dt="2023-01-11T17:13:08.798" v="2"/>
        <pc:sldMkLst>
          <pc:docMk/>
          <pc:sldMk cId="3042841084" sldId="263"/>
        </pc:sldMkLst>
      </pc:sldChg>
    </pc:docChg>
  </pc:docChgLst>
  <pc:docChgLst>
    <pc:chgData name="Colton Briggs" userId="S::cbriggs@stu.chino.k12.ca.us::99e9645e-1995-4317-bbc0-8e846c8b906d" providerId="AD" clId="Web-{DDD1EBB5-B981-F6F8-E29D-8B5B50077FAE}"/>
    <pc:docChg chg="modSld modMainMaster">
      <pc:chgData name="Colton Briggs" userId="S::cbriggs@stu.chino.k12.ca.us::99e9645e-1995-4317-bbc0-8e846c8b906d" providerId="AD" clId="Web-{DDD1EBB5-B981-F6F8-E29D-8B5B50077FAE}" dt="2023-01-12T17:40:28.071" v="464"/>
      <pc:docMkLst>
        <pc:docMk/>
      </pc:docMkLst>
      <pc:sldChg chg="addSp modSp mod modTransition setBg addAnim modAnim">
        <pc:chgData name="Colton Briggs" userId="S::cbriggs@stu.chino.k12.ca.us::99e9645e-1995-4317-bbc0-8e846c8b906d" providerId="AD" clId="Web-{DDD1EBB5-B981-F6F8-E29D-8B5B50077FAE}" dt="2023-01-12T17:37:10.611" v="456" actId="20577"/>
        <pc:sldMkLst>
          <pc:docMk/>
          <pc:sldMk cId="1341745878" sldId="256"/>
        </pc:sldMkLst>
        <pc:spChg chg="mod">
          <ac:chgData name="Colton Briggs" userId="S::cbriggs@stu.chino.k12.ca.us::99e9645e-1995-4317-bbc0-8e846c8b906d" providerId="AD" clId="Web-{DDD1EBB5-B981-F6F8-E29D-8B5B50077FAE}" dt="2023-01-12T17:37:10.611" v="456" actId="20577"/>
          <ac:spMkLst>
            <pc:docMk/>
            <pc:sldMk cId="1341745878" sldId="256"/>
            <ac:spMk id="2" creationId="{AB32A407-4DA5-F448-B390-4AA95229B930}"/>
          </ac:spMkLst>
        </pc:spChg>
        <pc:spChg chg="mod">
          <ac:chgData name="Colton Briggs" userId="S::cbriggs@stu.chino.k12.ca.us::99e9645e-1995-4317-bbc0-8e846c8b906d" providerId="AD" clId="Web-{DDD1EBB5-B981-F6F8-E29D-8B5B50077FAE}" dt="2023-01-12T17:19:07.041" v="450" actId="20577"/>
          <ac:spMkLst>
            <pc:docMk/>
            <pc:sldMk cId="1341745878" sldId="256"/>
            <ac:spMk id="3" creationId="{35DE0C09-2D7E-9447-11C6-2A6BC433C70D}"/>
          </ac:spMkLst>
        </pc:spChg>
        <pc:spChg chg="add mod">
          <ac:chgData name="Colton Briggs" userId="S::cbriggs@stu.chino.k12.ca.us::99e9645e-1995-4317-bbc0-8e846c8b906d" providerId="AD" clId="Web-{DDD1EBB5-B981-F6F8-E29D-8B5B50077FAE}" dt="2023-01-12T16:53:15.529" v="326"/>
          <ac:spMkLst>
            <pc:docMk/>
            <pc:sldMk cId="1341745878" sldId="256"/>
            <ac:spMk id="5" creationId="{50A645C1-88A7-1E10-EAD3-37B63F424A84}"/>
          </ac:spMkLst>
        </pc:spChg>
        <pc:spChg chg="add">
          <ac:chgData name="Colton Briggs" userId="S::cbriggs@stu.chino.k12.ca.us::99e9645e-1995-4317-bbc0-8e846c8b906d" providerId="AD" clId="Web-{DDD1EBB5-B981-F6F8-E29D-8B5B50077FAE}" dt="2023-01-12T16:53:15.529" v="326"/>
          <ac:spMkLst>
            <pc:docMk/>
            <pc:sldMk cId="1341745878" sldId="256"/>
            <ac:spMk id="10" creationId="{C1DD1A8A-57D5-4A81-AD04-532B043C5611}"/>
          </ac:spMkLst>
        </pc:spChg>
        <pc:spChg chg="add">
          <ac:chgData name="Colton Briggs" userId="S::cbriggs@stu.chino.k12.ca.us::99e9645e-1995-4317-bbc0-8e846c8b906d" providerId="AD" clId="Web-{DDD1EBB5-B981-F6F8-E29D-8B5B50077FAE}" dt="2023-01-12T16:53:15.529" v="326"/>
          <ac:spMkLst>
            <pc:docMk/>
            <pc:sldMk cId="1341745878" sldId="256"/>
            <ac:spMk id="12" creationId="{007891EC-4501-44ED-A8C8-B11B6DB767AB}"/>
          </ac:spMkLst>
        </pc:spChg>
        <pc:picChg chg="add mod ord">
          <ac:chgData name="Colton Briggs" userId="S::cbriggs@stu.chino.k12.ca.us::99e9645e-1995-4317-bbc0-8e846c8b906d" providerId="AD" clId="Web-{DDD1EBB5-B981-F6F8-E29D-8B5B50077FAE}" dt="2023-01-12T16:53:15.529" v="326"/>
          <ac:picMkLst>
            <pc:docMk/>
            <pc:sldMk cId="1341745878" sldId="256"/>
            <ac:picMk id="4" creationId="{B904A338-58F9-67CD-A459-4F8A4CEBBE6C}"/>
          </ac:picMkLst>
        </pc:picChg>
      </pc:sldChg>
      <pc:sldChg chg="addSp modSp mod modTransition setBg addAnim modAnim">
        <pc:chgData name="Colton Briggs" userId="S::cbriggs@stu.chino.k12.ca.us::99e9645e-1995-4317-bbc0-8e846c8b906d" providerId="AD" clId="Web-{DDD1EBB5-B981-F6F8-E29D-8B5B50077FAE}" dt="2023-01-12T17:38:19.457" v="459" actId="20577"/>
        <pc:sldMkLst>
          <pc:docMk/>
          <pc:sldMk cId="2037573945" sldId="257"/>
        </pc:sldMkLst>
        <pc:spChg chg="mod">
          <ac:chgData name="Colton Briggs" userId="S::cbriggs@stu.chino.k12.ca.us::99e9645e-1995-4317-bbc0-8e846c8b906d" providerId="AD" clId="Web-{DDD1EBB5-B981-F6F8-E29D-8B5B50077FAE}" dt="2023-01-12T17:19:16.104" v="451" actId="20577"/>
          <ac:spMkLst>
            <pc:docMk/>
            <pc:sldMk cId="2037573945" sldId="257"/>
            <ac:spMk id="2" creationId="{C98A3CB2-B22F-7FD8-3ADA-612B6A9859FC}"/>
          </ac:spMkLst>
        </pc:spChg>
        <pc:spChg chg="mod">
          <ac:chgData name="Colton Briggs" userId="S::cbriggs@stu.chino.k12.ca.us::99e9645e-1995-4317-bbc0-8e846c8b906d" providerId="AD" clId="Web-{DDD1EBB5-B981-F6F8-E29D-8B5B50077FAE}" dt="2023-01-12T17:38:19.457" v="459" actId="20577"/>
          <ac:spMkLst>
            <pc:docMk/>
            <pc:sldMk cId="2037573945" sldId="257"/>
            <ac:spMk id="3" creationId="{C65B17EA-E1EC-11D0-D2D3-034C199DEB71}"/>
          </ac:spMkLst>
        </pc:spChg>
        <pc:spChg chg="add mod">
          <ac:chgData name="Colton Briggs" userId="S::cbriggs@stu.chino.k12.ca.us::99e9645e-1995-4317-bbc0-8e846c8b906d" providerId="AD" clId="Web-{DDD1EBB5-B981-F6F8-E29D-8B5B50077FAE}" dt="2023-01-12T16:54:25.049" v="331"/>
          <ac:spMkLst>
            <pc:docMk/>
            <pc:sldMk cId="2037573945" sldId="257"/>
            <ac:spMk id="5" creationId="{E2199F55-FABD-6EE2-8556-A4FE2CF447C3}"/>
          </ac:spMkLst>
        </pc:spChg>
        <pc:spChg chg="add">
          <ac:chgData name="Colton Briggs" userId="S::cbriggs@stu.chino.k12.ca.us::99e9645e-1995-4317-bbc0-8e846c8b906d" providerId="AD" clId="Web-{DDD1EBB5-B981-F6F8-E29D-8B5B50077FAE}" dt="2023-01-12T16:54:25.049" v="331"/>
          <ac:spMkLst>
            <pc:docMk/>
            <pc:sldMk cId="2037573945" sldId="257"/>
            <ac:spMk id="10" creationId="{201CC55D-ED54-4C5C-95E6-10947BD1103B}"/>
          </ac:spMkLst>
        </pc:spChg>
        <pc:spChg chg="add">
          <ac:chgData name="Colton Briggs" userId="S::cbriggs@stu.chino.k12.ca.us::99e9645e-1995-4317-bbc0-8e846c8b906d" providerId="AD" clId="Web-{DDD1EBB5-B981-F6F8-E29D-8B5B50077FAE}" dt="2023-01-12T16:54:25.049" v="331"/>
          <ac:spMkLst>
            <pc:docMk/>
            <pc:sldMk cId="2037573945" sldId="257"/>
            <ac:spMk id="16" creationId="{3873B707-463F-40B0-8227-E8CC6C67EB25}"/>
          </ac:spMkLst>
        </pc:spChg>
        <pc:spChg chg="add">
          <ac:chgData name="Colton Briggs" userId="S::cbriggs@stu.chino.k12.ca.us::99e9645e-1995-4317-bbc0-8e846c8b906d" providerId="AD" clId="Web-{DDD1EBB5-B981-F6F8-E29D-8B5B50077FAE}" dt="2023-01-12T16:54:25.049" v="331"/>
          <ac:spMkLst>
            <pc:docMk/>
            <pc:sldMk cId="2037573945" sldId="257"/>
            <ac:spMk id="18" creationId="{C13237C8-E62C-4F0D-A318-BD6FB6C2D138}"/>
          </ac:spMkLst>
        </pc:spChg>
        <pc:spChg chg="add">
          <ac:chgData name="Colton Briggs" userId="S::cbriggs@stu.chino.k12.ca.us::99e9645e-1995-4317-bbc0-8e846c8b906d" providerId="AD" clId="Web-{DDD1EBB5-B981-F6F8-E29D-8B5B50077FAE}" dt="2023-01-12T16:54:25.049" v="331"/>
          <ac:spMkLst>
            <pc:docMk/>
            <pc:sldMk cId="2037573945" sldId="257"/>
            <ac:spMk id="20" creationId="{19C9EAEA-39D0-4B0E-A0EB-51E7B26740B1}"/>
          </ac:spMkLst>
        </pc:spChg>
        <pc:grpChg chg="add">
          <ac:chgData name="Colton Briggs" userId="S::cbriggs@stu.chino.k12.ca.us::99e9645e-1995-4317-bbc0-8e846c8b906d" providerId="AD" clId="Web-{DDD1EBB5-B981-F6F8-E29D-8B5B50077FAE}" dt="2023-01-12T16:54:25.049" v="331"/>
          <ac:grpSpMkLst>
            <pc:docMk/>
            <pc:sldMk cId="2037573945" sldId="257"/>
            <ac:grpSpMk id="12" creationId="{1DE889C7-FAD6-4397-98E2-05D503484459}"/>
          </ac:grpSpMkLst>
        </pc:grpChg>
        <pc:picChg chg="add mod">
          <ac:chgData name="Colton Briggs" userId="S::cbriggs@stu.chino.k12.ca.us::99e9645e-1995-4317-bbc0-8e846c8b906d" providerId="AD" clId="Web-{DDD1EBB5-B981-F6F8-E29D-8B5B50077FAE}" dt="2023-01-12T16:54:25.049" v="331"/>
          <ac:picMkLst>
            <pc:docMk/>
            <pc:sldMk cId="2037573945" sldId="257"/>
            <ac:picMk id="4" creationId="{3218A649-C3A5-A988-35DA-B5F6788149B5}"/>
          </ac:picMkLst>
        </pc:picChg>
      </pc:sldChg>
      <pc:sldChg chg="addSp modSp mod modTransition setBg addAnim modAnim">
        <pc:chgData name="Colton Briggs" userId="S::cbriggs@stu.chino.k12.ca.us::99e9645e-1995-4317-bbc0-8e846c8b906d" providerId="AD" clId="Web-{DDD1EBB5-B981-F6F8-E29D-8B5B50077FAE}" dt="2023-01-12T17:40:28.071" v="464"/>
        <pc:sldMkLst>
          <pc:docMk/>
          <pc:sldMk cId="3378711650" sldId="258"/>
        </pc:sldMkLst>
        <pc:spChg chg="mod">
          <ac:chgData name="Colton Briggs" userId="S::cbriggs@stu.chino.k12.ca.us::99e9645e-1995-4317-bbc0-8e846c8b906d" providerId="AD" clId="Web-{DDD1EBB5-B981-F6F8-E29D-8B5B50077FAE}" dt="2023-01-12T17:19:23.198" v="452" actId="20577"/>
          <ac:spMkLst>
            <pc:docMk/>
            <pc:sldMk cId="3378711650" sldId="258"/>
            <ac:spMk id="2" creationId="{6ECC8FDF-85D8-0D48-A49F-74588CF7719E}"/>
          </ac:spMkLst>
        </pc:spChg>
        <pc:spChg chg="mod">
          <ac:chgData name="Colton Briggs" userId="S::cbriggs@stu.chino.k12.ca.us::99e9645e-1995-4317-bbc0-8e846c8b906d" providerId="AD" clId="Web-{DDD1EBB5-B981-F6F8-E29D-8B5B50077FAE}" dt="2023-01-12T17:39:18.756" v="461" actId="20577"/>
          <ac:spMkLst>
            <pc:docMk/>
            <pc:sldMk cId="3378711650" sldId="258"/>
            <ac:spMk id="3" creationId="{ED2BEABB-FE52-FBB1-451D-DEC7035AE46B}"/>
          </ac:spMkLst>
        </pc:spChg>
        <pc:spChg chg="add mod">
          <ac:chgData name="Colton Briggs" userId="S::cbriggs@stu.chino.k12.ca.us::99e9645e-1995-4317-bbc0-8e846c8b906d" providerId="AD" clId="Web-{DDD1EBB5-B981-F6F8-E29D-8B5B50077FAE}" dt="2023-01-12T16:55:07.942" v="340"/>
          <ac:spMkLst>
            <pc:docMk/>
            <pc:sldMk cId="3378711650" sldId="258"/>
            <ac:spMk id="5" creationId="{7D6137A0-7F0A-F3B3-1352-5224BE65AE2F}"/>
          </ac:spMkLst>
        </pc:spChg>
        <pc:spChg chg="add mod">
          <ac:chgData name="Colton Briggs" userId="S::cbriggs@stu.chino.k12.ca.us::99e9645e-1995-4317-bbc0-8e846c8b906d" providerId="AD" clId="Web-{DDD1EBB5-B981-F6F8-E29D-8B5B50077FAE}" dt="2023-01-12T16:55:07.942" v="340"/>
          <ac:spMkLst>
            <pc:docMk/>
            <pc:sldMk cId="3378711650" sldId="258"/>
            <ac:spMk id="8" creationId="{FCD45C0A-0476-274D-3B96-753FCE3F06CB}"/>
          </ac:spMkLst>
        </pc:spChg>
        <pc:spChg chg="add">
          <ac:chgData name="Colton Briggs" userId="S::cbriggs@stu.chino.k12.ca.us::99e9645e-1995-4317-bbc0-8e846c8b906d" providerId="AD" clId="Web-{DDD1EBB5-B981-F6F8-E29D-8B5B50077FAE}" dt="2023-01-12T16:55:07.942" v="340"/>
          <ac:spMkLst>
            <pc:docMk/>
            <pc:sldMk cId="3378711650" sldId="258"/>
            <ac:spMk id="13" creationId="{D2B783EE-0239-4717-BBEA-8C9EAC61C824}"/>
          </ac:spMkLst>
        </pc:spChg>
        <pc:spChg chg="add">
          <ac:chgData name="Colton Briggs" userId="S::cbriggs@stu.chino.k12.ca.us::99e9645e-1995-4317-bbc0-8e846c8b906d" providerId="AD" clId="Web-{DDD1EBB5-B981-F6F8-E29D-8B5B50077FAE}" dt="2023-01-12T16:55:07.942" v="340"/>
          <ac:spMkLst>
            <pc:docMk/>
            <pc:sldMk cId="3378711650" sldId="258"/>
            <ac:spMk id="15" creationId="{A7B99495-F43F-4D80-A44F-2CB4764EB90B}"/>
          </ac:spMkLst>
        </pc:spChg>
        <pc:spChg chg="add">
          <ac:chgData name="Colton Briggs" userId="S::cbriggs@stu.chino.k12.ca.us::99e9645e-1995-4317-bbc0-8e846c8b906d" providerId="AD" clId="Web-{DDD1EBB5-B981-F6F8-E29D-8B5B50077FAE}" dt="2023-01-12T16:55:07.942" v="340"/>
          <ac:spMkLst>
            <pc:docMk/>
            <pc:sldMk cId="3378711650" sldId="258"/>
            <ac:spMk id="17" creationId="{70BEB1E7-2F88-40BC-B73D-42E5B6F80BFC}"/>
          </ac:spMkLst>
        </pc:spChg>
        <pc:picChg chg="add mod">
          <ac:chgData name="Colton Briggs" userId="S::cbriggs@stu.chino.k12.ca.us::99e9645e-1995-4317-bbc0-8e846c8b906d" providerId="AD" clId="Web-{DDD1EBB5-B981-F6F8-E29D-8B5B50077FAE}" dt="2023-01-12T17:39:37.444" v="462" actId="14100"/>
          <ac:picMkLst>
            <pc:docMk/>
            <pc:sldMk cId="3378711650" sldId="258"/>
            <ac:picMk id="4" creationId="{CA035329-61DB-941F-E883-D267918202C8}"/>
          </ac:picMkLst>
        </pc:picChg>
        <pc:picChg chg="add mod ord">
          <ac:chgData name="Colton Briggs" userId="S::cbriggs@stu.chino.k12.ca.us::99e9645e-1995-4317-bbc0-8e846c8b906d" providerId="AD" clId="Web-{DDD1EBB5-B981-F6F8-E29D-8B5B50077FAE}" dt="2023-01-12T17:39:43.897" v="463" actId="14100"/>
          <ac:picMkLst>
            <pc:docMk/>
            <pc:sldMk cId="3378711650" sldId="258"/>
            <ac:picMk id="7" creationId="{912B1BE6-A205-A425-BEB6-89EF45B0132C}"/>
          </ac:picMkLst>
        </pc:picChg>
      </pc:sldChg>
      <pc:sldChg chg="addSp modSp mod modTransition setBg addAnim modAnim">
        <pc:chgData name="Colton Briggs" userId="S::cbriggs@stu.chino.k12.ca.us::99e9645e-1995-4317-bbc0-8e846c8b906d" providerId="AD" clId="Web-{DDD1EBB5-B981-F6F8-E29D-8B5B50077FAE}" dt="2023-01-12T17:19:28.589" v="453" actId="20577"/>
        <pc:sldMkLst>
          <pc:docMk/>
          <pc:sldMk cId="3451385284" sldId="259"/>
        </pc:sldMkLst>
        <pc:spChg chg="mod">
          <ac:chgData name="Colton Briggs" userId="S::cbriggs@stu.chino.k12.ca.us::99e9645e-1995-4317-bbc0-8e846c8b906d" providerId="AD" clId="Web-{DDD1EBB5-B981-F6F8-E29D-8B5B50077FAE}" dt="2023-01-12T17:19:28.589" v="453" actId="20577"/>
          <ac:spMkLst>
            <pc:docMk/>
            <pc:sldMk cId="3451385284" sldId="259"/>
            <ac:spMk id="2" creationId="{B5DB16DF-2EDD-74FA-683B-53A65D1EE136}"/>
          </ac:spMkLst>
        </pc:spChg>
        <pc:spChg chg="mod">
          <ac:chgData name="Colton Briggs" userId="S::cbriggs@stu.chino.k12.ca.us::99e9645e-1995-4317-bbc0-8e846c8b906d" providerId="AD" clId="Web-{DDD1EBB5-B981-F6F8-E29D-8B5B50077FAE}" dt="2023-01-12T17:11:43.437" v="428" actId="20577"/>
          <ac:spMkLst>
            <pc:docMk/>
            <pc:sldMk cId="3451385284" sldId="259"/>
            <ac:spMk id="3" creationId="{6AB395CF-4B38-27C8-BB01-E3C491DB19F2}"/>
          </ac:spMkLst>
        </pc:spChg>
        <pc:spChg chg="add mod ord">
          <ac:chgData name="Colton Briggs" userId="S::cbriggs@stu.chino.k12.ca.us::99e9645e-1995-4317-bbc0-8e846c8b906d" providerId="AD" clId="Web-{DDD1EBB5-B981-F6F8-E29D-8B5B50077FAE}" dt="2023-01-12T16:56:02.633" v="353"/>
          <ac:spMkLst>
            <pc:docMk/>
            <pc:sldMk cId="3451385284" sldId="259"/>
            <ac:spMk id="5" creationId="{5EF0E5A4-F2BD-DAA1-DB4C-8FC2AAB3C758}"/>
          </ac:spMkLst>
        </pc:spChg>
        <pc:spChg chg="add mod">
          <ac:chgData name="Colton Briggs" userId="S::cbriggs@stu.chino.k12.ca.us::99e9645e-1995-4317-bbc0-8e846c8b906d" providerId="AD" clId="Web-{DDD1EBB5-B981-F6F8-E29D-8B5B50077FAE}" dt="2023-01-12T16:56:02.633" v="353"/>
          <ac:spMkLst>
            <pc:docMk/>
            <pc:sldMk cId="3451385284" sldId="259"/>
            <ac:spMk id="8" creationId="{F0667F8C-9E3A-CBD9-7B1F-3E543D48ABDF}"/>
          </ac:spMkLst>
        </pc:spChg>
        <pc:spChg chg="add mod">
          <ac:chgData name="Colton Briggs" userId="S::cbriggs@stu.chino.k12.ca.us::99e9645e-1995-4317-bbc0-8e846c8b906d" providerId="AD" clId="Web-{DDD1EBB5-B981-F6F8-E29D-8B5B50077FAE}" dt="2023-01-12T16:56:02.633" v="353"/>
          <ac:spMkLst>
            <pc:docMk/>
            <pc:sldMk cId="3451385284" sldId="259"/>
            <ac:spMk id="11" creationId="{43CBE618-CBA3-BD66-CFF5-7DCE87285BBB}"/>
          </ac:spMkLst>
        </pc:spChg>
        <pc:spChg chg="add">
          <ac:chgData name="Colton Briggs" userId="S::cbriggs@stu.chino.k12.ca.us::99e9645e-1995-4317-bbc0-8e846c8b906d" providerId="AD" clId="Web-{DDD1EBB5-B981-F6F8-E29D-8B5B50077FAE}" dt="2023-01-12T16:56:02.633" v="353"/>
          <ac:spMkLst>
            <pc:docMk/>
            <pc:sldMk cId="3451385284" sldId="259"/>
            <ac:spMk id="16" creationId="{B3684CCF-CEBB-4D8E-A366-95E43D4C790B}"/>
          </ac:spMkLst>
        </pc:spChg>
        <pc:spChg chg="add">
          <ac:chgData name="Colton Briggs" userId="S::cbriggs@stu.chino.k12.ca.us::99e9645e-1995-4317-bbc0-8e846c8b906d" providerId="AD" clId="Web-{DDD1EBB5-B981-F6F8-E29D-8B5B50077FAE}" dt="2023-01-12T16:56:02.633" v="353"/>
          <ac:spMkLst>
            <pc:docMk/>
            <pc:sldMk cId="3451385284" sldId="259"/>
            <ac:spMk id="18" creationId="{70BEB1E7-2F88-40BC-B73D-42E5B6F80BFC}"/>
          </ac:spMkLst>
        </pc:spChg>
        <pc:picChg chg="add mod">
          <ac:chgData name="Colton Briggs" userId="S::cbriggs@stu.chino.k12.ca.us::99e9645e-1995-4317-bbc0-8e846c8b906d" providerId="AD" clId="Web-{DDD1EBB5-B981-F6F8-E29D-8B5B50077FAE}" dt="2023-01-12T16:56:02.633" v="353"/>
          <ac:picMkLst>
            <pc:docMk/>
            <pc:sldMk cId="3451385284" sldId="259"/>
            <ac:picMk id="4" creationId="{21F76066-1D91-0BAB-C25D-5BD31FC1E4AA}"/>
          </ac:picMkLst>
        </pc:picChg>
        <pc:picChg chg="add mod">
          <ac:chgData name="Colton Briggs" userId="S::cbriggs@stu.chino.k12.ca.us::99e9645e-1995-4317-bbc0-8e846c8b906d" providerId="AD" clId="Web-{DDD1EBB5-B981-F6F8-E29D-8B5B50077FAE}" dt="2023-01-12T16:56:02.633" v="353"/>
          <ac:picMkLst>
            <pc:docMk/>
            <pc:sldMk cId="3451385284" sldId="259"/>
            <ac:picMk id="7" creationId="{E588035C-44F3-CC30-4EAB-BFC37E954C1F}"/>
          </ac:picMkLst>
        </pc:picChg>
        <pc:picChg chg="add mod ord">
          <ac:chgData name="Colton Briggs" userId="S::cbriggs@stu.chino.k12.ca.us::99e9645e-1995-4317-bbc0-8e846c8b906d" providerId="AD" clId="Web-{DDD1EBB5-B981-F6F8-E29D-8B5B50077FAE}" dt="2023-01-12T16:56:02.633" v="353"/>
          <ac:picMkLst>
            <pc:docMk/>
            <pc:sldMk cId="3451385284" sldId="259"/>
            <ac:picMk id="10" creationId="{CDF92572-8509-3CF8-1C74-9146CC5DECE0}"/>
          </ac:picMkLst>
        </pc:picChg>
      </pc:sldChg>
      <pc:sldChg chg="addSp modSp mod modTransition setBg addAnim modAnim">
        <pc:chgData name="Colton Briggs" userId="S::cbriggs@stu.chino.k12.ca.us::99e9645e-1995-4317-bbc0-8e846c8b906d" providerId="AD" clId="Web-{DDD1EBB5-B981-F6F8-E29D-8B5B50077FAE}" dt="2023-01-12T17:19:35.043" v="454" actId="20577"/>
        <pc:sldMkLst>
          <pc:docMk/>
          <pc:sldMk cId="3307375677" sldId="260"/>
        </pc:sldMkLst>
        <pc:spChg chg="mod">
          <ac:chgData name="Colton Briggs" userId="S::cbriggs@stu.chino.k12.ca.us::99e9645e-1995-4317-bbc0-8e846c8b906d" providerId="AD" clId="Web-{DDD1EBB5-B981-F6F8-E29D-8B5B50077FAE}" dt="2023-01-12T17:19:35.043" v="454" actId="20577"/>
          <ac:spMkLst>
            <pc:docMk/>
            <pc:sldMk cId="3307375677" sldId="260"/>
            <ac:spMk id="2" creationId="{8AB8FC07-CA53-233B-661F-E78CE951B3A2}"/>
          </ac:spMkLst>
        </pc:spChg>
        <pc:spChg chg="mod">
          <ac:chgData name="Colton Briggs" userId="S::cbriggs@stu.chino.k12.ca.us::99e9645e-1995-4317-bbc0-8e846c8b906d" providerId="AD" clId="Web-{DDD1EBB5-B981-F6F8-E29D-8B5B50077FAE}" dt="2023-01-12T17:12:22.033" v="431" actId="20577"/>
          <ac:spMkLst>
            <pc:docMk/>
            <pc:sldMk cId="3307375677" sldId="260"/>
            <ac:spMk id="3" creationId="{82410D56-96B5-A16A-9336-4A515AC4E1BE}"/>
          </ac:spMkLst>
        </pc:spChg>
        <pc:spChg chg="add mod">
          <ac:chgData name="Colton Briggs" userId="S::cbriggs@stu.chino.k12.ca.us::99e9645e-1995-4317-bbc0-8e846c8b906d" providerId="AD" clId="Web-{DDD1EBB5-B981-F6F8-E29D-8B5B50077FAE}" dt="2023-01-12T16:56:55.933" v="362"/>
          <ac:spMkLst>
            <pc:docMk/>
            <pc:sldMk cId="3307375677" sldId="260"/>
            <ac:spMk id="5" creationId="{8884F1DA-DE58-FE66-4F46-F176D67C462F}"/>
          </ac:spMkLst>
        </pc:spChg>
        <pc:spChg chg="add mod">
          <ac:chgData name="Colton Briggs" userId="S::cbriggs@stu.chino.k12.ca.us::99e9645e-1995-4317-bbc0-8e846c8b906d" providerId="AD" clId="Web-{DDD1EBB5-B981-F6F8-E29D-8B5B50077FAE}" dt="2023-01-12T16:56:55.933" v="362"/>
          <ac:spMkLst>
            <pc:docMk/>
            <pc:sldMk cId="3307375677" sldId="260"/>
            <ac:spMk id="8" creationId="{84A23B8C-A19F-D72C-D337-F6B9975B4BCA}"/>
          </ac:spMkLst>
        </pc:spChg>
        <pc:spChg chg="add">
          <ac:chgData name="Colton Briggs" userId="S::cbriggs@stu.chino.k12.ca.us::99e9645e-1995-4317-bbc0-8e846c8b906d" providerId="AD" clId="Web-{DDD1EBB5-B981-F6F8-E29D-8B5B50077FAE}" dt="2023-01-12T16:56:55.933" v="362"/>
          <ac:spMkLst>
            <pc:docMk/>
            <pc:sldMk cId="3307375677" sldId="260"/>
            <ac:spMk id="13" creationId="{D2B783EE-0239-4717-BBEA-8C9EAC61C824}"/>
          </ac:spMkLst>
        </pc:spChg>
        <pc:spChg chg="add">
          <ac:chgData name="Colton Briggs" userId="S::cbriggs@stu.chino.k12.ca.us::99e9645e-1995-4317-bbc0-8e846c8b906d" providerId="AD" clId="Web-{DDD1EBB5-B981-F6F8-E29D-8B5B50077FAE}" dt="2023-01-12T16:56:55.933" v="362"/>
          <ac:spMkLst>
            <pc:docMk/>
            <pc:sldMk cId="3307375677" sldId="260"/>
            <ac:spMk id="15" creationId="{A7B99495-F43F-4D80-A44F-2CB4764EB90B}"/>
          </ac:spMkLst>
        </pc:spChg>
        <pc:spChg chg="add">
          <ac:chgData name="Colton Briggs" userId="S::cbriggs@stu.chino.k12.ca.us::99e9645e-1995-4317-bbc0-8e846c8b906d" providerId="AD" clId="Web-{DDD1EBB5-B981-F6F8-E29D-8B5B50077FAE}" dt="2023-01-12T16:56:55.933" v="362"/>
          <ac:spMkLst>
            <pc:docMk/>
            <pc:sldMk cId="3307375677" sldId="260"/>
            <ac:spMk id="17" creationId="{70BEB1E7-2F88-40BC-B73D-42E5B6F80BFC}"/>
          </ac:spMkLst>
        </pc:spChg>
        <pc:picChg chg="add mod">
          <ac:chgData name="Colton Briggs" userId="S::cbriggs@stu.chino.k12.ca.us::99e9645e-1995-4317-bbc0-8e846c8b906d" providerId="AD" clId="Web-{DDD1EBB5-B981-F6F8-E29D-8B5B50077FAE}" dt="2023-01-12T16:56:55.933" v="362"/>
          <ac:picMkLst>
            <pc:docMk/>
            <pc:sldMk cId="3307375677" sldId="260"/>
            <ac:picMk id="4" creationId="{3E9C7757-650C-4C89-F2D4-A725856AFB51}"/>
          </ac:picMkLst>
        </pc:picChg>
        <pc:picChg chg="add mod ord">
          <ac:chgData name="Colton Briggs" userId="S::cbriggs@stu.chino.k12.ca.us::99e9645e-1995-4317-bbc0-8e846c8b906d" providerId="AD" clId="Web-{DDD1EBB5-B981-F6F8-E29D-8B5B50077FAE}" dt="2023-01-12T16:56:55.933" v="362"/>
          <ac:picMkLst>
            <pc:docMk/>
            <pc:sldMk cId="3307375677" sldId="260"/>
            <ac:picMk id="7" creationId="{C45B64A2-CD2C-416B-DADF-9F3B6AFEC7D9}"/>
          </ac:picMkLst>
        </pc:picChg>
      </pc:sldChg>
      <pc:sldChg chg="addSp delSp modSp mod modTransition setBg">
        <pc:chgData name="Colton Briggs" userId="S::cbriggs@stu.chino.k12.ca.us::99e9645e-1995-4317-bbc0-8e846c8b906d" providerId="AD" clId="Web-{DDD1EBB5-B981-F6F8-E29D-8B5B50077FAE}" dt="2023-01-12T17:16:57.737" v="447"/>
        <pc:sldMkLst>
          <pc:docMk/>
          <pc:sldMk cId="1432438465" sldId="261"/>
        </pc:sldMkLst>
        <pc:spChg chg="del mod">
          <ac:chgData name="Colton Briggs" userId="S::cbriggs@stu.chino.k12.ca.us::99e9645e-1995-4317-bbc0-8e846c8b906d" providerId="AD" clId="Web-{DDD1EBB5-B981-F6F8-E29D-8B5B50077FAE}" dt="2023-01-12T16:57:50.280" v="367"/>
          <ac:spMkLst>
            <pc:docMk/>
            <pc:sldMk cId="1432438465" sldId="261"/>
            <ac:spMk id="2" creationId="{1152DE9C-B85F-22BE-0ECB-36F72335F325}"/>
          </ac:spMkLst>
        </pc:spChg>
        <pc:spChg chg="del">
          <ac:chgData name="Colton Briggs" userId="S::cbriggs@stu.chino.k12.ca.us::99e9645e-1995-4317-bbc0-8e846c8b906d" providerId="AD" clId="Web-{DDD1EBB5-B981-F6F8-E29D-8B5B50077FAE}" dt="2023-01-12T16:57:41.373" v="363"/>
          <ac:spMkLst>
            <pc:docMk/>
            <pc:sldMk cId="1432438465" sldId="261"/>
            <ac:spMk id="3" creationId="{1419BE79-AD96-7D6D-BB63-11959146CC65}"/>
          </ac:spMkLst>
        </pc:spChg>
        <pc:spChg chg="add mod">
          <ac:chgData name="Colton Briggs" userId="S::cbriggs@stu.chino.k12.ca.us::99e9645e-1995-4317-bbc0-8e846c8b906d" providerId="AD" clId="Web-{DDD1EBB5-B981-F6F8-E29D-8B5B50077FAE}" dt="2023-01-12T16:57:50.280" v="367"/>
          <ac:spMkLst>
            <pc:docMk/>
            <pc:sldMk cId="1432438465" sldId="261"/>
            <ac:spMk id="5" creationId="{CC8F6805-BCDF-11C6-7647-D0F18625DE96}"/>
          </ac:spMkLst>
        </pc:spChg>
        <pc:spChg chg="add">
          <ac:chgData name="Colton Briggs" userId="S::cbriggs@stu.chino.k12.ca.us::99e9645e-1995-4317-bbc0-8e846c8b906d" providerId="AD" clId="Web-{DDD1EBB5-B981-F6F8-E29D-8B5B50077FAE}" dt="2023-01-12T16:57:50.280" v="367"/>
          <ac:spMkLst>
            <pc:docMk/>
            <pc:sldMk cId="1432438465" sldId="261"/>
            <ac:spMk id="10" creationId="{42A4FC2C-047E-45A5-965D-8E1E3BF09BC6}"/>
          </ac:spMkLst>
        </pc:spChg>
        <pc:picChg chg="add mod ord">
          <ac:chgData name="Colton Briggs" userId="S::cbriggs@stu.chino.k12.ca.us::99e9645e-1995-4317-bbc0-8e846c8b906d" providerId="AD" clId="Web-{DDD1EBB5-B981-F6F8-E29D-8B5B50077FAE}" dt="2023-01-12T16:57:50.280" v="367"/>
          <ac:picMkLst>
            <pc:docMk/>
            <pc:sldMk cId="1432438465" sldId="261"/>
            <ac:picMk id="4" creationId="{A60B89D8-CCAA-233F-EC74-BE94648392B8}"/>
          </ac:picMkLst>
        </pc:picChg>
      </pc:sldChg>
      <pc:sldMasterChg chg="modTransition modSldLayout">
        <pc:chgData name="Colton Briggs" userId="S::cbriggs@stu.chino.k12.ca.us::99e9645e-1995-4317-bbc0-8e846c8b906d" providerId="AD" clId="Web-{DDD1EBB5-B981-F6F8-E29D-8B5B50077FAE}" dt="2023-01-12T17:13:50.663" v="440"/>
        <pc:sldMasterMkLst>
          <pc:docMk/>
          <pc:sldMasterMk cId="2460954070" sldId="2147483660"/>
        </pc:sldMasterMkLst>
        <pc:sldLayoutChg chg="modTransition">
          <pc:chgData name="Colton Briggs" userId="S::cbriggs@stu.chino.k12.ca.us::99e9645e-1995-4317-bbc0-8e846c8b906d" providerId="AD" clId="Web-{DDD1EBB5-B981-F6F8-E29D-8B5B50077FAE}" dt="2023-01-12T17:13:50.663" v="440"/>
          <pc:sldLayoutMkLst>
            <pc:docMk/>
            <pc:sldMasterMk cId="2460954070" sldId="2147483660"/>
            <pc:sldLayoutMk cId="2385387890" sldId="2147483661"/>
          </pc:sldLayoutMkLst>
        </pc:sldLayoutChg>
        <pc:sldLayoutChg chg="modTransition">
          <pc:chgData name="Colton Briggs" userId="S::cbriggs@stu.chino.k12.ca.us::99e9645e-1995-4317-bbc0-8e846c8b906d" providerId="AD" clId="Web-{DDD1EBB5-B981-F6F8-E29D-8B5B50077FAE}" dt="2023-01-12T17:13:50.663" v="440"/>
          <pc:sldLayoutMkLst>
            <pc:docMk/>
            <pc:sldMasterMk cId="2460954070" sldId="2147483660"/>
            <pc:sldLayoutMk cId="949138452" sldId="2147483662"/>
          </pc:sldLayoutMkLst>
        </pc:sldLayoutChg>
        <pc:sldLayoutChg chg="modTransition">
          <pc:chgData name="Colton Briggs" userId="S::cbriggs@stu.chino.k12.ca.us::99e9645e-1995-4317-bbc0-8e846c8b906d" providerId="AD" clId="Web-{DDD1EBB5-B981-F6F8-E29D-8B5B50077FAE}" dt="2023-01-12T17:13:50.663" v="440"/>
          <pc:sldLayoutMkLst>
            <pc:docMk/>
            <pc:sldMasterMk cId="2460954070" sldId="2147483660"/>
            <pc:sldLayoutMk cId="2591524520" sldId="2147483663"/>
          </pc:sldLayoutMkLst>
        </pc:sldLayoutChg>
        <pc:sldLayoutChg chg="modTransition">
          <pc:chgData name="Colton Briggs" userId="S::cbriggs@stu.chino.k12.ca.us::99e9645e-1995-4317-bbc0-8e846c8b906d" providerId="AD" clId="Web-{DDD1EBB5-B981-F6F8-E29D-8B5B50077FAE}" dt="2023-01-12T17:13:50.663" v="440"/>
          <pc:sldLayoutMkLst>
            <pc:docMk/>
            <pc:sldMasterMk cId="2460954070" sldId="2147483660"/>
            <pc:sldLayoutMk cId="1203092039" sldId="2147483664"/>
          </pc:sldLayoutMkLst>
        </pc:sldLayoutChg>
        <pc:sldLayoutChg chg="modTransition">
          <pc:chgData name="Colton Briggs" userId="S::cbriggs@stu.chino.k12.ca.us::99e9645e-1995-4317-bbc0-8e846c8b906d" providerId="AD" clId="Web-{DDD1EBB5-B981-F6F8-E29D-8B5B50077FAE}" dt="2023-01-12T17:13:50.663" v="440"/>
          <pc:sldLayoutMkLst>
            <pc:docMk/>
            <pc:sldMasterMk cId="2460954070" sldId="2147483660"/>
            <pc:sldLayoutMk cId="3733172339" sldId="2147483665"/>
          </pc:sldLayoutMkLst>
        </pc:sldLayoutChg>
        <pc:sldLayoutChg chg="modTransition">
          <pc:chgData name="Colton Briggs" userId="S::cbriggs@stu.chino.k12.ca.us::99e9645e-1995-4317-bbc0-8e846c8b906d" providerId="AD" clId="Web-{DDD1EBB5-B981-F6F8-E29D-8B5B50077FAE}" dt="2023-01-12T17:13:50.663" v="440"/>
          <pc:sldLayoutMkLst>
            <pc:docMk/>
            <pc:sldMasterMk cId="2460954070" sldId="2147483660"/>
            <pc:sldLayoutMk cId="3210312558" sldId="2147483666"/>
          </pc:sldLayoutMkLst>
        </pc:sldLayoutChg>
        <pc:sldLayoutChg chg="modTransition">
          <pc:chgData name="Colton Briggs" userId="S::cbriggs@stu.chino.k12.ca.us::99e9645e-1995-4317-bbc0-8e846c8b906d" providerId="AD" clId="Web-{DDD1EBB5-B981-F6F8-E29D-8B5B50077FAE}" dt="2023-01-12T17:13:50.663" v="440"/>
          <pc:sldLayoutMkLst>
            <pc:docMk/>
            <pc:sldMasterMk cId="2460954070" sldId="2147483660"/>
            <pc:sldLayoutMk cId="3146388984" sldId="2147483667"/>
          </pc:sldLayoutMkLst>
        </pc:sldLayoutChg>
        <pc:sldLayoutChg chg="modTransition">
          <pc:chgData name="Colton Briggs" userId="S::cbriggs@stu.chino.k12.ca.us::99e9645e-1995-4317-bbc0-8e846c8b906d" providerId="AD" clId="Web-{DDD1EBB5-B981-F6F8-E29D-8B5B50077FAE}" dt="2023-01-12T17:13:50.663" v="440"/>
          <pc:sldLayoutMkLst>
            <pc:docMk/>
            <pc:sldMasterMk cId="2460954070" sldId="2147483660"/>
            <pc:sldLayoutMk cId="3171841454" sldId="2147483668"/>
          </pc:sldLayoutMkLst>
        </pc:sldLayoutChg>
        <pc:sldLayoutChg chg="modTransition">
          <pc:chgData name="Colton Briggs" userId="S::cbriggs@stu.chino.k12.ca.us::99e9645e-1995-4317-bbc0-8e846c8b906d" providerId="AD" clId="Web-{DDD1EBB5-B981-F6F8-E29D-8B5B50077FAE}" dt="2023-01-12T17:13:50.663" v="440"/>
          <pc:sldLayoutMkLst>
            <pc:docMk/>
            <pc:sldMasterMk cId="2460954070" sldId="2147483660"/>
            <pc:sldLayoutMk cId="1718958274" sldId="2147483669"/>
          </pc:sldLayoutMkLst>
        </pc:sldLayoutChg>
        <pc:sldLayoutChg chg="modTransition">
          <pc:chgData name="Colton Briggs" userId="S::cbriggs@stu.chino.k12.ca.us::99e9645e-1995-4317-bbc0-8e846c8b906d" providerId="AD" clId="Web-{DDD1EBB5-B981-F6F8-E29D-8B5B50077FAE}" dt="2023-01-12T17:13:50.663" v="440"/>
          <pc:sldLayoutMkLst>
            <pc:docMk/>
            <pc:sldMasterMk cId="2460954070" sldId="2147483660"/>
            <pc:sldLayoutMk cId="2202905451" sldId="2147483670"/>
          </pc:sldLayoutMkLst>
        </pc:sldLayoutChg>
        <pc:sldLayoutChg chg="modTransition">
          <pc:chgData name="Colton Briggs" userId="S::cbriggs@stu.chino.k12.ca.us::99e9645e-1995-4317-bbc0-8e846c8b906d" providerId="AD" clId="Web-{DDD1EBB5-B981-F6F8-E29D-8B5B50077FAE}" dt="2023-01-12T17:13:50.663" v="440"/>
          <pc:sldLayoutMkLst>
            <pc:docMk/>
            <pc:sldMasterMk cId="2460954070" sldId="2147483660"/>
            <pc:sldLayoutMk cId="3479445657" sldId="2147483671"/>
          </pc:sldLayoutMkLst>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1/20/2023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9207345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0672262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2349707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01343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7003401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C764DE79-268F-4C1A-8933-263129D2AF90}" type="datetimeFigureOut">
              <a:rPr lang="en-US" dirty="0"/>
              <a:t>1/20/2023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959720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C764DE79-268F-4C1A-8933-263129D2AF90}" type="datetimeFigureOut">
              <a:rPr lang="en-US" dirty="0"/>
              <a:t>1/20/2023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7001692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1/20/2023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9587878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1/20/2023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6265102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1/20/2023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746601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1/20/2023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728682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1/20/2023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4159279343"/>
      </p:ext>
    </p:extLst>
  </p:cSld>
  <p:clrMap bg1="dk1" tx1="lt1" bg2="dk2" tx2="lt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mc:AlternateContent xmlns:mc="http://schemas.openxmlformats.org/markup-compatibility/2006">
    <mc:Choice xmlns:p14="http://schemas.microsoft.com/office/powerpoint/2010/main" Requires="p14">
      <p:transition p14:dur="100">
        <p:cut/>
      </p:transition>
    </mc:Choice>
    <mc:Fallback>
      <p:transition>
        <p:cu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nursingclio.org/2019/04/11/what-does-gender-have-to-do-with-the-desert/" TargetMode="Externa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hyperlink" Target="https://creativecommons.org/licenses/by-nc-sa/3.0/"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fallout.gamepedia.com/Mojave_wasteland" TargetMode="External"/><Relationship Id="rId7" Type="http://schemas.openxmlformats.org/officeDocument/2006/relationships/hyperlink" Target="https://creativecommons.org/licenses/by-sa/3.0/" TargetMode="Externa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hyperlink" Target="https://creativecommons.org/licenses/by-nc-nd/3.0/" TargetMode="External"/><Relationship Id="rId5" Type="http://schemas.openxmlformats.org/officeDocument/2006/relationships/hyperlink" Target="https://www.travelinusa.us/california-desert/" TargetMode="Externa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8" Type="http://schemas.openxmlformats.org/officeDocument/2006/relationships/hyperlink" Target="https://creativecommons.org/licenses/by-nc-nd/3.0/" TargetMode="External"/><Relationship Id="rId3" Type="http://schemas.openxmlformats.org/officeDocument/2006/relationships/image" Target="../media/image5.jpeg"/><Relationship Id="rId7" Type="http://schemas.openxmlformats.org/officeDocument/2006/relationships/image" Target="../media/image7.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hyperlink" Target="http://www.cakesandmore.in/2014/07/creamed-corn-in-savory-choux-puffs.html" TargetMode="External"/><Relationship Id="rId5" Type="http://schemas.openxmlformats.org/officeDocument/2006/relationships/image" Target="../media/image6.jpeg"/><Relationship Id="rId4" Type="http://schemas.openxmlformats.org/officeDocument/2006/relationships/hyperlink" Target="https://www.flickr.com/photos/124591391@N03/15523545008" TargetMode="External"/><Relationship Id="rId9" Type="http://schemas.openxmlformats.org/officeDocument/2006/relationships/hyperlink" Target="https://creativecommons.org/licenses/by/3.0/"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www.flickr.com/photos/joeshlabotnik/4000459403/" TargetMode="External"/><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brewminate.com/kumeyaay-native-american-oral-literature-cultural-identity-and-language-revitalisation/" TargetMode="External"/><Relationship Id="rId7" Type="http://schemas.openxmlformats.org/officeDocument/2006/relationships/hyperlink" Target="https://creativecommons.org/licenses/by-nd/3.0/" TargetMode="External"/><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hyperlink" Target="https://creativecommons.org/licenses/by-nc-sa/3.0/" TargetMode="External"/><Relationship Id="rId5" Type="http://schemas.openxmlformats.org/officeDocument/2006/relationships/hyperlink" Target="http://guity-novin.blogspot.com/2010/03/history-of-graphic-design-native.html" TargetMode="Externa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hyperlink" Target="https://nursingclio.org/2019/04/11/what-does-gender-have-to-do-with-the-desert/" TargetMode="Externa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920C2-8064-2758-0BF5-4108A0055E17}"/>
              </a:ext>
            </a:extLst>
          </p:cNvPr>
          <p:cNvSpPr>
            <a:spLocks noGrp="1"/>
          </p:cNvSpPr>
          <p:nvPr>
            <p:ph type="ctrTitle"/>
          </p:nvPr>
        </p:nvSpPr>
        <p:spPr>
          <a:xfrm>
            <a:off x="7464614" y="1783959"/>
            <a:ext cx="4087306" cy="2889114"/>
          </a:xfrm>
        </p:spPr>
        <p:txBody>
          <a:bodyPr anchor="b">
            <a:normAutofit/>
          </a:bodyPr>
          <a:lstStyle/>
          <a:p>
            <a:pPr algn="l"/>
            <a:r>
              <a:rPr lang="en-US" sz="5400" dirty="0">
                <a:solidFill>
                  <a:srgbClr val="00B0F0"/>
                </a:solidFill>
                <a:latin typeface="Pristina"/>
                <a:cs typeface="Calibri Light"/>
              </a:rPr>
              <a:t>Mojave</a:t>
            </a:r>
            <a:br>
              <a:rPr lang="en-US" sz="5400" dirty="0">
                <a:latin typeface="Pristina"/>
                <a:cs typeface="Calibri Light"/>
              </a:rPr>
            </a:br>
            <a:endParaRPr lang="en-US" sz="5400">
              <a:cs typeface="Calibri Light"/>
            </a:endParaRPr>
          </a:p>
        </p:txBody>
      </p:sp>
      <p:sp>
        <p:nvSpPr>
          <p:cNvPr id="3" name="Subtitle 2">
            <a:extLst>
              <a:ext uri="{FF2B5EF4-FFF2-40B4-BE49-F238E27FC236}">
                <a16:creationId xmlns:a16="http://schemas.microsoft.com/office/drawing/2014/main" id="{1D570544-0DCA-8466-4150-A95597D031CB}"/>
              </a:ext>
            </a:extLst>
          </p:cNvPr>
          <p:cNvSpPr>
            <a:spLocks noGrp="1"/>
          </p:cNvSpPr>
          <p:nvPr>
            <p:ph type="subTitle" idx="1"/>
          </p:nvPr>
        </p:nvSpPr>
        <p:spPr>
          <a:xfrm>
            <a:off x="7464612" y="4750893"/>
            <a:ext cx="4087305" cy="1147863"/>
          </a:xfrm>
        </p:spPr>
        <p:txBody>
          <a:bodyPr vert="horz" lIns="91440" tIns="45720" rIns="91440" bIns="45720" rtlCol="0" anchor="t">
            <a:normAutofit/>
          </a:bodyPr>
          <a:lstStyle/>
          <a:p>
            <a:pPr algn="l"/>
            <a:r>
              <a:rPr lang="en-US" sz="2800" dirty="0">
                <a:solidFill>
                  <a:srgbClr val="00B0F0"/>
                </a:solidFill>
                <a:latin typeface="Pristina"/>
                <a:cs typeface="Calibri"/>
              </a:rPr>
              <a:t>By Colton</a:t>
            </a:r>
            <a:endParaRPr lang="en-US" sz="2800">
              <a:solidFill>
                <a:srgbClr val="00B0F0"/>
              </a:solidFill>
              <a:latin typeface="Pristina"/>
              <a:cs typeface="Times New Roman"/>
            </a:endParaRPr>
          </a:p>
        </p:txBody>
      </p:sp>
      <p:pic>
        <p:nvPicPr>
          <p:cNvPr id="8" name="Picture 8" descr="A picture containing text, outdoor, old, people&#10;&#10;Description automatically generated">
            <a:extLst>
              <a:ext uri="{FF2B5EF4-FFF2-40B4-BE49-F238E27FC236}">
                <a16:creationId xmlns:a16="http://schemas.microsoft.com/office/drawing/2014/main" id="{98DD6513-94A1-2B2E-190B-B08E0AF2BF89}"/>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11438" r="10929" b="2"/>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
        <p:nvSpPr>
          <p:cNvPr id="9" name="TextBox 8">
            <a:extLst>
              <a:ext uri="{FF2B5EF4-FFF2-40B4-BE49-F238E27FC236}">
                <a16:creationId xmlns:a16="http://schemas.microsoft.com/office/drawing/2014/main" id="{446F1118-5A0C-653A-B64A-5DDBC4720D42}"/>
              </a:ext>
            </a:extLst>
          </p:cNvPr>
          <p:cNvSpPr txBox="1"/>
          <p:nvPr/>
        </p:nvSpPr>
        <p:spPr>
          <a:xfrm>
            <a:off x="9737482" y="6657945"/>
            <a:ext cx="2454518" cy="200055"/>
          </a:xfrm>
          <a:prstGeom prst="rect">
            <a:avLst/>
          </a:prstGeom>
          <a:solidFill>
            <a:srgbClr val="000000"/>
          </a:solidFill>
        </p:spPr>
        <p:txBody>
          <a:bodyPr wrap="none">
            <a:spAutoFit/>
          </a:bodyPr>
          <a:lstStyle/>
          <a:p>
            <a:pPr algn="r">
              <a:spcAft>
                <a:spcPts val="600"/>
              </a:spcAft>
            </a:pPr>
            <a:r>
              <a:rPr lang="en-US" sz="700" dirty="0">
                <a:solidFill>
                  <a:srgbClr val="FFFFFF"/>
                </a:solidFill>
                <a:hlinkClick r:id="rId3">
                  <a:extLst>
                    <a:ext uri="{A12FA001-AC4F-418D-AE19-62706E023703}">
                      <ahyp:hlinkClr xmlns:ahyp="http://schemas.microsoft.com/office/drawing/2018/hyperlinkcolor" val="tx"/>
                    </a:ext>
                  </a:extLst>
                </a:hlinkClick>
              </a:rPr>
              <a:t>This Photo</a:t>
            </a:r>
            <a:r>
              <a:rPr lang="en-US" sz="700" dirty="0">
                <a:solidFill>
                  <a:srgbClr val="FFFFFF"/>
                </a:solidFill>
              </a:rPr>
              <a:t> by Unknown author is licensed under </a:t>
            </a:r>
            <a:r>
              <a:rPr lang="en-US" sz="700" dirty="0">
                <a:solidFill>
                  <a:srgbClr val="FFFFFF"/>
                </a:solidFill>
                <a:hlinkClick r:id="rId4">
                  <a:extLst>
                    <a:ext uri="{A12FA001-AC4F-418D-AE19-62706E023703}">
                      <ahyp:hlinkClr xmlns:ahyp="http://schemas.microsoft.com/office/drawing/2018/hyperlinkcolor" val="tx"/>
                    </a:ext>
                  </a:extLst>
                </a:hlinkClick>
              </a:rPr>
              <a:t>CC BY-SA-NC</a:t>
            </a:r>
            <a:r>
              <a:rPr lang="en-US" sz="700" dirty="0">
                <a:solidFill>
                  <a:srgbClr val="FFFFFF"/>
                </a:solidFill>
              </a:rPr>
              <a:t>.</a:t>
            </a:r>
          </a:p>
        </p:txBody>
      </p:sp>
    </p:spTree>
    <p:extLst>
      <p:ext uri="{BB962C8B-B14F-4D97-AF65-F5344CB8AC3E}">
        <p14:creationId xmlns:p14="http://schemas.microsoft.com/office/powerpoint/2010/main" val="1370459473"/>
      </p:ext>
    </p:extLst>
  </p:cSld>
  <p:clrMapOvr>
    <a:overrideClrMapping bg1="dk1" tx1="lt1" bg2="dk2" tx2="lt2" accent1="accent1" accent2="accent2" accent3="accent3" accent4="accent4" accent5="accent5" accent6="accent6" hlink="hlink" folHlink="folHlink"/>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150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100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87625-AF69-9AB0-A1B5-9EB95969FCCE}"/>
              </a:ext>
            </a:extLst>
          </p:cNvPr>
          <p:cNvSpPr>
            <a:spLocks noGrp="1"/>
          </p:cNvSpPr>
          <p:nvPr>
            <p:ph type="title"/>
          </p:nvPr>
        </p:nvSpPr>
        <p:spPr>
          <a:xfrm>
            <a:off x="838201" y="345810"/>
            <a:ext cx="5120561" cy="1325563"/>
          </a:xfrm>
        </p:spPr>
        <p:txBody>
          <a:bodyPr>
            <a:normAutofit/>
          </a:bodyPr>
          <a:lstStyle/>
          <a:p>
            <a:r>
              <a:rPr lang="en-US" dirty="0">
                <a:solidFill>
                  <a:srgbClr val="00B0F0"/>
                </a:solidFill>
                <a:latin typeface="Pristina"/>
                <a:cs typeface="Calibri Light"/>
              </a:rPr>
              <a:t>Location</a:t>
            </a:r>
            <a:endParaRPr lang="en-US" dirty="0">
              <a:solidFill>
                <a:srgbClr val="00B0F0"/>
              </a:solidFill>
              <a:latin typeface="Pristina"/>
            </a:endParaRPr>
          </a:p>
        </p:txBody>
      </p:sp>
      <p:sp>
        <p:nvSpPr>
          <p:cNvPr id="3" name="Content Placeholder 2">
            <a:extLst>
              <a:ext uri="{FF2B5EF4-FFF2-40B4-BE49-F238E27FC236}">
                <a16:creationId xmlns:a16="http://schemas.microsoft.com/office/drawing/2014/main" id="{D8B29D55-6B6C-DDBD-CB2C-53B94044E4B3}"/>
              </a:ext>
            </a:extLst>
          </p:cNvPr>
          <p:cNvSpPr>
            <a:spLocks noGrp="1"/>
          </p:cNvSpPr>
          <p:nvPr>
            <p:ph idx="1"/>
          </p:nvPr>
        </p:nvSpPr>
        <p:spPr>
          <a:xfrm>
            <a:off x="838201" y="1825625"/>
            <a:ext cx="5092194" cy="4351338"/>
          </a:xfrm>
        </p:spPr>
        <p:txBody>
          <a:bodyPr vert="horz" lIns="91440" tIns="45720" rIns="91440" bIns="45720" rtlCol="0" anchor="t">
            <a:normAutofit/>
          </a:bodyPr>
          <a:lstStyle/>
          <a:p>
            <a:pPr>
              <a:buFont typeface="Wingdings" panose="020B0604020202020204" pitchFamily="34" charset="0"/>
              <a:buChar char="Ø"/>
            </a:pPr>
            <a:r>
              <a:rPr lang="en-US" sz="3600" dirty="0">
                <a:solidFill>
                  <a:srgbClr val="00B0F0"/>
                </a:solidFill>
                <a:latin typeface="Pristina"/>
                <a:cs typeface="Calibri"/>
              </a:rPr>
              <a:t>The Mojave tribe lived in the desert part of California. The Mojave lived in southeastern California, along the Colorado river and they`re located on high ground. The climate in this area is hot, so they need little protection from the sun.</a:t>
            </a:r>
            <a:endParaRPr lang="en-US" sz="3600">
              <a:latin typeface="Pristina"/>
            </a:endParaRPr>
          </a:p>
        </p:txBody>
      </p:sp>
      <p:pic>
        <p:nvPicPr>
          <p:cNvPr id="11" name="Picture 11" descr="Map&#10;&#10;Description automatically generated">
            <a:extLst>
              <a:ext uri="{FF2B5EF4-FFF2-40B4-BE49-F238E27FC236}">
                <a16:creationId xmlns:a16="http://schemas.microsoft.com/office/drawing/2014/main" id="{0D63A539-9B30-E59D-237F-AB40EEC5A5E3}"/>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r="30136" b="-1"/>
          <a:stretch/>
        </p:blipFill>
        <p:spPr>
          <a:xfrm>
            <a:off x="7901259" y="2727729"/>
            <a:ext cx="4290741" cy="4130271"/>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p:spPr>
      </p:pic>
      <p:pic>
        <p:nvPicPr>
          <p:cNvPr id="6" name="Picture 8" descr="Map&#10;&#10;Description automatically generated">
            <a:extLst>
              <a:ext uri="{FF2B5EF4-FFF2-40B4-BE49-F238E27FC236}">
                <a16:creationId xmlns:a16="http://schemas.microsoft.com/office/drawing/2014/main" id="{3E7177DB-F900-250C-9362-F3BDB1ECEE55}"/>
              </a:ext>
            </a:extLst>
          </p:cNvPr>
          <p:cNvPicPr>
            <a:picLocks noChangeAspect="1"/>
          </p:cNvPicPr>
          <p:nvPr/>
        </p:nvPicPr>
        <p:blipFill rotWithShape="1">
          <a:blip r:embed="rId4">
            <a:extLst>
              <a:ext uri="{837473B0-CC2E-450A-ABE3-18F120FF3D39}">
                <a1611:picAttrSrcUrl xmlns:a1611="http://schemas.microsoft.com/office/drawing/2016/11/main" r:id="rId5"/>
              </a:ext>
            </a:extLst>
          </a:blip>
          <a:srcRect l="307" r="6092"/>
          <a:stretch/>
        </p:blipFill>
        <p:spPr>
          <a:xfrm>
            <a:off x="6261607" y="1"/>
            <a:ext cx="3519312"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p:spPr>
      </p:pic>
      <p:sp>
        <p:nvSpPr>
          <p:cNvPr id="9" name="TextBox 8">
            <a:extLst>
              <a:ext uri="{FF2B5EF4-FFF2-40B4-BE49-F238E27FC236}">
                <a16:creationId xmlns:a16="http://schemas.microsoft.com/office/drawing/2014/main" id="{C8711914-BC1D-1501-510F-B5FF7A11872B}"/>
              </a:ext>
            </a:extLst>
          </p:cNvPr>
          <p:cNvSpPr txBox="1"/>
          <p:nvPr/>
        </p:nvSpPr>
        <p:spPr>
          <a:xfrm>
            <a:off x="9718246" y="6870700"/>
            <a:ext cx="2473754"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5">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6">
                  <a:extLst>
                    <a:ext uri="{A12FA001-AC4F-418D-AE19-62706E023703}">
                      <ahyp:hlinkClr xmlns:ahyp="http://schemas.microsoft.com/office/drawing/2018/hyperlinkcolor" val="tx"/>
                    </a:ext>
                  </a:extLst>
                </a:hlinkClick>
              </a:rPr>
              <a:t>CC BY-NC-ND</a:t>
            </a:r>
            <a:r>
              <a:rPr lang="en-US" sz="700">
                <a:solidFill>
                  <a:srgbClr val="FFFFFF"/>
                </a:solidFill>
              </a:rPr>
              <a:t>.</a:t>
            </a:r>
          </a:p>
        </p:txBody>
      </p:sp>
      <p:sp>
        <p:nvSpPr>
          <p:cNvPr id="12" name="TextBox 11">
            <a:extLst>
              <a:ext uri="{FF2B5EF4-FFF2-40B4-BE49-F238E27FC236}">
                <a16:creationId xmlns:a16="http://schemas.microsoft.com/office/drawing/2014/main" id="{9E4A4323-3BBE-67DF-251B-E8F6D09DC0CE}"/>
              </a:ext>
            </a:extLst>
          </p:cNvPr>
          <p:cNvSpPr txBox="1"/>
          <p:nvPr/>
        </p:nvSpPr>
        <p:spPr>
          <a:xfrm>
            <a:off x="7384078" y="6870700"/>
            <a:ext cx="2321468"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7">
                  <a:extLst>
                    <a:ext uri="{A12FA001-AC4F-418D-AE19-62706E023703}">
                      <ahyp:hlinkClr xmlns:ahyp="http://schemas.microsoft.com/office/drawing/2018/hyperlinkcolor" val="tx"/>
                    </a:ext>
                  </a:extLst>
                </a:hlinkClick>
              </a:rPr>
              <a:t>CC BY-SA</a:t>
            </a:r>
            <a:r>
              <a:rPr lang="en-US" sz="700">
                <a:solidFill>
                  <a:srgbClr val="FFFFFF"/>
                </a:solidFill>
              </a:rPr>
              <a:t>.</a:t>
            </a:r>
          </a:p>
        </p:txBody>
      </p:sp>
    </p:spTree>
    <p:extLst>
      <p:ext uri="{BB962C8B-B14F-4D97-AF65-F5344CB8AC3E}">
        <p14:creationId xmlns:p14="http://schemas.microsoft.com/office/powerpoint/2010/main" val="186392675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pic>
        <p:nvPicPr>
          <p:cNvPr id="11" name="Picture 11" descr="Orange Pumpkins Background Free Stock Photo - Public Domain Pictures">
            <a:extLst>
              <a:ext uri="{FF2B5EF4-FFF2-40B4-BE49-F238E27FC236}">
                <a16:creationId xmlns:a16="http://schemas.microsoft.com/office/drawing/2014/main" id="{1049A43A-AC41-4E2A-EB0A-11317960890F}"/>
              </a:ext>
            </a:extLst>
          </p:cNvPr>
          <p:cNvPicPr>
            <a:picLocks noChangeAspect="1"/>
          </p:cNvPicPr>
          <p:nvPr/>
        </p:nvPicPr>
        <p:blipFill rotWithShape="1">
          <a:blip r:embed="rId2"/>
          <a:srcRect r="2290" b="1"/>
          <a:stretch/>
        </p:blipFill>
        <p:spPr>
          <a:xfrm>
            <a:off x="3136389" y="10"/>
            <a:ext cx="4979304" cy="3401558"/>
          </a:xfrm>
          <a:custGeom>
            <a:avLst/>
            <a:gdLst/>
            <a:ahLst/>
            <a:cxnLst/>
            <a:rect l="l" t="t" r="r" b="b"/>
            <a:pathLst>
              <a:path w="4979304" h="3364992">
                <a:moveTo>
                  <a:pt x="0" y="0"/>
                </a:moveTo>
                <a:lnTo>
                  <a:pt x="4211250" y="0"/>
                </a:lnTo>
                <a:lnTo>
                  <a:pt x="4309461" y="192282"/>
                </a:lnTo>
                <a:cubicBezTo>
                  <a:pt x="4697535" y="1033269"/>
                  <a:pt x="4937593" y="2032690"/>
                  <a:pt x="4974907" y="3110424"/>
                </a:cubicBezTo>
                <a:lnTo>
                  <a:pt x="4979304" y="3364992"/>
                </a:lnTo>
                <a:lnTo>
                  <a:pt x="800592" y="3364992"/>
                </a:lnTo>
                <a:lnTo>
                  <a:pt x="797493" y="3185579"/>
                </a:lnTo>
                <a:cubicBezTo>
                  <a:pt x="756786" y="2009870"/>
                  <a:pt x="474799" y="927359"/>
                  <a:pt x="22579" y="42066"/>
                </a:cubicBezTo>
                <a:close/>
              </a:path>
            </a:pathLst>
          </a:custGeom>
        </p:spPr>
      </p:pic>
      <p:pic>
        <p:nvPicPr>
          <p:cNvPr id="8" name="Picture 8">
            <a:extLst>
              <a:ext uri="{FF2B5EF4-FFF2-40B4-BE49-F238E27FC236}">
                <a16:creationId xmlns:a16="http://schemas.microsoft.com/office/drawing/2014/main" id="{44475478-12A5-C1DE-3893-5D84B02B1804}"/>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1985" r="3621"/>
          <a:stretch/>
        </p:blipFill>
        <p:spPr>
          <a:xfrm>
            <a:off x="7381690" y="3456433"/>
            <a:ext cx="4810310" cy="3401568"/>
          </a:xfrm>
          <a:custGeom>
            <a:avLst/>
            <a:gdLst/>
            <a:ahLst/>
            <a:cxnLst/>
            <a:rect l="l" t="t" r="r" b="b"/>
            <a:pathLst>
              <a:path w="4810310" h="3401568">
                <a:moveTo>
                  <a:pt x="781270" y="0"/>
                </a:moveTo>
                <a:lnTo>
                  <a:pt x="4810310" y="0"/>
                </a:lnTo>
                <a:lnTo>
                  <a:pt x="4810310" y="3401568"/>
                </a:lnTo>
                <a:lnTo>
                  <a:pt x="0" y="3401568"/>
                </a:lnTo>
                <a:lnTo>
                  <a:pt x="1963" y="3397912"/>
                </a:lnTo>
                <a:cubicBezTo>
                  <a:pt x="454182" y="2512619"/>
                  <a:pt x="736170" y="1430108"/>
                  <a:pt x="776876" y="254399"/>
                </a:cubicBezTo>
                <a:close/>
              </a:path>
            </a:pathLst>
          </a:custGeom>
        </p:spPr>
      </p:pic>
      <p:pic>
        <p:nvPicPr>
          <p:cNvPr id="5" name="Picture 5">
            <a:extLst>
              <a:ext uri="{FF2B5EF4-FFF2-40B4-BE49-F238E27FC236}">
                <a16:creationId xmlns:a16="http://schemas.microsoft.com/office/drawing/2014/main" id="{45CFFA1F-07CF-C665-5DB6-470FA6034407}"/>
              </a:ext>
            </a:extLst>
          </p:cNvPr>
          <p:cNvPicPr>
            <a:picLocks noChangeAspect="1"/>
          </p:cNvPicPr>
          <p:nvPr/>
        </p:nvPicPr>
        <p:blipFill rotWithShape="1">
          <a:blip r:embed="rId5">
            <a:extLst>
              <a:ext uri="{837473B0-CC2E-450A-ABE3-18F120FF3D39}">
                <a1611:picAttrSrcUrl xmlns:a1611="http://schemas.microsoft.com/office/drawing/2016/11/main" r:id="rId6"/>
              </a:ext>
            </a:extLst>
          </a:blip>
          <a:srcRect l="3708" r="1" b="1"/>
          <a:stretch/>
        </p:blipFill>
        <p:spPr>
          <a:xfrm>
            <a:off x="3189428" y="3456432"/>
            <a:ext cx="4925479" cy="3401568"/>
          </a:xfrm>
          <a:custGeom>
            <a:avLst/>
            <a:gdLst/>
            <a:ahLst/>
            <a:cxnLst/>
            <a:rect l="l" t="t" r="r" b="b"/>
            <a:pathLst>
              <a:path w="4925479" h="3364992">
                <a:moveTo>
                  <a:pt x="749362" y="0"/>
                </a:moveTo>
                <a:lnTo>
                  <a:pt x="4925479" y="0"/>
                </a:lnTo>
                <a:lnTo>
                  <a:pt x="4921868" y="209033"/>
                </a:lnTo>
                <a:cubicBezTo>
                  <a:pt x="4884554" y="1286766"/>
                  <a:pt x="4644496" y="2286187"/>
                  <a:pt x="4256422" y="3127175"/>
                </a:cubicBezTo>
                <a:lnTo>
                  <a:pt x="4134952" y="3364992"/>
                </a:lnTo>
                <a:lnTo>
                  <a:pt x="0" y="3364992"/>
                </a:lnTo>
                <a:lnTo>
                  <a:pt x="79008" y="3202330"/>
                </a:lnTo>
                <a:cubicBezTo>
                  <a:pt x="467082" y="2361343"/>
                  <a:pt x="707140" y="1361922"/>
                  <a:pt x="744454" y="284189"/>
                </a:cubicBezTo>
                <a:close/>
              </a:path>
            </a:pathLst>
          </a:custGeom>
        </p:spPr>
      </p:pic>
      <p:sp>
        <p:nvSpPr>
          <p:cNvPr id="2" name="Title 1">
            <a:extLst>
              <a:ext uri="{FF2B5EF4-FFF2-40B4-BE49-F238E27FC236}">
                <a16:creationId xmlns:a16="http://schemas.microsoft.com/office/drawing/2014/main" id="{4AD36017-2DDD-27F3-9FEA-3DE5E0EB526D}"/>
              </a:ext>
            </a:extLst>
          </p:cNvPr>
          <p:cNvSpPr>
            <a:spLocks noGrp="1"/>
          </p:cNvSpPr>
          <p:nvPr>
            <p:ph type="title"/>
          </p:nvPr>
        </p:nvSpPr>
        <p:spPr>
          <a:xfrm>
            <a:off x="390547" y="-248728"/>
            <a:ext cx="2807208" cy="1325563"/>
          </a:xfrm>
        </p:spPr>
        <p:txBody>
          <a:bodyPr>
            <a:normAutofit/>
          </a:bodyPr>
          <a:lstStyle/>
          <a:p>
            <a:r>
              <a:rPr lang="en-US" sz="2800" dirty="0">
                <a:solidFill>
                  <a:srgbClr val="00B0F0"/>
                </a:solidFill>
                <a:latin typeface="Pristina"/>
                <a:cs typeface="Calibri Light"/>
              </a:rPr>
              <a:t>Food</a:t>
            </a:r>
            <a:endParaRPr lang="en-US" sz="2800">
              <a:solidFill>
                <a:srgbClr val="00B0F0"/>
              </a:solidFill>
              <a:latin typeface="Pristina"/>
              <a:cs typeface="Dreaming Outloud Pro"/>
            </a:endParaRPr>
          </a:p>
        </p:txBody>
      </p:sp>
      <p:sp>
        <p:nvSpPr>
          <p:cNvPr id="3" name="Content Placeholder 2">
            <a:extLst>
              <a:ext uri="{FF2B5EF4-FFF2-40B4-BE49-F238E27FC236}">
                <a16:creationId xmlns:a16="http://schemas.microsoft.com/office/drawing/2014/main" id="{612C3A09-4735-AEE7-3968-4B34B24B8238}"/>
              </a:ext>
            </a:extLst>
          </p:cNvPr>
          <p:cNvSpPr>
            <a:spLocks noGrp="1"/>
          </p:cNvSpPr>
          <p:nvPr>
            <p:ph idx="1"/>
          </p:nvPr>
        </p:nvSpPr>
        <p:spPr>
          <a:xfrm>
            <a:off x="433679" y="1137134"/>
            <a:ext cx="2807208" cy="3922776"/>
          </a:xfrm>
        </p:spPr>
        <p:txBody>
          <a:bodyPr vert="horz" lIns="91440" tIns="45720" rIns="91440" bIns="45720" rtlCol="0" anchor="t">
            <a:noAutofit/>
          </a:bodyPr>
          <a:lstStyle/>
          <a:p>
            <a:pPr>
              <a:buFont typeface="Wingdings" panose="020B0604020202020204" pitchFamily="34" charset="0"/>
              <a:buChar char="Ø"/>
            </a:pPr>
            <a:r>
              <a:rPr lang="en-US" sz="3200" dirty="0">
                <a:solidFill>
                  <a:srgbClr val="00B0F0"/>
                </a:solidFill>
                <a:latin typeface="Pristina"/>
                <a:cs typeface="Calibri"/>
              </a:rPr>
              <a:t>The Mojave tribe used the land to find food in order to survive. The Mojave tribe were farmers and they grew corn, melons, beans and pumpkins. They also grew seeds of wild grasses.</a:t>
            </a:r>
            <a:endParaRPr lang="en-US" sz="3200">
              <a:solidFill>
                <a:srgbClr val="00B0F0"/>
              </a:solidFill>
              <a:latin typeface="Pristina"/>
              <a:ea typeface="Calibri"/>
              <a:cs typeface="Calibri"/>
            </a:endParaRPr>
          </a:p>
        </p:txBody>
      </p:sp>
      <p:pic>
        <p:nvPicPr>
          <p:cNvPr id="4" name="Picture 4" descr="Water Melons Free Stock Photo - Public Domain Pictures">
            <a:extLst>
              <a:ext uri="{FF2B5EF4-FFF2-40B4-BE49-F238E27FC236}">
                <a16:creationId xmlns:a16="http://schemas.microsoft.com/office/drawing/2014/main" id="{E7BCE82D-8C56-B438-3708-FBFB586B2DDE}"/>
              </a:ext>
            </a:extLst>
          </p:cNvPr>
          <p:cNvPicPr>
            <a:picLocks noChangeAspect="1"/>
          </p:cNvPicPr>
          <p:nvPr/>
        </p:nvPicPr>
        <p:blipFill rotWithShape="1">
          <a:blip r:embed="rId7"/>
          <a:srcRect l="2023" r="4730" b="-1"/>
          <a:stretch/>
        </p:blipFill>
        <p:spPr>
          <a:xfrm>
            <a:off x="7404372" y="10"/>
            <a:ext cx="4787628" cy="3401558"/>
          </a:xfrm>
          <a:custGeom>
            <a:avLst/>
            <a:gdLst/>
            <a:ahLst/>
            <a:cxnLst/>
            <a:rect l="l" t="t" r="r" b="b"/>
            <a:pathLst>
              <a:path w="4787628" h="3401568">
                <a:moveTo>
                  <a:pt x="0" y="0"/>
                </a:moveTo>
                <a:lnTo>
                  <a:pt x="4787628" y="0"/>
                </a:lnTo>
                <a:lnTo>
                  <a:pt x="4787628" y="3401568"/>
                </a:lnTo>
                <a:lnTo>
                  <a:pt x="762748" y="3401568"/>
                </a:lnTo>
                <a:lnTo>
                  <a:pt x="751436" y="2963954"/>
                </a:lnTo>
                <a:cubicBezTo>
                  <a:pt x="698408" y="1942163"/>
                  <a:pt x="463174" y="995044"/>
                  <a:pt x="93264" y="192283"/>
                </a:cubicBezTo>
                <a:close/>
              </a:path>
            </a:pathLst>
          </a:custGeom>
          <a:scene3d>
            <a:camera prst="perspectiveFront" fov="5400000"/>
            <a:lightRig rig="threePt" dir="t">
              <a:rot lat="0" lon="0" rev="2100000"/>
            </a:lightRig>
          </a:scene3d>
          <a:sp3d extrusionH="25400">
            <a:bevelT w="304800" h="152400" prst="hardEdge"/>
            <a:extrusionClr>
              <a:srgbClr val="000000"/>
            </a:extrusionClr>
          </a:sp3d>
        </p:spPr>
      </p:pic>
      <p:sp>
        <p:nvSpPr>
          <p:cNvPr id="6" name="TextBox 5">
            <a:extLst>
              <a:ext uri="{FF2B5EF4-FFF2-40B4-BE49-F238E27FC236}">
                <a16:creationId xmlns:a16="http://schemas.microsoft.com/office/drawing/2014/main" id="{C92B0BB6-42FD-9145-BBA4-9C8CBFA23BD0}"/>
              </a:ext>
            </a:extLst>
          </p:cNvPr>
          <p:cNvSpPr txBox="1"/>
          <p:nvPr/>
        </p:nvSpPr>
        <p:spPr>
          <a:xfrm>
            <a:off x="9718246" y="6870700"/>
            <a:ext cx="2473754"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6">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8">
                  <a:extLst>
                    <a:ext uri="{A12FA001-AC4F-418D-AE19-62706E023703}">
                      <ahyp:hlinkClr xmlns:ahyp="http://schemas.microsoft.com/office/drawing/2018/hyperlinkcolor" val="tx"/>
                    </a:ext>
                  </a:extLst>
                </a:hlinkClick>
              </a:rPr>
              <a:t>CC BY-NC-ND</a:t>
            </a:r>
            <a:r>
              <a:rPr lang="en-US" sz="700">
                <a:solidFill>
                  <a:srgbClr val="FFFFFF"/>
                </a:solidFill>
              </a:rPr>
              <a:t>.</a:t>
            </a:r>
          </a:p>
        </p:txBody>
      </p:sp>
      <p:sp>
        <p:nvSpPr>
          <p:cNvPr id="9" name="TextBox 8">
            <a:extLst>
              <a:ext uri="{FF2B5EF4-FFF2-40B4-BE49-F238E27FC236}">
                <a16:creationId xmlns:a16="http://schemas.microsoft.com/office/drawing/2014/main" id="{C3E397F7-B896-1558-41BF-AE040992213C}"/>
              </a:ext>
            </a:extLst>
          </p:cNvPr>
          <p:cNvSpPr txBox="1"/>
          <p:nvPr/>
        </p:nvSpPr>
        <p:spPr>
          <a:xfrm>
            <a:off x="7504302" y="6870700"/>
            <a:ext cx="2201244"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4">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9">
                  <a:extLst>
                    <a:ext uri="{A12FA001-AC4F-418D-AE19-62706E023703}">
                      <ahyp:hlinkClr xmlns:ahyp="http://schemas.microsoft.com/office/drawing/2018/hyperlinkcolor" val="tx"/>
                    </a:ext>
                  </a:extLst>
                </a:hlinkClick>
              </a:rPr>
              <a:t>CC BY</a:t>
            </a:r>
            <a:r>
              <a:rPr lang="en-US" sz="700">
                <a:solidFill>
                  <a:srgbClr val="FFFFFF"/>
                </a:solidFill>
              </a:rPr>
              <a:t>.</a:t>
            </a:r>
          </a:p>
        </p:txBody>
      </p:sp>
    </p:spTree>
    <p:extLst>
      <p:ext uri="{BB962C8B-B14F-4D97-AF65-F5344CB8AC3E}">
        <p14:creationId xmlns:p14="http://schemas.microsoft.com/office/powerpoint/2010/main" val="250376958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500" fill="hold"/>
                                        <p:tgtEl>
                                          <p:spTgt spid="4"/>
                                        </p:tgtEl>
                                        <p:attrNameLst>
                                          <p:attrName>ppt_x</p:attrName>
                                        </p:attrNameLst>
                                      </p:cBhvr>
                                      <p:tavLst>
                                        <p:tav tm="0">
                                          <p:val>
                                            <p:strVal val="#ppt_x"/>
                                          </p:val>
                                        </p:tav>
                                        <p:tav tm="100000">
                                          <p:val>
                                            <p:strVal val="#ppt_x"/>
                                          </p:val>
                                        </p:tav>
                                      </p:tavLst>
                                    </p:anim>
                                    <p:anim calcmode="lin" valueType="num">
                                      <p:cBhvr additive="base">
                                        <p:cTn id="3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p!!Rectangle">
            <a:extLst>
              <a:ext uri="{FF2B5EF4-FFF2-40B4-BE49-F238E27FC236}">
                <a16:creationId xmlns:a16="http://schemas.microsoft.com/office/drawing/2014/main" id="{D0D0518B-D51A-4AC9-8054-5C1EF2EB9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10" descr="A picture containing sky, ground, outdoor, mountain&#10;&#10;Description automatically generated">
            <a:extLst>
              <a:ext uri="{FF2B5EF4-FFF2-40B4-BE49-F238E27FC236}">
                <a16:creationId xmlns:a16="http://schemas.microsoft.com/office/drawing/2014/main" id="{94263B8A-5A11-789B-8ADB-619968625035}"/>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t="15896" b="149"/>
          <a:stretch/>
        </p:blipFill>
        <p:spPr>
          <a:xfrm>
            <a:off x="20" y="10"/>
            <a:ext cx="12191980" cy="6857990"/>
          </a:xfrm>
          <a:prstGeom prst="rect">
            <a:avLst/>
          </a:prstGeom>
        </p:spPr>
      </p:pic>
      <p:sp useBgFill="1">
        <p:nvSpPr>
          <p:cNvPr id="25" name="m!!text rectangle">
            <a:extLst>
              <a:ext uri="{FF2B5EF4-FFF2-40B4-BE49-F238E27FC236}">
                <a16:creationId xmlns:a16="http://schemas.microsoft.com/office/drawing/2014/main" id="{494CEDA0-FD8E-491B-8792-69F93BDA39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0275" y="633619"/>
            <a:ext cx="4279383" cy="5495925"/>
          </a:xfrm>
          <a:prstGeom prst="rect">
            <a:avLst/>
          </a:prstGeom>
          <a:ln w="9525">
            <a:solidFill>
              <a:srgbClr val="EFEFE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D0D335F-B68E-92C2-4229-88DCEF355DFB}"/>
              </a:ext>
            </a:extLst>
          </p:cNvPr>
          <p:cNvSpPr>
            <a:spLocks noGrp="1"/>
          </p:cNvSpPr>
          <p:nvPr>
            <p:ph type="title"/>
          </p:nvPr>
        </p:nvSpPr>
        <p:spPr>
          <a:xfrm>
            <a:off x="843645" y="980368"/>
            <a:ext cx="3666744" cy="1106424"/>
          </a:xfrm>
        </p:spPr>
        <p:txBody>
          <a:bodyPr>
            <a:normAutofit/>
          </a:bodyPr>
          <a:lstStyle/>
          <a:p>
            <a:r>
              <a:rPr lang="en-US" sz="2600">
                <a:latin typeface="Pristina"/>
                <a:cs typeface="Calibri Light"/>
              </a:rPr>
              <a:t>Shelter</a:t>
            </a:r>
            <a:endParaRPr lang="en-US" sz="2600">
              <a:latin typeface="Pristina"/>
            </a:endParaRPr>
          </a:p>
        </p:txBody>
      </p:sp>
      <p:sp>
        <p:nvSpPr>
          <p:cNvPr id="27" name="m!!accent">
            <a:extLst>
              <a:ext uri="{FF2B5EF4-FFF2-40B4-BE49-F238E27FC236}">
                <a16:creationId xmlns:a16="http://schemas.microsoft.com/office/drawing/2014/main" id="{0FD3EBBB-DFE8-4525-B1BF-BE7BBC8DFA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267" y="115681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9" name="Rectangle 28">
            <a:extLst>
              <a:ext uri="{FF2B5EF4-FFF2-40B4-BE49-F238E27FC236}">
                <a16:creationId xmlns:a16="http://schemas.microsoft.com/office/drawing/2014/main" id="{A9362A14-6FB8-4FFC-AAA0-2E5AFF8A8D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7824" y="2113280"/>
            <a:ext cx="3520440" cy="9144"/>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3AC35B52-4EE0-FA24-6ACC-22A7AE59C72B}"/>
              </a:ext>
            </a:extLst>
          </p:cNvPr>
          <p:cNvSpPr>
            <a:spLocks noGrp="1"/>
          </p:cNvSpPr>
          <p:nvPr>
            <p:ph idx="1"/>
          </p:nvPr>
        </p:nvSpPr>
        <p:spPr>
          <a:xfrm>
            <a:off x="843645" y="2354199"/>
            <a:ext cx="3666744" cy="3461331"/>
          </a:xfrm>
        </p:spPr>
        <p:txBody>
          <a:bodyPr vert="horz" lIns="91440" tIns="45720" rIns="91440" bIns="45720" rtlCol="0">
            <a:normAutofit/>
          </a:bodyPr>
          <a:lstStyle/>
          <a:p>
            <a:pPr>
              <a:buFont typeface="Wingdings" panose="020B0604020202020204" pitchFamily="34" charset="0"/>
              <a:buChar char="Ø"/>
            </a:pPr>
            <a:r>
              <a:rPr lang="en-US" sz="1800">
                <a:latin typeface="Pristina"/>
                <a:ea typeface="FangSong"/>
                <a:cs typeface="Calibri"/>
              </a:rPr>
              <a:t>The homes of the Mojave tribe protected them from the environment. The Mojave tribe built their homes with four poles supporting a flat roof and  side walls made of wooden poles. They were called Ramadas.</a:t>
            </a:r>
            <a:endParaRPr lang="en-US" sz="1800">
              <a:latin typeface="Pristina"/>
            </a:endParaRPr>
          </a:p>
        </p:txBody>
      </p:sp>
      <p:sp>
        <p:nvSpPr>
          <p:cNvPr id="11" name="TextBox 10">
            <a:extLst>
              <a:ext uri="{FF2B5EF4-FFF2-40B4-BE49-F238E27FC236}">
                <a16:creationId xmlns:a16="http://schemas.microsoft.com/office/drawing/2014/main" id="{7DE85BEA-5A5A-EAF3-767F-E89C37771185}"/>
              </a:ext>
            </a:extLst>
          </p:cNvPr>
          <p:cNvSpPr txBox="1"/>
          <p:nvPr/>
        </p:nvSpPr>
        <p:spPr>
          <a:xfrm>
            <a:off x="9737480" y="6657945"/>
            <a:ext cx="2454518"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a:extLst>
                    <a:ext uri="{A12FA001-AC4F-418D-AE19-62706E023703}">
                      <ahyp:hlinkClr xmlns:ahyp="http://schemas.microsoft.com/office/drawing/2018/hyperlinkcolor" val="tx"/>
                    </a:ext>
                  </a:extLst>
                </a:hlinkClick>
              </a:rPr>
              <a:t>CC BY-SA-NC</a:t>
            </a:r>
            <a:r>
              <a:rPr lang="en-US" sz="700">
                <a:solidFill>
                  <a:srgbClr val="FFFFFF"/>
                </a:solidFill>
              </a:rPr>
              <a:t>.</a:t>
            </a:r>
          </a:p>
        </p:txBody>
      </p:sp>
    </p:spTree>
    <p:extLst>
      <p:ext uri="{BB962C8B-B14F-4D97-AF65-F5344CB8AC3E}">
        <p14:creationId xmlns:p14="http://schemas.microsoft.com/office/powerpoint/2010/main" val="389644755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pic>
        <p:nvPicPr>
          <p:cNvPr id="6" name="Picture 8" descr="A picture containing basket, container&#10;&#10;Description automatically generated">
            <a:extLst>
              <a:ext uri="{FF2B5EF4-FFF2-40B4-BE49-F238E27FC236}">
                <a16:creationId xmlns:a16="http://schemas.microsoft.com/office/drawing/2014/main" id="{EEA67786-F8DD-7947-08DC-78D388A55AF2}"/>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t="20563" r="-2" b="15493"/>
          <a:stretch/>
        </p:blipFill>
        <p:spPr>
          <a:xfrm>
            <a:off x="4883025" y="10"/>
            <a:ext cx="7308975"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p:spPr>
      </p:pic>
      <p:pic>
        <p:nvPicPr>
          <p:cNvPr id="13" name="Picture 13" descr="A picture containing vessel, jar, ceramic ware&#10;&#10;Description automatically generated">
            <a:extLst>
              <a:ext uri="{FF2B5EF4-FFF2-40B4-BE49-F238E27FC236}">
                <a16:creationId xmlns:a16="http://schemas.microsoft.com/office/drawing/2014/main" id="{88CCD5D3-5047-6710-AF4F-EC645A90302F}"/>
              </a:ext>
            </a:extLst>
          </p:cNvPr>
          <p:cNvPicPr>
            <a:picLocks noChangeAspect="1"/>
          </p:cNvPicPr>
          <p:nvPr/>
        </p:nvPicPr>
        <p:blipFill rotWithShape="1">
          <a:blip r:embed="rId4">
            <a:extLst>
              <a:ext uri="{837473B0-CC2E-450A-ABE3-18F120FF3D39}">
                <a1611:picAttrSrcUrl xmlns:a1611="http://schemas.microsoft.com/office/drawing/2016/11/main" r:id="rId5"/>
              </a:ext>
            </a:extLst>
          </a:blip>
          <a:srcRect t="14910" r="-1" b="24421"/>
          <a:stretch/>
        </p:blipFill>
        <p:spPr>
          <a:xfrm>
            <a:off x="4883025" y="3493008"/>
            <a:ext cx="7308975"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p:spPr>
      </p:pic>
      <p:sp>
        <p:nvSpPr>
          <p:cNvPr id="2" name="Title 1">
            <a:extLst>
              <a:ext uri="{FF2B5EF4-FFF2-40B4-BE49-F238E27FC236}">
                <a16:creationId xmlns:a16="http://schemas.microsoft.com/office/drawing/2014/main" id="{FE8F118F-E9F0-F124-65C2-DB39AC5E4A50}"/>
              </a:ext>
            </a:extLst>
          </p:cNvPr>
          <p:cNvSpPr>
            <a:spLocks noGrp="1"/>
          </p:cNvSpPr>
          <p:nvPr>
            <p:ph type="title"/>
          </p:nvPr>
        </p:nvSpPr>
        <p:spPr>
          <a:xfrm>
            <a:off x="448056" y="859536"/>
            <a:ext cx="4832802" cy="1243584"/>
          </a:xfrm>
        </p:spPr>
        <p:txBody>
          <a:bodyPr>
            <a:normAutofit/>
          </a:bodyPr>
          <a:lstStyle/>
          <a:p>
            <a:r>
              <a:rPr lang="en-US" sz="3400" dirty="0">
                <a:solidFill>
                  <a:srgbClr val="00B050"/>
                </a:solidFill>
                <a:latin typeface="Pristina"/>
                <a:cs typeface="Calibri Light"/>
              </a:rPr>
              <a:t>Culture</a:t>
            </a:r>
            <a:endParaRPr lang="en-US" sz="3400">
              <a:solidFill>
                <a:srgbClr val="00B050"/>
              </a:solidFill>
              <a:latin typeface="Pristina"/>
            </a:endParaRPr>
          </a:p>
        </p:txBody>
      </p:sp>
      <p:sp>
        <p:nvSpPr>
          <p:cNvPr id="3" name="Content Placeholder 2">
            <a:extLst>
              <a:ext uri="{FF2B5EF4-FFF2-40B4-BE49-F238E27FC236}">
                <a16:creationId xmlns:a16="http://schemas.microsoft.com/office/drawing/2014/main" id="{49B03EBD-6487-56F5-9C79-458BAC5CAB7C}"/>
              </a:ext>
            </a:extLst>
          </p:cNvPr>
          <p:cNvSpPr>
            <a:spLocks noGrp="1"/>
          </p:cNvSpPr>
          <p:nvPr>
            <p:ph idx="1"/>
          </p:nvPr>
        </p:nvSpPr>
        <p:spPr>
          <a:xfrm>
            <a:off x="448056" y="2514600"/>
            <a:ext cx="4922338" cy="3666744"/>
          </a:xfrm>
        </p:spPr>
        <p:txBody>
          <a:bodyPr vert="horz" lIns="91440" tIns="45720" rIns="91440" bIns="45720" rtlCol="0" anchor="t">
            <a:normAutofit/>
          </a:bodyPr>
          <a:lstStyle/>
          <a:p>
            <a:pPr>
              <a:buFont typeface="Wingdings" panose="020B0604020202020204" pitchFamily="34" charset="0"/>
              <a:buChar char="Ø"/>
            </a:pPr>
            <a:r>
              <a:rPr lang="en-US" sz="3200" dirty="0">
                <a:solidFill>
                  <a:srgbClr val="00B050"/>
                </a:solidFill>
                <a:latin typeface="Pristina"/>
                <a:ea typeface="Calibri"/>
                <a:cs typeface="Calibri"/>
              </a:rPr>
              <a:t>The culture of the Mojave tribe was unique and interesting. The Mojave women wove baskets for storing berries. The Mojave made clay pots for storing food and water. Each family brought food for the feasting on ceremonies.</a:t>
            </a:r>
            <a:endParaRPr lang="en-US">
              <a:solidFill>
                <a:srgbClr val="00B050"/>
              </a:solidFill>
              <a:latin typeface="Pristina"/>
            </a:endParaRPr>
          </a:p>
        </p:txBody>
      </p:sp>
      <p:sp>
        <p:nvSpPr>
          <p:cNvPr id="9" name="TextBox 8">
            <a:extLst>
              <a:ext uri="{FF2B5EF4-FFF2-40B4-BE49-F238E27FC236}">
                <a16:creationId xmlns:a16="http://schemas.microsoft.com/office/drawing/2014/main" id="{BE3289C6-031F-264C-FE83-6E9A51A89660}"/>
              </a:ext>
            </a:extLst>
          </p:cNvPr>
          <p:cNvSpPr txBox="1"/>
          <p:nvPr/>
        </p:nvSpPr>
        <p:spPr>
          <a:xfrm>
            <a:off x="9737482" y="6870700"/>
            <a:ext cx="2454518"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6">
                  <a:extLst>
                    <a:ext uri="{A12FA001-AC4F-418D-AE19-62706E023703}">
                      <ahyp:hlinkClr xmlns:ahyp="http://schemas.microsoft.com/office/drawing/2018/hyperlinkcolor" val="tx"/>
                    </a:ext>
                  </a:extLst>
                </a:hlinkClick>
              </a:rPr>
              <a:t>CC BY-SA-NC</a:t>
            </a:r>
            <a:r>
              <a:rPr lang="en-US" sz="700">
                <a:solidFill>
                  <a:srgbClr val="FFFFFF"/>
                </a:solidFill>
              </a:rPr>
              <a:t>.</a:t>
            </a:r>
          </a:p>
        </p:txBody>
      </p:sp>
      <p:sp>
        <p:nvSpPr>
          <p:cNvPr id="14" name="TextBox 13">
            <a:extLst>
              <a:ext uri="{FF2B5EF4-FFF2-40B4-BE49-F238E27FC236}">
                <a16:creationId xmlns:a16="http://schemas.microsoft.com/office/drawing/2014/main" id="{765928B6-825D-7B65-79D8-A646EF14B4C4}"/>
              </a:ext>
            </a:extLst>
          </p:cNvPr>
          <p:cNvSpPr txBox="1"/>
          <p:nvPr/>
        </p:nvSpPr>
        <p:spPr>
          <a:xfrm>
            <a:off x="7384078" y="6870700"/>
            <a:ext cx="2340704"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5">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7">
                  <a:extLst>
                    <a:ext uri="{A12FA001-AC4F-418D-AE19-62706E023703}">
                      <ahyp:hlinkClr xmlns:ahyp="http://schemas.microsoft.com/office/drawing/2018/hyperlinkcolor" val="tx"/>
                    </a:ext>
                  </a:extLst>
                </a:hlinkClick>
              </a:rPr>
              <a:t>CC BY-ND</a:t>
            </a:r>
            <a:r>
              <a:rPr lang="en-US" sz="700">
                <a:solidFill>
                  <a:srgbClr val="FFFFFF"/>
                </a:solidFill>
              </a:rPr>
              <a:t>.</a:t>
            </a:r>
          </a:p>
        </p:txBody>
      </p:sp>
    </p:spTree>
    <p:extLst>
      <p:ext uri="{BB962C8B-B14F-4D97-AF65-F5344CB8AC3E}">
        <p14:creationId xmlns:p14="http://schemas.microsoft.com/office/powerpoint/2010/main" val="27767799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pic>
        <p:nvPicPr>
          <p:cNvPr id="4" name="Picture 4" descr="A picture containing text, outdoor, old, people&#10;&#10;Description automatically generated">
            <a:extLst>
              <a:ext uri="{FF2B5EF4-FFF2-40B4-BE49-F238E27FC236}">
                <a16:creationId xmlns:a16="http://schemas.microsoft.com/office/drawing/2014/main" id="{22C1CD8F-984F-1CDA-2639-2FBA8BC18FA5}"/>
              </a:ext>
            </a:extLst>
          </p:cNvPr>
          <p:cNvPicPr>
            <a:picLocks noGrp="1" noChangeAspect="1"/>
          </p:cNvPicPr>
          <p:nvPr>
            <p:ph idx="1"/>
          </p:nvPr>
        </p:nvPicPr>
        <p:blipFill rotWithShape="1">
          <a:blip r:embed="rId2">
            <a:extLst>
              <a:ext uri="{837473B0-CC2E-450A-ABE3-18F120FF3D39}">
                <a1611:picAttrSrcUrl xmlns:a1611="http://schemas.microsoft.com/office/drawing/2016/11/main" r:id="rId3"/>
              </a:ext>
            </a:extLst>
          </a:blip>
          <a:srcRect t="25756"/>
          <a:stretch/>
        </p:blipFill>
        <p:spPr>
          <a:xfrm>
            <a:off x="20" y="-41850"/>
            <a:ext cx="12191980" cy="6856718"/>
          </a:xfrm>
          <a:prstGeom prst="rect">
            <a:avLst/>
          </a:prstGeom>
        </p:spPr>
      </p:pic>
      <p:sp>
        <p:nvSpPr>
          <p:cNvPr id="5" name="TextBox 4">
            <a:extLst>
              <a:ext uri="{FF2B5EF4-FFF2-40B4-BE49-F238E27FC236}">
                <a16:creationId xmlns:a16="http://schemas.microsoft.com/office/drawing/2014/main" id="{EFBA50A7-E688-3B30-09BF-723DD1795EB0}"/>
              </a:ext>
            </a:extLst>
          </p:cNvPr>
          <p:cNvSpPr txBox="1"/>
          <p:nvPr/>
        </p:nvSpPr>
        <p:spPr>
          <a:xfrm>
            <a:off x="9737482" y="6657945"/>
            <a:ext cx="2454518" cy="200055"/>
          </a:xfrm>
          <a:prstGeom prst="rect">
            <a:avLst/>
          </a:prstGeom>
          <a:solidFill>
            <a:srgbClr val="000000"/>
          </a:solidFill>
        </p:spPr>
        <p:txBody>
          <a:bodyPr wrap="none">
            <a:spAutoFit/>
          </a:bodyPr>
          <a:lstStyle/>
          <a:p>
            <a:pPr algn="r">
              <a:spcAft>
                <a:spcPts val="600"/>
              </a:spcAft>
            </a:pPr>
            <a:r>
              <a:rPr lang="en-US" sz="700" dirty="0">
                <a:solidFill>
                  <a:srgbClr val="FFFFFF"/>
                </a:solidFill>
                <a:hlinkClick r:id="rId3">
                  <a:extLst>
                    <a:ext uri="{A12FA001-AC4F-418D-AE19-62706E023703}">
                      <ahyp:hlinkClr xmlns:ahyp="http://schemas.microsoft.com/office/drawing/2018/hyperlinkcolor" val="tx"/>
                    </a:ext>
                  </a:extLst>
                </a:hlinkClick>
              </a:rPr>
              <a:t>This Photo</a:t>
            </a:r>
            <a:r>
              <a:rPr lang="en-US" sz="700" dirty="0">
                <a:solidFill>
                  <a:srgbClr val="FFFFFF"/>
                </a:solidFill>
              </a:rPr>
              <a:t> by Unknown author is licensed under </a:t>
            </a:r>
            <a:r>
              <a:rPr lang="en-US" sz="700" dirty="0">
                <a:solidFill>
                  <a:srgbClr val="FFFFFF"/>
                </a:solidFill>
                <a:hlinkClick r:id="rId4">
                  <a:extLst>
                    <a:ext uri="{A12FA001-AC4F-418D-AE19-62706E023703}">
                      <ahyp:hlinkClr xmlns:ahyp="http://schemas.microsoft.com/office/drawing/2018/hyperlinkcolor" val="tx"/>
                    </a:ext>
                  </a:extLst>
                </a:hlinkClick>
              </a:rPr>
              <a:t>CC BY-SA-NC</a:t>
            </a:r>
            <a:r>
              <a:rPr lang="en-US" sz="700" dirty="0">
                <a:solidFill>
                  <a:srgbClr val="FFFFFF"/>
                </a:solidFill>
              </a:rPr>
              <a:t>.</a:t>
            </a:r>
          </a:p>
        </p:txBody>
      </p:sp>
    </p:spTree>
    <p:extLst>
      <p:ext uri="{BB962C8B-B14F-4D97-AF65-F5344CB8AC3E}">
        <p14:creationId xmlns:p14="http://schemas.microsoft.com/office/powerpoint/2010/main" val="1951307523"/>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6</Slides>
  <Notes>0</Notes>
  <HiddenSlides>0</HiddenSlide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Mojave </vt:lpstr>
      <vt:lpstr>Location</vt:lpstr>
      <vt:lpstr>Food</vt:lpstr>
      <vt:lpstr>Shelter</vt:lpstr>
      <vt:lpstr>Culture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revision>140</cp:revision>
  <dcterms:created xsi:type="dcterms:W3CDTF">2023-01-10T17:37:58Z</dcterms:created>
  <dcterms:modified xsi:type="dcterms:W3CDTF">2023-01-20T18:48:49Z</dcterms:modified>
</cp:coreProperties>
</file>