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89B3E5-1831-4954-85EC-352B88ECB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719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AC7C3-CFBB-4D3B-9DB7-92AA674AD0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http://im.rediff.com/news/2006/mar/02nlook.jpg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4D58E-6D71-4150-A4A4-08E3446BBAC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http://i.telegraph.co.uk/multimedia/archive/03547/barack-obama-state_3547919b.jpg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04001-EADA-4560-856C-87A401C3417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http://www.cnn.com/ALLPOLITICS/1998/06/25/scotus.lineitem/line.item.veto.jpg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6AD23-068B-412D-B7DE-CECE3814223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http://blogs.venturacountystar.com/vcs/dennert/archives/money.jpg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8E2AC-1847-4F33-85AE-1F4D8B61A3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http://www.theage.com.au/ffximage/2006/11/17/party_narrowweb__300x328,0.jpg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2F4C3-6253-4B99-8A5A-9DC4644A689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http://study.com/cimages/videopreview/videopreview-small/executive-agreement-definition-examples_124478.jpg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2AC01-FC14-4A11-A86F-147AB3CC9D6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http://www.thewe.cc/thewei/_/images_3/us_terror_state/bush_military.jpe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81DFB23-1060-4866-B40B-4106488A2D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2653-61F0-431B-9AFC-3162A745B3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C45C-10F0-4110-AF10-76A4F3F903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2EAD-48A2-4824-8ADB-5B4F07DFF1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8EF7-9324-4991-8D66-898B5941002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2815-492E-4B0B-9690-B03DAA0E6E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743F-3764-4A3D-8D6C-BD02083025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51B6-0C18-4118-9D80-12CF1EC861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8DF-17DD-4DF3-BD43-E6A5ED01E6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4549-5C2B-4C69-842B-9712FD9D409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18A9-1B58-4A61-BDCE-534A87A74E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9C7FB1E-FCF4-4E3E-ACA9-AAD35779B2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9 sec 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Presidential Roles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	3 2 1 +1</a:t>
            </a:r>
          </a:p>
          <a:p>
            <a:pPr>
              <a:buFontTx/>
              <a:buNone/>
            </a:pPr>
            <a:r>
              <a:rPr lang="en-US" altLang="en-US"/>
              <a:t>Write three things you learned today</a:t>
            </a:r>
          </a:p>
          <a:p>
            <a:pPr>
              <a:buFontTx/>
              <a:buNone/>
            </a:pPr>
            <a:r>
              <a:rPr lang="en-US" altLang="en-US"/>
              <a:t>	two things you want to learn more about</a:t>
            </a:r>
          </a:p>
          <a:p>
            <a:pPr>
              <a:buFontTx/>
              <a:buNone/>
            </a:pPr>
            <a:r>
              <a:rPr lang="en-US" altLang="en-US"/>
              <a:t>	one thing you did not understand</a:t>
            </a:r>
          </a:p>
          <a:p>
            <a:pPr>
              <a:buFontTx/>
              <a:buNone/>
            </a:pPr>
            <a:r>
              <a:rPr lang="en-US" altLang="en-US"/>
              <a:t>	one thing someone else learned that you did not write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As Head of State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524000"/>
            <a:ext cx="472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president represents the nation at ceremonial functions.  He is both the head of state and chief executive.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president is considered more than a politician, but rather a symbol of the entire United States.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pic>
        <p:nvPicPr>
          <p:cNvPr id="3077" name="Picture 5" descr="02nl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000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ars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ars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As Chief Executive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905000"/>
            <a:ext cx="5257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president heads the 2 million person executive branch;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Influences how laws are executed through executive orders; presidential appointments, removal of appointed officials, and impoundment;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Grants pardons, reprieves, or amnesty.</a:t>
            </a:r>
          </a:p>
        </p:txBody>
      </p:sp>
      <p:pic>
        <p:nvPicPr>
          <p:cNvPr id="4101" name="Picture 5" descr="pyram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371600"/>
            <a:ext cx="45434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icp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icp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gicp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ssingb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As Chief Legislator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4724400" cy="4953000"/>
          </a:xfrm>
        </p:spPr>
        <p:txBody>
          <a:bodyPr/>
          <a:lstStyle/>
          <a:p>
            <a:r>
              <a:rPr lang="en-US" altLang="en-US" sz="2800"/>
              <a:t>The president proposes legislation to Congress, usually in the State of the Union Address;</a:t>
            </a:r>
          </a:p>
          <a:p>
            <a:r>
              <a:rPr lang="en-US" altLang="en-US" sz="2800"/>
              <a:t>Must work harder for congressional support when Congress is controlled by the opposition party;</a:t>
            </a:r>
          </a:p>
        </p:txBody>
      </p:sp>
      <p:pic>
        <p:nvPicPr>
          <p:cNvPr id="1026" name="Picture 2" descr="http://i.telegraph.co.uk/multimedia/archive/03547/barack-obama-state_3547919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7271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formvaderpriso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llegestud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formvaderpriso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As Chief Legislator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buFontTx/>
              <a:buAutoNum type="alphaUcPeriod" startAt="3"/>
            </a:pPr>
            <a:r>
              <a:rPr lang="en-US" altLang="en-US"/>
              <a:t>May use political favors to gain congressional support;</a:t>
            </a:r>
          </a:p>
          <a:p>
            <a:pPr>
              <a:buFontTx/>
              <a:buAutoNum type="alphaUcPeriod" startAt="3"/>
            </a:pPr>
            <a:r>
              <a:rPr lang="en-US" altLang="en-US"/>
              <a:t>Has the threat of the veto to influence Congress.</a:t>
            </a:r>
          </a:p>
        </p:txBody>
      </p:sp>
      <p:pic>
        <p:nvPicPr>
          <p:cNvPr id="7173" name="Picture 5" descr="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7432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f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f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IV.  As Economic Planner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5181600" cy="4953000"/>
          </a:xfrm>
        </p:spPr>
        <p:txBody>
          <a:bodyPr/>
          <a:lstStyle/>
          <a:p>
            <a:r>
              <a:rPr lang="en-US" altLang="en-US" sz="2800"/>
              <a:t>The president has gained important economic powers since the New Deal;</a:t>
            </a:r>
          </a:p>
          <a:p>
            <a:r>
              <a:rPr lang="en-US" altLang="en-US" sz="2800"/>
              <a:t>Promotes high employment, production, and purchasing power;</a:t>
            </a:r>
          </a:p>
          <a:p>
            <a:r>
              <a:rPr lang="en-US" altLang="en-US" sz="2800"/>
              <a:t>Is required to prepare the federal budget every year.</a:t>
            </a:r>
          </a:p>
        </p:txBody>
      </p:sp>
      <p:pic>
        <p:nvPicPr>
          <p:cNvPr id="9221" name="Picture 5" descr="mon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dntseeany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nchofpans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nchofpans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nchofpans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V.  As Party Leader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600200"/>
            <a:ext cx="3962400" cy="4525963"/>
          </a:xfrm>
        </p:spPr>
        <p:txBody>
          <a:bodyPr/>
          <a:lstStyle/>
          <a:p>
            <a:r>
              <a:rPr lang="en-US" altLang="en-US" sz="2800"/>
              <a:t>The president helps raise party funds and plan campaign strategies;</a:t>
            </a:r>
          </a:p>
          <a:p>
            <a:r>
              <a:rPr lang="en-US" altLang="en-US" sz="2800"/>
              <a:t>Uses political patronage to appoint party members to government jobs.</a:t>
            </a:r>
          </a:p>
        </p:txBody>
      </p:sp>
      <p:pic>
        <p:nvPicPr>
          <p:cNvPr id="10245" name="Picture 5" descr="party_narrowweb__300x328,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857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rnu2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rnu2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VI.  As Chief Diplomat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524000"/>
            <a:ext cx="5562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president directs foreign policy and oversees foreign affairs information agencies;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Has sole power to make treaties, with Senate approval;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May make, without congressional approval, executive agreements having the force of treaties with foreign nations;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Has the sole power to recognize foreign governments.</a:t>
            </a:r>
          </a:p>
        </p:txBody>
      </p:sp>
      <p:pic>
        <p:nvPicPr>
          <p:cNvPr id="2050" name="Picture 2" descr="http://study.com/cimages/videopreview/videopreview-small/executive-agreement-definition-examples_1244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3953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dw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dw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dw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m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dw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VII.  As Commander In Chief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524000"/>
            <a:ext cx="495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president shares with Congress power to wage war.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Makes key military policy decisions.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Supports war efforts on the home front during wars.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May use the armed forces to end disorders or give aid in natural disasters.</a:t>
            </a:r>
          </a:p>
        </p:txBody>
      </p:sp>
      <p:pic>
        <p:nvPicPr>
          <p:cNvPr id="14341" name="Picture 5" descr="bush_milit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609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wd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626</TotalTime>
  <Words>469</Words>
  <Application>Microsoft Office PowerPoint</Application>
  <PresentationFormat>On-screen Show (4:3)</PresentationFormat>
  <Paragraphs>52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Candara</vt:lpstr>
      <vt:lpstr>Tahoma</vt:lpstr>
      <vt:lpstr>Tunga</vt:lpstr>
      <vt:lpstr>Soho</vt:lpstr>
      <vt:lpstr>Presidential Roles </vt:lpstr>
      <vt:lpstr>I.  As Head of State</vt:lpstr>
      <vt:lpstr>II.  As Chief Executive</vt:lpstr>
      <vt:lpstr>III.  As Chief Legislator</vt:lpstr>
      <vt:lpstr>III.  As Chief Legislator</vt:lpstr>
      <vt:lpstr>IV.  As Economic Planner</vt:lpstr>
      <vt:lpstr>V.  As Party Leader</vt:lpstr>
      <vt:lpstr>VI.  As Chief Diplomat</vt:lpstr>
      <vt:lpstr>VII.  As Commander In Chief</vt:lpstr>
      <vt:lpstr>Assignment</vt:lpstr>
    </vt:vector>
  </TitlesOfParts>
  <Company>Chino Hills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Eric Myers</cp:lastModifiedBy>
  <cp:revision>7</cp:revision>
  <dcterms:created xsi:type="dcterms:W3CDTF">2008-01-31T05:34:33Z</dcterms:created>
  <dcterms:modified xsi:type="dcterms:W3CDTF">2017-11-02T15:26:47Z</dcterms:modified>
</cp:coreProperties>
</file>