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464" y="-4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803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583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8377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2761711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9250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46609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03121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9791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523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8225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030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2172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7241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885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1174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3727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8654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2/15/2018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848379350"/>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26432" y="2138597"/>
            <a:ext cx="6739136" cy="1990657"/>
          </a:xfrm>
        </p:spPr>
        <p:txBody>
          <a:bodyPr anchor="b">
            <a:normAutofit/>
          </a:bodyPr>
          <a:lstStyle/>
          <a:p>
            <a:r>
              <a:rPr lang="en-US" sz="9600" b="1" u="sng">
                <a:solidFill>
                  <a:srgbClr val="00B050"/>
                </a:solidFill>
                <a:latin typeface="GungSuh"/>
                <a:ea typeface="GungSuh"/>
              </a:rPr>
              <a:t>Maidu</a:t>
            </a:r>
          </a:p>
        </p:txBody>
      </p:sp>
      <p:sp>
        <p:nvSpPr>
          <p:cNvPr id="3" name="Subtitle 2"/>
          <p:cNvSpPr>
            <a:spLocks noGrp="1"/>
          </p:cNvSpPr>
          <p:nvPr>
            <p:ph type="subTitle" idx="1"/>
          </p:nvPr>
        </p:nvSpPr>
        <p:spPr>
          <a:xfrm>
            <a:off x="2728913" y="4200525"/>
            <a:ext cx="8394939" cy="682625"/>
          </a:xfrm>
        </p:spPr>
        <p:txBody>
          <a:bodyPr vert="horz" lIns="91440" tIns="45720" rIns="91440" bIns="45720" rtlCol="0">
            <a:normAutofit/>
          </a:bodyPr>
          <a:lstStyle/>
          <a:p>
            <a:r>
              <a:rPr lang="en-US" sz="2800">
                <a:solidFill>
                  <a:srgbClr val="795E15"/>
                </a:solidFill>
              </a:rPr>
              <a:t>By: Spencer Dives and Jeanine Rodriguez</a:t>
            </a:r>
          </a:p>
        </p:txBody>
      </p:sp>
      <p:pic>
        <p:nvPicPr>
          <p:cNvPr id="4" name="Picture 4" descr="File:Mosy Higgins &lt;strong&gt;Maidu&lt;/strong&gt; man age 27 American &lt;strong&gt;Indian&lt;/strong&gt; Northern California.png - Wikimedia Commons">
            <a:extLst>
              <a:ext uri="{FF2B5EF4-FFF2-40B4-BE49-F238E27FC236}">
                <a16:creationId xmlns:a16="http://schemas.microsoft.com/office/drawing/2014/main" xmlns="" id="{5A534593-01B8-45EE-A83B-C56F641C05AE}"/>
              </a:ext>
            </a:extLst>
          </p:cNvPr>
          <p:cNvPicPr>
            <a:picLocks noChangeAspect="1"/>
          </p:cNvPicPr>
          <p:nvPr/>
        </p:nvPicPr>
        <p:blipFill>
          <a:blip r:embed="rId2"/>
          <a:stretch>
            <a:fillRect/>
          </a:stretch>
        </p:blipFill>
        <p:spPr>
          <a:xfrm>
            <a:off x="466607" y="304800"/>
            <a:ext cx="3682108" cy="2215774"/>
          </a:xfrm>
          <a:prstGeom prst="rect">
            <a:avLst/>
          </a:prstGeom>
        </p:spPr>
      </p:pic>
      <p:pic>
        <p:nvPicPr>
          <p:cNvPr id="6" name="Picture 6" descr="&lt;strong&gt;Maidu&lt;/strong&gt; – Wikipedija">
            <a:extLst>
              <a:ext uri="{FF2B5EF4-FFF2-40B4-BE49-F238E27FC236}">
                <a16:creationId xmlns:a16="http://schemas.microsoft.com/office/drawing/2014/main" xmlns="" id="{9D7DDC21-DB72-4E44-9C69-D64EA090201F}"/>
              </a:ext>
            </a:extLst>
          </p:cNvPr>
          <p:cNvPicPr>
            <a:picLocks noChangeAspect="1"/>
          </p:cNvPicPr>
          <p:nvPr/>
        </p:nvPicPr>
        <p:blipFill>
          <a:blip r:embed="rId3"/>
          <a:stretch>
            <a:fillRect/>
          </a:stretch>
        </p:blipFill>
        <p:spPr>
          <a:xfrm>
            <a:off x="7646648" y="318623"/>
            <a:ext cx="3088386" cy="2203764"/>
          </a:xfrm>
          <a:prstGeom prst="rect">
            <a:avLst/>
          </a:prstGeom>
        </p:spPr>
      </p:pic>
      <p:pic>
        <p:nvPicPr>
          <p:cNvPr id="8" name="Picture 8" descr="california2008 - The Sierra">
            <a:extLst>
              <a:ext uri="{FF2B5EF4-FFF2-40B4-BE49-F238E27FC236}">
                <a16:creationId xmlns:a16="http://schemas.microsoft.com/office/drawing/2014/main" xmlns="" id="{7B429B9E-E628-4C52-A09E-9C19359D317F}"/>
              </a:ext>
            </a:extLst>
          </p:cNvPr>
          <p:cNvPicPr>
            <a:picLocks noChangeAspect="1"/>
          </p:cNvPicPr>
          <p:nvPr/>
        </p:nvPicPr>
        <p:blipFill>
          <a:blip r:embed="rId4"/>
          <a:stretch>
            <a:fillRect/>
          </a:stretch>
        </p:blipFill>
        <p:spPr>
          <a:xfrm>
            <a:off x="3180549" y="4857750"/>
            <a:ext cx="5352267" cy="179370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443E021-C705-4DBD-8461-80B6BFA819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0550BB36-BB63-421F-B3AF-D7D5D1D37E4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23">
            <a:extLst>
              <a:ext uri="{FF2B5EF4-FFF2-40B4-BE49-F238E27FC236}">
                <a16:creationId xmlns:a16="http://schemas.microsoft.com/office/drawing/2014/main" xmlns="" id="{FBCEB129-C09C-4241-BBA7-E0BE2F82E0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6" name="Freeform 5">
            <a:extLst>
              <a:ext uri="{FF2B5EF4-FFF2-40B4-BE49-F238E27FC236}">
                <a16:creationId xmlns:a16="http://schemas.microsoft.com/office/drawing/2014/main" xmlns="" id="{3E14536A-D9EC-4024-85B4-1F6900A7D5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4" descr="4HClassof2019 - &lt;strong&gt;Maidu&lt;/strong&gt;">
            <a:extLst>
              <a:ext uri="{FF2B5EF4-FFF2-40B4-BE49-F238E27FC236}">
                <a16:creationId xmlns:a16="http://schemas.microsoft.com/office/drawing/2014/main" xmlns="" id="{72E827D7-AEFC-4C11-AB48-1B977A1FB151}"/>
              </a:ext>
            </a:extLst>
          </p:cNvPr>
          <p:cNvPicPr>
            <a:picLocks noChangeAspect="1"/>
          </p:cNvPicPr>
          <p:nvPr/>
        </p:nvPicPr>
        <p:blipFill>
          <a:blip r:embed="rId3"/>
          <a:stretch>
            <a:fillRect/>
          </a:stretch>
        </p:blipFill>
        <p:spPr>
          <a:xfrm rot="21600000">
            <a:off x="4838849" y="866775"/>
            <a:ext cx="2635159" cy="4572001"/>
          </a:xfrm>
          <a:prstGeom prst="rect">
            <a:avLst/>
          </a:prstGeom>
          <a:effectLst/>
        </p:spPr>
      </p:pic>
      <p:pic>
        <p:nvPicPr>
          <p:cNvPr id="5" name="Picture 6" descr="&lt;strong&gt;Maidu&lt;/strong&gt; Lake - Wikipedia, the free encyclopedia">
            <a:extLst>
              <a:ext uri="{FF2B5EF4-FFF2-40B4-BE49-F238E27FC236}">
                <a16:creationId xmlns:a16="http://schemas.microsoft.com/office/drawing/2014/main" xmlns="" id="{B3F2BCA3-31F7-466D-BF8C-D5B1D704E9A1}"/>
              </a:ext>
            </a:extLst>
          </p:cNvPr>
          <p:cNvPicPr>
            <a:picLocks noChangeAspect="1"/>
          </p:cNvPicPr>
          <p:nvPr/>
        </p:nvPicPr>
        <p:blipFill>
          <a:blip r:embed="rId4"/>
          <a:stretch>
            <a:fillRect/>
          </a:stretch>
        </p:blipFill>
        <p:spPr>
          <a:xfrm>
            <a:off x="7779965" y="1676400"/>
            <a:ext cx="3979954" cy="2837009"/>
          </a:xfrm>
          <a:prstGeom prst="rect">
            <a:avLst/>
          </a:prstGeom>
          <a:effectLst/>
        </p:spPr>
      </p:pic>
      <p:sp>
        <p:nvSpPr>
          <p:cNvPr id="2" name="Title 1">
            <a:extLst>
              <a:ext uri="{FF2B5EF4-FFF2-40B4-BE49-F238E27FC236}">
                <a16:creationId xmlns:a16="http://schemas.microsoft.com/office/drawing/2014/main" xmlns="" id="{05EDB41F-86E0-42CD-9C19-6F8BF41CE72D}"/>
              </a:ext>
            </a:extLst>
          </p:cNvPr>
          <p:cNvSpPr>
            <a:spLocks noGrp="1"/>
          </p:cNvSpPr>
          <p:nvPr>
            <p:ph type="title"/>
          </p:nvPr>
        </p:nvSpPr>
        <p:spPr>
          <a:xfrm>
            <a:off x="646111" y="1447799"/>
            <a:ext cx="3105075" cy="1444750"/>
          </a:xfrm>
        </p:spPr>
        <p:txBody>
          <a:bodyPr anchor="b">
            <a:normAutofit/>
          </a:bodyPr>
          <a:lstStyle/>
          <a:p>
            <a:r>
              <a:rPr lang="en-US" sz="3200"/>
              <a:t>Location</a:t>
            </a:r>
          </a:p>
        </p:txBody>
      </p:sp>
      <p:sp>
        <p:nvSpPr>
          <p:cNvPr id="3" name="Content Placeholder 2">
            <a:extLst>
              <a:ext uri="{FF2B5EF4-FFF2-40B4-BE49-F238E27FC236}">
                <a16:creationId xmlns:a16="http://schemas.microsoft.com/office/drawing/2014/main" xmlns="" id="{0779FAD1-7355-4F6C-8A4F-F9A38A4D640E}"/>
              </a:ext>
            </a:extLst>
          </p:cNvPr>
          <p:cNvSpPr>
            <a:spLocks noGrp="1"/>
          </p:cNvSpPr>
          <p:nvPr>
            <p:ph idx="1"/>
          </p:nvPr>
        </p:nvSpPr>
        <p:spPr>
          <a:xfrm>
            <a:off x="44450" y="3054199"/>
            <a:ext cx="4430009" cy="3786339"/>
          </a:xfrm>
        </p:spPr>
        <p:txBody>
          <a:bodyPr vert="horz" lIns="91440" tIns="45720" rIns="91440" bIns="45720" rtlCol="0">
            <a:normAutofit/>
          </a:bodyPr>
          <a:lstStyle/>
          <a:p>
            <a:pPr marL="0" indent="0">
              <a:lnSpc>
                <a:spcPct val="90000"/>
              </a:lnSpc>
              <a:buNone/>
            </a:pPr>
            <a:r>
              <a:rPr lang="en-US" sz="1600"/>
              <a:t>The Maidus lived in the Central Valley part of California. The area occupied by the Maidu was a series of Mountain Valleys. The villages in each Valley were known to the people by the name of the Valley. Communities were made up of three to five villages.</a:t>
            </a:r>
          </a:p>
        </p:txBody>
      </p:sp>
    </p:spTree>
    <p:extLst>
      <p:ext uri="{BB962C8B-B14F-4D97-AF65-F5344CB8AC3E}">
        <p14:creationId xmlns:p14="http://schemas.microsoft.com/office/powerpoint/2010/main" val="171318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4" descr="File:House Miwok Yosemite CA.jpg - Wikimedia Commons">
            <a:extLst>
              <a:ext uri="{FF2B5EF4-FFF2-40B4-BE49-F238E27FC236}">
                <a16:creationId xmlns:a16="http://schemas.microsoft.com/office/drawing/2014/main" xmlns="" id="{A8AEA812-F9BA-4000-88BB-EF0CCE81AE96}"/>
              </a:ext>
            </a:extLst>
          </p:cNvPr>
          <p:cNvPicPr>
            <a:picLocks noChangeAspect="1"/>
          </p:cNvPicPr>
          <p:nvPr/>
        </p:nvPicPr>
        <p:blipFill rotWithShape="1">
          <a:blip r:embed="rId2"/>
          <a:srcRect t="18863" r="2" b="18261"/>
          <a:stretch/>
        </p:blipFill>
        <p:spPr>
          <a:xfrm>
            <a:off x="7829551" y="2828925"/>
            <a:ext cx="4042410" cy="3388994"/>
          </a:xfrm>
          <a:prstGeom prst="rect">
            <a:avLst/>
          </a:prstGeom>
        </p:spPr>
      </p:pic>
      <p:pic>
        <p:nvPicPr>
          <p:cNvPr id="6" name="Picture 6" descr="F11TEP546A1 - 3rd Grade California Native Americans">
            <a:extLst>
              <a:ext uri="{FF2B5EF4-FFF2-40B4-BE49-F238E27FC236}">
                <a16:creationId xmlns:a16="http://schemas.microsoft.com/office/drawing/2014/main" xmlns="" id="{8783CB51-A566-4955-9921-5B60469F93F3}"/>
              </a:ext>
            </a:extLst>
          </p:cNvPr>
          <p:cNvPicPr>
            <a:picLocks noChangeAspect="1"/>
          </p:cNvPicPr>
          <p:nvPr/>
        </p:nvPicPr>
        <p:blipFill rotWithShape="1">
          <a:blip r:embed="rId3"/>
          <a:srcRect t="8660" b="16190"/>
          <a:stretch/>
        </p:blipFill>
        <p:spPr>
          <a:xfrm>
            <a:off x="7829551" y="306909"/>
            <a:ext cx="4042409" cy="2286000"/>
          </a:xfrm>
          <a:prstGeom prst="rect">
            <a:avLst/>
          </a:prstGeom>
        </p:spPr>
      </p:pic>
      <p:sp>
        <p:nvSpPr>
          <p:cNvPr id="2" name="Title 1">
            <a:extLst>
              <a:ext uri="{FF2B5EF4-FFF2-40B4-BE49-F238E27FC236}">
                <a16:creationId xmlns:a16="http://schemas.microsoft.com/office/drawing/2014/main" xmlns="" id="{36FF4606-2A50-4A05-A0A4-CC2E0DB2E2FB}"/>
              </a:ext>
            </a:extLst>
          </p:cNvPr>
          <p:cNvSpPr>
            <a:spLocks noGrp="1"/>
          </p:cNvSpPr>
          <p:nvPr>
            <p:ph type="title"/>
          </p:nvPr>
        </p:nvSpPr>
        <p:spPr>
          <a:xfrm>
            <a:off x="821516" y="640263"/>
            <a:ext cx="6204984" cy="1344975"/>
          </a:xfrm>
        </p:spPr>
        <p:txBody>
          <a:bodyPr>
            <a:normAutofit/>
          </a:bodyPr>
          <a:lstStyle/>
          <a:p>
            <a:r>
              <a:rPr lang="en-US" sz="4000"/>
              <a:t>Shelter</a:t>
            </a:r>
          </a:p>
        </p:txBody>
      </p:sp>
      <p:sp>
        <p:nvSpPr>
          <p:cNvPr id="3" name="Content Placeholder 2">
            <a:extLst>
              <a:ext uri="{FF2B5EF4-FFF2-40B4-BE49-F238E27FC236}">
                <a16:creationId xmlns:a16="http://schemas.microsoft.com/office/drawing/2014/main" xmlns="" id="{BCA25C5C-DA12-40F2-B121-60B175F13B0A}"/>
              </a:ext>
            </a:extLst>
          </p:cNvPr>
          <p:cNvSpPr>
            <a:spLocks noGrp="1"/>
          </p:cNvSpPr>
          <p:nvPr>
            <p:ph idx="1"/>
          </p:nvPr>
        </p:nvSpPr>
        <p:spPr>
          <a:xfrm>
            <a:off x="0" y="2158503"/>
            <a:ext cx="7708933" cy="4730750"/>
          </a:xfrm>
        </p:spPr>
        <p:txBody>
          <a:bodyPr vert="horz" lIns="91440" tIns="45720" rIns="91440" bIns="45720" rtlCol="0">
            <a:normAutofit/>
          </a:bodyPr>
          <a:lstStyle/>
          <a:p>
            <a:pPr marL="0" indent="0">
              <a:buNone/>
            </a:pPr>
            <a:r>
              <a:rPr lang="en-US" sz="2400"/>
              <a:t>The homes of the Maidu Tribe protected them from the environment. They lived in houses that were underground during winter. Homes were made from poles that formed the frame. The frame for the house was covered with bark, and then with packed earth. People made temporary shelter near where they hunted or gathering food.</a:t>
            </a:r>
          </a:p>
        </p:txBody>
      </p:sp>
    </p:spTree>
    <p:extLst>
      <p:ext uri="{BB962C8B-B14F-4D97-AF65-F5344CB8AC3E}">
        <p14:creationId xmlns:p14="http://schemas.microsoft.com/office/powerpoint/2010/main" val="134086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Picture 4" descr="File:Lake Washington Ship Canal Fish Ladder pamphlet - ocean phase Coho.jpg - Wikimedia Commons">
            <a:extLst>
              <a:ext uri="{FF2B5EF4-FFF2-40B4-BE49-F238E27FC236}">
                <a16:creationId xmlns:a16="http://schemas.microsoft.com/office/drawing/2014/main" xmlns="" id="{651075BD-7A74-484A-8912-EE8EB881C896}"/>
              </a:ext>
            </a:extLst>
          </p:cNvPr>
          <p:cNvPicPr>
            <a:picLocks noChangeAspect="1"/>
          </p:cNvPicPr>
          <p:nvPr/>
        </p:nvPicPr>
        <p:blipFill>
          <a:blip r:embed="rId2"/>
          <a:stretch>
            <a:fillRect/>
          </a:stretch>
        </p:blipFill>
        <p:spPr>
          <a:xfrm>
            <a:off x="2287028" y="1200150"/>
            <a:ext cx="7963288" cy="2888349"/>
          </a:xfrm>
          <a:prstGeom prst="rect">
            <a:avLst/>
          </a:prstGeom>
        </p:spPr>
      </p:pic>
      <p:sp>
        <p:nvSpPr>
          <p:cNvPr id="2" name="Title 1">
            <a:extLst>
              <a:ext uri="{FF2B5EF4-FFF2-40B4-BE49-F238E27FC236}">
                <a16:creationId xmlns:a16="http://schemas.microsoft.com/office/drawing/2014/main" xmlns="" id="{DFC4C26A-FA34-4EC5-8672-FBA12A4A0DD6}"/>
              </a:ext>
            </a:extLst>
          </p:cNvPr>
          <p:cNvSpPr>
            <a:spLocks noGrp="1"/>
          </p:cNvSpPr>
          <p:nvPr>
            <p:ph type="title"/>
          </p:nvPr>
        </p:nvSpPr>
        <p:spPr>
          <a:xfrm>
            <a:off x="0" y="590550"/>
            <a:ext cx="5693783" cy="1096331"/>
          </a:xfrm>
        </p:spPr>
        <p:txBody>
          <a:bodyPr>
            <a:normAutofit/>
          </a:bodyPr>
          <a:lstStyle/>
          <a:p>
            <a:r>
              <a:rPr lang="en-US" sz="4000"/>
              <a:t>Food</a:t>
            </a:r>
          </a:p>
        </p:txBody>
      </p:sp>
      <p:sp>
        <p:nvSpPr>
          <p:cNvPr id="3" name="Content Placeholder 2">
            <a:extLst>
              <a:ext uri="{FF2B5EF4-FFF2-40B4-BE49-F238E27FC236}">
                <a16:creationId xmlns:a16="http://schemas.microsoft.com/office/drawing/2014/main" xmlns="" id="{091C817B-1A79-49D3-8F09-C86478739973}"/>
              </a:ext>
            </a:extLst>
          </p:cNvPr>
          <p:cNvSpPr>
            <a:spLocks noGrp="1"/>
          </p:cNvSpPr>
          <p:nvPr>
            <p:ph idx="1"/>
          </p:nvPr>
        </p:nvSpPr>
        <p:spPr>
          <a:xfrm>
            <a:off x="330200" y="4429125"/>
            <a:ext cx="11594883" cy="1814513"/>
          </a:xfrm>
        </p:spPr>
        <p:txBody>
          <a:bodyPr vert="horz" lIns="91440" tIns="45720" rIns="91440" bIns="45720" rtlCol="0" anchor="ctr">
            <a:normAutofit/>
          </a:bodyPr>
          <a:lstStyle/>
          <a:p>
            <a:pPr marL="0" indent="0">
              <a:buNone/>
            </a:pPr>
            <a:r>
              <a:rPr lang="en-US" sz="2000"/>
              <a:t>The Maidu tribe used their land to find food in order to survive. They hunted deer ,elk, rabbets, birds, salmon, trout, and eels. Deer and elk were followed for days until the animals were tired and could be  killed more easily. Squirrel and rabbits were shot with arrows or caught in nets.</a:t>
            </a:r>
          </a:p>
        </p:txBody>
      </p:sp>
    </p:spTree>
    <p:extLst>
      <p:ext uri="{BB962C8B-B14F-4D97-AF65-F5344CB8AC3E}">
        <p14:creationId xmlns:p14="http://schemas.microsoft.com/office/powerpoint/2010/main" val="35604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6" name="Picture 6" descr="File:Salish-men-tipis-1903.jpg - Wikimedia Commons">
            <a:extLst>
              <a:ext uri="{FF2B5EF4-FFF2-40B4-BE49-F238E27FC236}">
                <a16:creationId xmlns:a16="http://schemas.microsoft.com/office/drawing/2014/main" xmlns="" id="{19EE7E1B-B321-4C89-967F-8C28696EB6E1}"/>
              </a:ext>
            </a:extLst>
          </p:cNvPr>
          <p:cNvPicPr>
            <a:picLocks noChangeAspect="1"/>
          </p:cNvPicPr>
          <p:nvPr/>
        </p:nvPicPr>
        <p:blipFill rotWithShape="1">
          <a:blip r:embed="rId2"/>
          <a:srcRect t="21880"/>
          <a:stretch/>
        </p:blipFill>
        <p:spPr>
          <a:xfrm>
            <a:off x="0" y="-113514"/>
            <a:ext cx="12192001" cy="4666928"/>
          </a:xfrm>
          <a:prstGeom prst="rect">
            <a:avLst/>
          </a:prstGeom>
        </p:spPr>
      </p:pic>
      <p:sp>
        <p:nvSpPr>
          <p:cNvPr id="5" name="Title 4">
            <a:extLst>
              <a:ext uri="{FF2B5EF4-FFF2-40B4-BE49-F238E27FC236}">
                <a16:creationId xmlns:a16="http://schemas.microsoft.com/office/drawing/2014/main" xmlns="" id="{C5EB0DC2-3A7F-4ECF-AD25-74B84129CE71}"/>
              </a:ext>
            </a:extLst>
          </p:cNvPr>
          <p:cNvSpPr>
            <a:spLocks noGrp="1"/>
          </p:cNvSpPr>
          <p:nvPr>
            <p:ph type="title"/>
          </p:nvPr>
        </p:nvSpPr>
        <p:spPr>
          <a:xfrm>
            <a:off x="804998" y="4551037"/>
            <a:ext cx="5021782" cy="1509931"/>
          </a:xfrm>
        </p:spPr>
        <p:txBody>
          <a:bodyPr>
            <a:normAutofit/>
          </a:bodyPr>
          <a:lstStyle/>
          <a:p>
            <a:r>
              <a:rPr lang="en-US" sz="4000">
                <a:solidFill>
                  <a:srgbClr val="000000"/>
                </a:solidFill>
              </a:rPr>
              <a:t>Culture </a:t>
            </a:r>
          </a:p>
        </p:txBody>
      </p:sp>
      <p:sp>
        <p:nvSpPr>
          <p:cNvPr id="3" name="Content Placeholder 2">
            <a:extLst>
              <a:ext uri="{FF2B5EF4-FFF2-40B4-BE49-F238E27FC236}">
                <a16:creationId xmlns:a16="http://schemas.microsoft.com/office/drawing/2014/main" xmlns="" id="{BADA0A2A-11AE-4131-A5A3-C1C91BA29E27}"/>
              </a:ext>
            </a:extLst>
          </p:cNvPr>
          <p:cNvSpPr>
            <a:spLocks noGrp="1"/>
          </p:cNvSpPr>
          <p:nvPr>
            <p:ph idx="1"/>
          </p:nvPr>
        </p:nvSpPr>
        <p:spPr>
          <a:xfrm>
            <a:off x="6470247" y="4551037"/>
            <a:ext cx="4926411" cy="1509935"/>
          </a:xfrm>
        </p:spPr>
        <p:txBody>
          <a:bodyPr vert="horz" lIns="91440" tIns="45720" rIns="91440" bIns="45720" rtlCol="0" anchor="ctr">
            <a:normAutofit/>
          </a:bodyPr>
          <a:lstStyle/>
          <a:p>
            <a:pPr marL="0" indent="0">
              <a:buNone/>
            </a:pPr>
            <a:r>
              <a:rPr lang="en-US" sz="1400">
                <a:solidFill>
                  <a:srgbClr val="000000"/>
                </a:solidFill>
              </a:rPr>
              <a:t>The Culture of the Maidu tribe was unique and interesting. They   make blankets out of deerskin. They  did not wear much clothing. The Moccasins  were made of deerskin, with      a seam sewn up the front. The Maidu wore their hair loose. Some men wore a net cap and women wore a basket cap made of Tules.</a:t>
            </a:r>
          </a:p>
        </p:txBody>
      </p:sp>
    </p:spTree>
    <p:extLst>
      <p:ext uri="{BB962C8B-B14F-4D97-AF65-F5344CB8AC3E}">
        <p14:creationId xmlns:p14="http://schemas.microsoft.com/office/powerpoint/2010/main" val="287158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Guerreiros Sioux: Outras Funções">
            <a:extLst>
              <a:ext uri="{FF2B5EF4-FFF2-40B4-BE49-F238E27FC236}">
                <a16:creationId xmlns:a16="http://schemas.microsoft.com/office/drawing/2014/main" xmlns="" id="{792295D4-7F33-45FD-885D-BA5A17444254}"/>
              </a:ext>
            </a:extLst>
          </p:cNvPr>
          <p:cNvPicPr>
            <a:picLocks noChangeAspect="1"/>
          </p:cNvPicPr>
          <p:nvPr/>
        </p:nvPicPr>
        <p:blipFill rotWithShape="1">
          <a:blip r:embed="rId2"/>
          <a:srcRect b="13128"/>
          <a:stretch/>
        </p:blipFill>
        <p:spPr>
          <a:xfrm>
            <a:off x="-95226" y="0"/>
            <a:ext cx="12191980" cy="6857990"/>
          </a:xfrm>
          <a:prstGeom prst="rect">
            <a:avLst/>
          </a:prstGeom>
        </p:spPr>
      </p:pic>
    </p:spTree>
    <p:extLst>
      <p:ext uri="{BB962C8B-B14F-4D97-AF65-F5344CB8AC3E}">
        <p14:creationId xmlns:p14="http://schemas.microsoft.com/office/powerpoint/2010/main" val="1635474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otalTime>0</TotalTime>
  <Words>12</Words>
  <Application>Microsoft Office PowerPoint</Application>
  <PresentationFormat>Custom</PresentationFormat>
  <Paragraphs>10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Ion</vt:lpstr>
      <vt:lpstr>Maidu</vt:lpstr>
      <vt:lpstr>Location</vt:lpstr>
      <vt:lpstr>Shelter</vt:lpstr>
      <vt:lpstr>Food</vt:lpstr>
      <vt:lpstr>Culture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Maidu</dc:title>
  <dc:creator>Lund, Michele</dc:creator>
  <cp:lastModifiedBy>Authorized User</cp:lastModifiedBy>
  <cp:revision>2</cp:revision>
  <dcterms:modified xsi:type="dcterms:W3CDTF">2018-02-15T19:16:31Z</dcterms:modified>
</cp:coreProperties>
</file>