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8" r:id="rId2"/>
    <p:sldId id="262" r:id="rId3"/>
    <p:sldId id="263" r:id="rId4"/>
    <p:sldId id="256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8736E-5A4A-4AD5-8E02-B2DF0F481549}" v="678" dt="2019-12-05T18:41:43.131"/>
    <p1510:client id="{110632A8-A9C0-FA11-4806-79A70BFF0DE8}" v="213" dt="2019-12-04T22:51:05.516"/>
    <p1510:client id="{488EBA1E-063D-498E-869B-BBCE3F5324B1}" v="83" dt="2019-12-06T22:33:45.024"/>
    <p1510:client id="{A3F54FE1-3590-4CC3-BF05-D7B45170892F}" v="35" dt="2019-12-06T19:06:10.346"/>
    <p1510:client id="{BFF9F35C-1443-4079-8059-DCFFE29344A3}" v="353" dt="2019-12-09T20:59:34.759"/>
    <p1510:client id="{CFF4CEBC-8E3E-1B87-26E8-91B5CC0ECE67}" v="134" dt="2019-12-06T21:44:06.666"/>
    <p1510:client id="{DDDA1BE3-12DF-401D-A358-4058BEF0A9BB}" v="2368" dt="2019-12-06T17:57:12.450"/>
    <p1510:client id="{E8A7C389-B3E0-46BE-9539-E2BFB15A47BC}" v="471" dt="2019-12-04T22:35:42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5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2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8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6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12/12/2019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12/12/2019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12/12/2019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0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7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4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9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10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03" r:id="rId5"/>
    <p:sldLayoutId id="2147483697" r:id="rId6"/>
    <p:sldLayoutId id="2147483698" r:id="rId7"/>
    <p:sldLayoutId id="2147483699" r:id="rId8"/>
    <p:sldLayoutId id="2147483702" r:id="rId9"/>
    <p:sldLayoutId id="2147483700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cific_Fur_Compan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lk:Yurok_(tribe)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mo_peop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commons.wikimedia.org/wiki/File:Catch_of_Atlantic_herring.jpg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pngimg.com/download/2752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Yurok-Plank-house.jpg" TargetMode="External"/><Relationship Id="rId7" Type="http://schemas.openxmlformats.org/officeDocument/2006/relationships/hyperlink" Target="https://en.wikipedia.org/wiki/North_Shore_(Lake_Superior)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en.wikipedia.org/wiki/Coast_Miwok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ane-Big_Snake,_Chief_of_the_Blackfoot_Indians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7852-1AF8-441A-A4DF-1ED14102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297" y="2515092"/>
            <a:ext cx="2869722" cy="2974757"/>
          </a:xfrm>
        </p:spPr>
        <p:txBody>
          <a:bodyPr>
            <a:normAutofit fontScale="90000"/>
          </a:bodyPr>
          <a:lstStyle/>
          <a:p>
            <a:r>
              <a:rPr lang="en-US" dirty="0"/>
              <a:t>                 POMO TRIBE BY Nathan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A123-6B74-438E-B1A7-EE5E2D8EF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70" y="699220"/>
            <a:ext cx="11553645" cy="629130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                                                                                                      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      </a:t>
            </a:r>
          </a:p>
        </p:txBody>
      </p:sp>
      <p:pic>
        <p:nvPicPr>
          <p:cNvPr id="14" name="Picture 1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32196022-9E5D-4D84-BD39-943AEB773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7943" y="181783"/>
            <a:ext cx="7009321" cy="58330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73AF17-C41D-4ECF-96A6-5D47178BFEDE}"/>
              </a:ext>
            </a:extLst>
          </p:cNvPr>
          <p:cNvSpPr txBox="1"/>
          <p:nvPr/>
        </p:nvSpPr>
        <p:spPr>
          <a:xfrm>
            <a:off x="391603" y="6000482"/>
            <a:ext cx="7009321" cy="633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7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6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A4B95-2171-45EB-A6F1-8C29A035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>
                <a:solidFill>
                  <a:srgbClr val="FFFFFF"/>
                </a:solidFill>
              </a:rPr>
              <a:t>                        </a:t>
            </a:r>
            <a:br>
              <a:rPr lang="en-US" sz="1600" dirty="0"/>
            </a:br>
            <a:r>
              <a:rPr lang="en-US" sz="1600" dirty="0">
                <a:solidFill>
                  <a:srgbClr val="FFFFFF"/>
                </a:solidFill>
              </a:rPr>
              <a:t>                       </a:t>
            </a:r>
            <a:r>
              <a:rPr lang="en-US" sz="3600" dirty="0">
                <a:solidFill>
                  <a:srgbClr val="FFFFFF"/>
                </a:solidFill>
              </a:rPr>
              <a:t>Location</a:t>
            </a:r>
            <a:endParaRPr lang="en-US" sz="1600" dirty="0"/>
          </a:p>
        </p:txBody>
      </p:sp>
      <p:cxnSp>
        <p:nvCxnSpPr>
          <p:cNvPr id="45" name="Straight Connector 48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B1800-DF7F-48AC-B93B-35A40C233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750" y="2215545"/>
            <a:ext cx="3448259" cy="3342747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The Pomo lived where it was mild. In their area there was mountains, valleys, rivers, and an ocean. In   the different areas there was different food.</a:t>
            </a:r>
          </a:p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39AA3FB5-5340-4611-ABFA-A84052A88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49" r="-1" b="10962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71FA22-684E-4D68-A5DE-3D861420A2D6}"/>
              </a:ext>
            </a:extLst>
          </p:cNvPr>
          <p:cNvSpPr txBox="1"/>
          <p:nvPr/>
        </p:nvSpPr>
        <p:spPr>
          <a:xfrm>
            <a:off x="9928239" y="6657945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966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426B45-4C4F-4D52-8537-76E9A5B8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1F117-8E51-40C3-BF89-DBB3687C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Pomo's culture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117E1C-E964-4433-B1A8-BB2301D0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table, cake, sitting, hat&#10;&#10;Description generated with very high confidence">
            <a:extLst>
              <a:ext uri="{FF2B5EF4-FFF2-40B4-BE49-F238E27FC236}">
                <a16:creationId xmlns:a16="http://schemas.microsoft.com/office/drawing/2014/main" id="{67C645E9-D96A-471B-AB08-E78DAACEB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418" r="19621" b="2"/>
          <a:stretch/>
        </p:blipFill>
        <p:spPr>
          <a:xfrm>
            <a:off x="1161535" y="2108200"/>
            <a:ext cx="3495807" cy="36006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FD781-4CDA-44FC-A3B9-0259F6D7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7" y="2108201"/>
            <a:ext cx="5846063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The Pomo culture is unique. They had dances called he and it took days to do . The Pomo made baskets very well. They loved songs. They used arrowheads to trade. They had prayer rocks to pray to. A shaman used herbs to heal the tribe.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E6FB20-7663-466F-A928-9371C34F9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661D3-1718-4C67-B0C2-B4C84FA449D8}"/>
              </a:ext>
            </a:extLst>
          </p:cNvPr>
          <p:cNvSpPr txBox="1"/>
          <p:nvPr/>
        </p:nvSpPr>
        <p:spPr>
          <a:xfrm>
            <a:off x="2393582" y="5508758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05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472B899-9BAA-4120-ABDF-C37ED56BD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14" y="640081"/>
            <a:ext cx="3659246" cy="2566652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chemeClr val="tx1"/>
                </a:solidFill>
                <a:cs typeface="Calibri Light"/>
              </a:rPr>
              <a:t>NATIVE AMERICANS</a:t>
            </a:r>
            <a:br>
              <a:rPr lang="en-US" sz="1400">
                <a:solidFill>
                  <a:schemeClr val="tx1"/>
                </a:solidFill>
                <a:cs typeface="Calibri Light"/>
              </a:rPr>
            </a:br>
            <a:r>
              <a:rPr lang="en-US" sz="1400">
                <a:solidFill>
                  <a:schemeClr val="tx1"/>
                </a:solidFill>
                <a:cs typeface="Calibri Light"/>
              </a:rPr>
              <a:t>FOODS POMO</a:t>
            </a:r>
            <a:br>
              <a:rPr lang="en-US" sz="1400">
                <a:solidFill>
                  <a:schemeClr val="tx1"/>
                </a:solidFill>
                <a:cs typeface="Calibri Light"/>
              </a:rPr>
            </a:br>
            <a:br>
              <a:rPr lang="en-US" sz="1400">
                <a:solidFill>
                  <a:schemeClr val="tx1"/>
                </a:solidFill>
                <a:cs typeface="Calibri Light"/>
              </a:rPr>
            </a:br>
            <a:br>
              <a:rPr lang="en-US" sz="1400">
                <a:solidFill>
                  <a:schemeClr val="tx1"/>
                </a:solidFill>
                <a:cs typeface="Calibri Light"/>
              </a:rPr>
            </a:br>
            <a:r>
              <a:rPr lang="en-US" sz="1400">
                <a:solidFill>
                  <a:schemeClr val="tx1"/>
                </a:solidFill>
                <a:cs typeface="Calibri Light"/>
              </a:rPr>
              <a:t>Pomo ate caterpillars, acorns, and grasshoppers.  Pomo eat rabbits , elk , antelope , and some kinds of birds. They    also ate bass ,  fish , shellfish ,  seaweed , seals, , and sealions.</a:t>
            </a:r>
            <a:br>
              <a:rPr lang="en-US" sz="1400">
                <a:solidFill>
                  <a:schemeClr val="tx1"/>
                </a:solidFill>
                <a:cs typeface="Calibri Light"/>
              </a:rPr>
            </a:br>
            <a:br>
              <a:rPr lang="en-US" sz="1400">
                <a:solidFill>
                  <a:schemeClr val="tx1"/>
                </a:solidFill>
                <a:cs typeface="Calibri Light"/>
              </a:rPr>
            </a:br>
            <a:br>
              <a:rPr lang="en-US" sz="1400">
                <a:solidFill>
                  <a:schemeClr val="tx1"/>
                </a:solidFill>
                <a:cs typeface="Calibri Light"/>
              </a:rPr>
            </a:br>
            <a:br>
              <a:rPr lang="en-US" sz="1400">
                <a:solidFill>
                  <a:schemeClr val="tx1"/>
                </a:solidFill>
                <a:cs typeface="Calibri Light"/>
              </a:rPr>
            </a:br>
            <a:br>
              <a:rPr lang="en-US" sz="1400">
                <a:solidFill>
                  <a:schemeClr val="tx1"/>
                </a:solidFill>
                <a:cs typeface="Calibri Light"/>
              </a:rPr>
            </a:br>
            <a:br>
              <a:rPr lang="en-US" sz="1400">
                <a:solidFill>
                  <a:schemeClr val="tx1"/>
                </a:solidFill>
                <a:cs typeface="Calibri Light"/>
              </a:rPr>
            </a:br>
            <a:br>
              <a:rPr lang="en-US" sz="1400">
                <a:solidFill>
                  <a:schemeClr val="tx1"/>
                </a:solidFill>
                <a:cs typeface="Calibri Light"/>
              </a:rPr>
            </a:br>
            <a:br>
              <a:rPr lang="en-US" sz="1400">
                <a:solidFill>
                  <a:schemeClr val="tx1"/>
                </a:solidFill>
                <a:cs typeface="Calibri Light"/>
              </a:rPr>
            </a:br>
            <a:br>
              <a:rPr lang="en-US" sz="1400">
                <a:solidFill>
                  <a:schemeClr val="tx1"/>
                </a:solidFill>
                <a:cs typeface="Calibri Light"/>
              </a:rPr>
            </a:b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" name="Picture 6" descr="A close up of a fish&#10;&#10;Description generated with very high confidence">
            <a:extLst>
              <a:ext uri="{FF2B5EF4-FFF2-40B4-BE49-F238E27FC236}">
                <a16:creationId xmlns:a16="http://schemas.microsoft.com/office/drawing/2014/main" id="{248B4CB1-0456-40BA-9CE7-4667B15EC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60" r="13396" b="4"/>
          <a:stretch/>
        </p:blipFill>
        <p:spPr>
          <a:xfrm>
            <a:off x="4635092" y="10"/>
            <a:ext cx="3732733" cy="3383270"/>
          </a:xfrm>
          <a:prstGeom prst="rect">
            <a:avLst/>
          </a:prstGeom>
        </p:spPr>
      </p:pic>
      <p:pic>
        <p:nvPicPr>
          <p:cNvPr id="8" name="Picture 8" descr="A picture containing green, table, curtain, cage&#10;&#10;Description generated with very high confidence">
            <a:extLst>
              <a:ext uri="{FF2B5EF4-FFF2-40B4-BE49-F238E27FC236}">
                <a16:creationId xmlns:a16="http://schemas.microsoft.com/office/drawing/2014/main" id="{6FBF2F37-F8AA-4DDB-A20F-0421417ED1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341" r="2" b="4023"/>
          <a:stretch/>
        </p:blipFill>
        <p:spPr>
          <a:xfrm>
            <a:off x="8459265" y="10"/>
            <a:ext cx="3732735" cy="3383270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429000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1" descr="A pile of fruit&#10;&#10;Description generated with very high confidence">
            <a:extLst>
              <a:ext uri="{FF2B5EF4-FFF2-40B4-BE49-F238E27FC236}">
                <a16:creationId xmlns:a16="http://schemas.microsoft.com/office/drawing/2014/main" id="{295D71DA-14D3-41B1-AD84-59BEC51617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55" r="-1" b="21723"/>
          <a:stretch/>
        </p:blipFill>
        <p:spPr>
          <a:xfrm>
            <a:off x="4635097" y="3474720"/>
            <a:ext cx="7556889" cy="33832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296" y="-1666508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EA356-E9ED-45F4-84EA-1011D5CB4E63}"/>
              </a:ext>
            </a:extLst>
          </p:cNvPr>
          <p:cNvSpPr txBox="1"/>
          <p:nvPr/>
        </p:nvSpPr>
        <p:spPr>
          <a:xfrm>
            <a:off x="9913812" y="3183225"/>
            <a:ext cx="227818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5CE26-65D9-426C-A231-8F221FE265CD}"/>
              </a:ext>
            </a:extLst>
          </p:cNvPr>
          <p:cNvSpPr txBox="1"/>
          <p:nvPr/>
        </p:nvSpPr>
        <p:spPr>
          <a:xfrm>
            <a:off x="6104065" y="3183225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4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51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12B6E-52DA-47CC-B2C8-20706B62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10" y="1861664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                Pomo shelter</a:t>
            </a:r>
          </a:p>
        </p:txBody>
      </p:sp>
      <p:pic>
        <p:nvPicPr>
          <p:cNvPr id="8" name="Picture 8" descr="A building with a grassy field&#10;&#10;Description generated with high confidence">
            <a:extLst>
              <a:ext uri="{FF2B5EF4-FFF2-40B4-BE49-F238E27FC236}">
                <a16:creationId xmlns:a16="http://schemas.microsoft.com/office/drawing/2014/main" id="{D99F48A1-27D7-40C8-9DAE-22160A52D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99" r="1" b="1513"/>
          <a:stretch/>
        </p:blipFill>
        <p:spPr>
          <a:xfrm>
            <a:off x="276024" y="2019679"/>
            <a:ext cx="3312784" cy="2367538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FA8A11A-E0A0-4672-A17E-32CC5B422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90558" y="1298448"/>
            <a:ext cx="0" cy="22860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group of people standing on a lush green field&#10;&#10;Description generated with high confidence">
            <a:extLst>
              <a:ext uri="{FF2B5EF4-FFF2-40B4-BE49-F238E27FC236}">
                <a16:creationId xmlns:a16="http://schemas.microsoft.com/office/drawing/2014/main" id="{BEC014F7-97B4-4E1F-9DDB-191CFF1E8A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406" r="2" b="11407"/>
          <a:stretch/>
        </p:blipFill>
        <p:spPr>
          <a:xfrm>
            <a:off x="4519138" y="3231901"/>
            <a:ext cx="3312785" cy="1380829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92D7FC5-B427-4FF7-8FC7-9DA3C276D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87975" y="1298448"/>
            <a:ext cx="0" cy="22860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 descr="A person in a tent&#10;&#10;Description generated with high confidence">
            <a:extLst>
              <a:ext uri="{FF2B5EF4-FFF2-40B4-BE49-F238E27FC236}">
                <a16:creationId xmlns:a16="http://schemas.microsoft.com/office/drawing/2014/main" id="{D7893D9F-36BA-4F2C-9514-D345E3521E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3094" b="-1"/>
          <a:stretch/>
        </p:blipFill>
        <p:spPr>
          <a:xfrm>
            <a:off x="8230289" y="1252713"/>
            <a:ext cx="3312784" cy="237747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8C94A-2BCD-48E9-AA8D-7B6298EFBC2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9B5EF-A77C-421B-901C-B2773D8507A6}"/>
              </a:ext>
            </a:extLst>
          </p:cNvPr>
          <p:cNvSpPr txBox="1"/>
          <p:nvPr/>
        </p:nvSpPr>
        <p:spPr>
          <a:xfrm rot="10800000" flipV="1">
            <a:off x="195983" y="5267249"/>
            <a:ext cx="1207410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The Pomo's shelter is made from natural resources such as wood, bark, grass and plants.  Some are cone shape made out of bark .</a:t>
            </a:r>
          </a:p>
        </p:txBody>
      </p:sp>
    </p:spTree>
    <p:extLst>
      <p:ext uri="{BB962C8B-B14F-4D97-AF65-F5344CB8AC3E}">
        <p14:creationId xmlns:p14="http://schemas.microsoft.com/office/powerpoint/2010/main" val="267003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90DDD-9A24-4E27-A54E-496FCC96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000">
                <a:solidFill>
                  <a:srgbClr val="FFFFFF"/>
                </a:solidFill>
              </a:rPr>
              <a:t>         Pomo tribe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B071E-FBBE-4617-BD27-4D03E8F8A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9600" dirty="0"/>
              <a:t>By Nathan Valadao</a:t>
            </a:r>
          </a:p>
          <a:p>
            <a:pPr marL="0" indent="0">
              <a:buNone/>
            </a:pPr>
            <a:endParaRPr lang="en-US" sz="9600" dirty="0"/>
          </a:p>
        </p:txBody>
      </p:sp>
      <p:pic>
        <p:nvPicPr>
          <p:cNvPr id="7" name="Picture 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F37B6AAA-09DC-4C3E-A8CA-05E801EEF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97555" y="154164"/>
            <a:ext cx="4539380" cy="30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2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412425"/>
      </a:dk2>
      <a:lt2>
        <a:srgbClr val="E6E2E8"/>
      </a:lt2>
      <a:accent1>
        <a:srgbClr val="51B620"/>
      </a:accent1>
      <a:accent2>
        <a:srgbClr val="86AF13"/>
      </a:accent2>
      <a:accent3>
        <a:srgbClr val="B79F20"/>
      </a:accent3>
      <a:accent4>
        <a:srgbClr val="D56817"/>
      </a:accent4>
      <a:accent5>
        <a:srgbClr val="E72B29"/>
      </a:accent5>
      <a:accent6>
        <a:srgbClr val="D51764"/>
      </a:accent6>
      <a:hlink>
        <a:srgbClr val="BF563F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RetrospectVTI</vt:lpstr>
      <vt:lpstr>                 POMO TRIBE BY Nathan </vt:lpstr>
      <vt:lpstr>                                                    Location</vt:lpstr>
      <vt:lpstr>Pomo's culture</vt:lpstr>
      <vt:lpstr>NATIVE AMERICANS FOODS POMO   Pomo ate caterpillars, acorns, and grasshoppers.  Pomo eat rabbits , elk , antelope , and some kinds of birds. They    also ate bass ,  fish , shellfish ,  seaweed , seals, , and sealions.         </vt:lpstr>
      <vt:lpstr>                 Pomo shelter</vt:lpstr>
      <vt:lpstr>         Pomo tribe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862</cp:revision>
  <dcterms:created xsi:type="dcterms:W3CDTF">2019-12-04T22:16:44Z</dcterms:created>
  <dcterms:modified xsi:type="dcterms:W3CDTF">2019-12-12T20:48:49Z</dcterms:modified>
</cp:coreProperties>
</file>