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sldIdLst>
    <p:sldId id="256" r:id="rId2"/>
    <p:sldId id="259" r:id="rId3"/>
    <p:sldId id="257" r:id="rId4"/>
    <p:sldId id="258" r:id="rId5"/>
    <p:sldId id="260" r:id="rId6"/>
    <p:sldId id="261" r:id="rId7"/>
  </p:sldIdLst>
  <p:sldSz cx="12192000" cy="6858000"/>
  <p:notesSz cx="6858000" cy="1790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61A69-8DC8-415E-BDF4-1EFAD73D2786}" v="1" dt="2018-11-27T17:27:35.758"/>
    <p1510:client id="{AD0B220C-A4C8-1EBF-34BA-C58CBBE0DF15}" v="67" dt="2018-11-28T17:4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ah Galvan" userId="S::ngalvan@stu.chino.k12.ca.us::9a07bbe8-aafb-4b65-876a-39891f5b598d" providerId="AD" clId="Web-{00261A69-8DC8-415E-BDF4-1EFAD73D2786}"/>
    <pc:docChg chg="addSld delSld modSld sldOrd">
      <pc:chgData name="Noah Galvan" userId="S::ngalvan@stu.chino.k12.ca.us::9a07bbe8-aafb-4b65-876a-39891f5b598d" providerId="AD" clId="Web-{00261A69-8DC8-415E-BDF4-1EFAD73D2786}" dt="2018-11-27T17:50:52.681" v="705" actId="1076"/>
      <pc:docMkLst>
        <pc:docMk/>
      </pc:docMkLst>
      <pc:sldChg chg="addSp modSp mod setBg delDesignElem">
        <pc:chgData name="Noah Galvan" userId="S::ngalvan@stu.chino.k12.ca.us::9a07bbe8-aafb-4b65-876a-39891f5b598d" providerId="AD" clId="Web-{00261A69-8DC8-415E-BDF4-1EFAD73D2786}" dt="2018-11-27T17:50:52.681" v="705" actId="1076"/>
        <pc:sldMkLst>
          <pc:docMk/>
          <pc:sldMk cId="109857222" sldId="256"/>
        </pc:sldMkLst>
        <pc:spChg chg="mod">
          <ac:chgData name="Noah Galvan" userId="S::ngalvan@stu.chino.k12.ca.us::9a07bbe8-aafb-4b65-876a-39891f5b598d" providerId="AD" clId="Web-{00261A69-8DC8-415E-BDF4-1EFAD73D2786}" dt="2018-11-27T17:50:52.681" v="705" actId="1076"/>
          <ac:spMkLst>
            <pc:docMk/>
            <pc:sldMk cId="109857222" sldId="256"/>
            <ac:spMk id="2" creationId="{00000000-0000-0000-0000-000000000000}"/>
          </ac:spMkLst>
        </pc:spChg>
        <pc:spChg chg="mod">
          <ac:chgData name="Noah Galvan" userId="S::ngalvan@stu.chino.k12.ca.us::9a07bbe8-aafb-4b65-876a-39891f5b598d" providerId="AD" clId="Web-{00261A69-8DC8-415E-BDF4-1EFAD73D2786}" dt="2018-11-27T17:50:23.743" v="701" actId="14100"/>
          <ac:spMkLst>
            <pc:docMk/>
            <pc:sldMk cId="109857222" sldId="256"/>
            <ac:spMk id="3" creationId="{00000000-0000-0000-0000-000000000000}"/>
          </ac:spMkLst>
        </pc:spChg>
        <pc:spChg chg="add">
          <ac:chgData name="Noah Galvan" userId="S::ngalvan@stu.chino.k12.ca.us::9a07bbe8-aafb-4b65-876a-39891f5b598d" providerId="AD" clId="Web-{00261A69-8DC8-415E-BDF4-1EFAD73D2786}" dt="2018-11-27T17:30:42.024" v="548"/>
          <ac:spMkLst>
            <pc:docMk/>
            <pc:sldMk cId="109857222" sldId="256"/>
            <ac:spMk id="8" creationId="{C28D0172-F2E0-4763-9C35-F022664959D8}"/>
          </ac:spMkLst>
        </pc:spChg>
        <pc:spChg chg="add">
          <ac:chgData name="Noah Galvan" userId="S::ngalvan@stu.chino.k12.ca.us::9a07bbe8-aafb-4b65-876a-39891f5b598d" providerId="AD" clId="Web-{00261A69-8DC8-415E-BDF4-1EFAD73D2786}" dt="2018-11-27T17:30:42.024" v="548"/>
          <ac:spMkLst>
            <pc:docMk/>
            <pc:sldMk cId="109857222" sldId="256"/>
            <ac:spMk id="10" creationId="{9F2851FB-E841-4509-8A6D-A416376EA380}"/>
          </ac:spMkLst>
        </pc:spChg>
        <pc:spChg chg="add">
          <ac:chgData name="Noah Galvan" userId="S::ngalvan@stu.chino.k12.ca.us::9a07bbe8-aafb-4b65-876a-39891f5b598d" providerId="AD" clId="Web-{00261A69-8DC8-415E-BDF4-1EFAD73D2786}" dt="2018-11-27T17:30:42.024" v="548"/>
          <ac:spMkLst>
            <pc:docMk/>
            <pc:sldMk cId="109857222" sldId="256"/>
            <ac:spMk id="12" creationId="{DF6FB2B2-CE21-407F-B22E-302DADC2C3D3}"/>
          </ac:spMkLst>
        </pc:spChg>
      </pc:sldChg>
      <pc:sldChg chg="addSp modSp mod ord setBg delDesignElem">
        <pc:chgData name="Noah Galvan" userId="S::ngalvan@stu.chino.k12.ca.us::9a07bbe8-aafb-4b65-876a-39891f5b598d" providerId="AD" clId="Web-{00261A69-8DC8-415E-BDF4-1EFAD73D2786}" dt="2018-11-27T17:45:50.056" v="668" actId="20577"/>
        <pc:sldMkLst>
          <pc:docMk/>
          <pc:sldMk cId="3001561162" sldId="257"/>
        </pc:sldMkLst>
        <pc:spChg chg="mod">
          <ac:chgData name="Noah Galvan" userId="S::ngalvan@stu.chino.k12.ca.us::9a07bbe8-aafb-4b65-876a-39891f5b598d" providerId="AD" clId="Web-{00261A69-8DC8-415E-BDF4-1EFAD73D2786}" dt="2018-11-27T17:33:36.181" v="583"/>
          <ac:spMkLst>
            <pc:docMk/>
            <pc:sldMk cId="3001561162" sldId="257"/>
            <ac:spMk id="2" creationId="{0CE8CA24-1786-4FDF-953C-07CD38356309}"/>
          </ac:spMkLst>
        </pc:spChg>
        <pc:spChg chg="mod">
          <ac:chgData name="Noah Galvan" userId="S::ngalvan@stu.chino.k12.ca.us::9a07bbe8-aafb-4b65-876a-39891f5b598d" providerId="AD" clId="Web-{00261A69-8DC8-415E-BDF4-1EFAD73D2786}" dt="2018-11-27T17:45:50.056" v="668" actId="20577"/>
          <ac:spMkLst>
            <pc:docMk/>
            <pc:sldMk cId="3001561162" sldId="257"/>
            <ac:spMk id="3" creationId="{0E68723B-C878-4C0C-B906-2BD0D956436C}"/>
          </ac:spMkLst>
        </pc:spChg>
        <pc:spChg chg="add mod">
          <ac:chgData name="Noah Galvan" userId="S::ngalvan@stu.chino.k12.ca.us::9a07bbe8-aafb-4b65-876a-39891f5b598d" providerId="AD" clId="Web-{00261A69-8DC8-415E-BDF4-1EFAD73D2786}" dt="2018-11-27T17:45:38.040" v="667"/>
          <ac:spMkLst>
            <pc:docMk/>
            <pc:sldMk cId="3001561162" sldId="257"/>
            <ac:spMk id="6" creationId="{D4968FFF-FDC9-4BBB-BFC5-3CE14ECC843E}"/>
          </ac:spMkLst>
        </pc:spChg>
        <pc:spChg chg="add">
          <ac:chgData name="Noah Galvan" userId="S::ngalvan@stu.chino.k12.ca.us::9a07bbe8-aafb-4b65-876a-39891f5b598d" providerId="AD" clId="Web-{00261A69-8DC8-415E-BDF4-1EFAD73D2786}" dt="2018-11-27T17:17:49.149" v="456"/>
          <ac:spMkLst>
            <pc:docMk/>
            <pc:sldMk cId="3001561162" sldId="257"/>
            <ac:spMk id="8" creationId="{C44B17FE-2E14-47B6-B5A8-4363DE76952D}"/>
          </ac:spMkLst>
        </pc:spChg>
        <pc:spChg chg="add">
          <ac:chgData name="Noah Galvan" userId="S::ngalvan@stu.chino.k12.ca.us::9a07bbe8-aafb-4b65-876a-39891f5b598d" providerId="AD" clId="Web-{00261A69-8DC8-415E-BDF4-1EFAD73D2786}" dt="2018-11-27T17:33:36.181" v="583"/>
          <ac:spMkLst>
            <pc:docMk/>
            <pc:sldMk cId="3001561162" sldId="257"/>
            <ac:spMk id="9" creationId="{0A01F2A2-AEDD-47DC-AFB5-B97CEB9A5328}"/>
          </ac:spMkLst>
        </pc:spChg>
        <pc:spChg chg="add">
          <ac:chgData name="Noah Galvan" userId="S::ngalvan@stu.chino.k12.ca.us::9a07bbe8-aafb-4b65-876a-39891f5b598d" providerId="AD" clId="Web-{00261A69-8DC8-415E-BDF4-1EFAD73D2786}" dt="2018-11-27T17:17:49.149" v="456"/>
          <ac:spMkLst>
            <pc:docMk/>
            <pc:sldMk cId="3001561162" sldId="257"/>
            <ac:spMk id="10" creationId="{14E53280-E6EB-47D2-B0BB-78B772DC4B90}"/>
          </ac:spMkLst>
        </pc:spChg>
        <pc:spChg chg="add">
          <ac:chgData name="Noah Galvan" userId="S::ngalvan@stu.chino.k12.ca.us::9a07bbe8-aafb-4b65-876a-39891f5b598d" providerId="AD" clId="Web-{00261A69-8DC8-415E-BDF4-1EFAD73D2786}" dt="2018-11-27T17:33:08.743" v="581"/>
          <ac:spMkLst>
            <pc:docMk/>
            <pc:sldMk cId="3001561162" sldId="257"/>
            <ac:spMk id="11" creationId="{8DB9BC10-DABC-48C4-BF24-E621264B0A19}"/>
          </ac:spMkLst>
        </pc:spChg>
        <pc:spChg chg="add">
          <ac:chgData name="Noah Galvan" userId="S::ngalvan@stu.chino.k12.ca.us::9a07bbe8-aafb-4b65-876a-39891f5b598d" providerId="AD" clId="Web-{00261A69-8DC8-415E-BDF4-1EFAD73D2786}" dt="2018-11-27T17:17:49.149" v="456"/>
          <ac:spMkLst>
            <pc:docMk/>
            <pc:sldMk cId="3001561162" sldId="257"/>
            <ac:spMk id="12" creationId="{E44C4738-31FA-4AA4-9D3A-9B0F0B1F5FBC}"/>
          </ac:spMkLst>
        </pc:spChg>
        <pc:spChg chg="add">
          <ac:chgData name="Noah Galvan" userId="S::ngalvan@stu.chino.k12.ca.us::9a07bbe8-aafb-4b65-876a-39891f5b598d" providerId="AD" clId="Web-{00261A69-8DC8-415E-BDF4-1EFAD73D2786}" dt="2018-11-27T17:33:08.743" v="581"/>
          <ac:spMkLst>
            <pc:docMk/>
            <pc:sldMk cId="3001561162" sldId="257"/>
            <ac:spMk id="13" creationId="{38348FA2-1392-4EC3-AF8B-6A64B797C7A9}"/>
          </ac:spMkLst>
        </pc:spChg>
        <pc:spChg chg="add">
          <ac:chgData name="Noah Galvan" userId="S::ngalvan@stu.chino.k12.ca.us::9a07bbe8-aafb-4b65-876a-39891f5b598d" providerId="AD" clId="Web-{00261A69-8DC8-415E-BDF4-1EFAD73D2786}" dt="2018-11-27T17:17:49.149" v="456"/>
          <ac:spMkLst>
            <pc:docMk/>
            <pc:sldMk cId="3001561162" sldId="257"/>
            <ac:spMk id="14" creationId="{809F3F69-CB9E-4C14-8F9B-7565980C8770}"/>
          </ac:spMkLst>
        </pc:spChg>
        <pc:spChg chg="add">
          <ac:chgData name="Noah Galvan" userId="S::ngalvan@stu.chino.k12.ca.us::9a07bbe8-aafb-4b65-876a-39891f5b598d" providerId="AD" clId="Web-{00261A69-8DC8-415E-BDF4-1EFAD73D2786}" dt="2018-11-27T17:33:08.743" v="581"/>
          <ac:spMkLst>
            <pc:docMk/>
            <pc:sldMk cId="3001561162" sldId="257"/>
            <ac:spMk id="15" creationId="{93CB2C36-347C-4705-BC75-94EAB8FF83B9}"/>
          </ac:spMkLst>
        </pc:spChg>
        <pc:spChg chg="add">
          <ac:chgData name="Noah Galvan" userId="S::ngalvan@stu.chino.k12.ca.us::9a07bbe8-aafb-4b65-876a-39891f5b598d" providerId="AD" clId="Web-{00261A69-8DC8-415E-BDF4-1EFAD73D2786}" dt="2018-11-27T17:33:36.181" v="583"/>
          <ac:spMkLst>
            <pc:docMk/>
            <pc:sldMk cId="3001561162" sldId="257"/>
            <ac:spMk id="16" creationId="{DB5AF5F3-AD0A-4EFA-854A-47C780F26264}"/>
          </ac:spMkLst>
        </pc:spChg>
        <pc:spChg chg="add">
          <ac:chgData name="Noah Galvan" userId="S::ngalvan@stu.chino.k12.ca.us::9a07bbe8-aafb-4b65-876a-39891f5b598d" providerId="AD" clId="Web-{00261A69-8DC8-415E-BDF4-1EFAD73D2786}" dt="2018-11-27T17:33:08.743" v="581"/>
          <ac:spMkLst>
            <pc:docMk/>
            <pc:sldMk cId="3001561162" sldId="257"/>
            <ac:spMk id="17" creationId="{4437D23E-7DA0-4020-B991-9734AB977433}"/>
          </ac:spMkLst>
        </pc:spChg>
        <pc:spChg chg="add">
          <ac:chgData name="Noah Galvan" userId="S::ngalvan@stu.chino.k12.ca.us::9a07bbe8-aafb-4b65-876a-39891f5b598d" providerId="AD" clId="Web-{00261A69-8DC8-415E-BDF4-1EFAD73D2786}" dt="2018-11-27T17:33:36.181" v="583"/>
          <ac:spMkLst>
            <pc:docMk/>
            <pc:sldMk cId="3001561162" sldId="257"/>
            <ac:spMk id="18" creationId="{1E3D6D6C-E192-4135-B1DB-17C71EEBC946}"/>
          </ac:spMkLst>
        </pc:spChg>
        <pc:spChg chg="add">
          <ac:chgData name="Noah Galvan" userId="S::ngalvan@stu.chino.k12.ca.us::9a07bbe8-aafb-4b65-876a-39891f5b598d" providerId="AD" clId="Web-{00261A69-8DC8-415E-BDF4-1EFAD73D2786}" dt="2018-11-27T17:45:38.040" v="667"/>
          <ac:spMkLst>
            <pc:docMk/>
            <pc:sldMk cId="3001561162" sldId="257"/>
            <ac:spMk id="19" creationId="{017CD891-586A-4B6E-A486-5402131D5A22}"/>
          </ac:spMkLst>
        </pc:spChg>
        <pc:spChg chg="add">
          <ac:chgData name="Noah Galvan" userId="S::ngalvan@stu.chino.k12.ca.us::9a07bbe8-aafb-4b65-876a-39891f5b598d" providerId="AD" clId="Web-{00261A69-8DC8-415E-BDF4-1EFAD73D2786}" dt="2018-11-27T17:45:38.040" v="667"/>
          <ac:spMkLst>
            <pc:docMk/>
            <pc:sldMk cId="3001561162" sldId="257"/>
            <ac:spMk id="20" creationId="{FF137431-18A7-4F8A-B89F-8EAB4AAD3390}"/>
          </ac:spMkLst>
        </pc:spChg>
        <pc:spChg chg="add">
          <ac:chgData name="Noah Galvan" userId="S::ngalvan@stu.chino.k12.ca.us::9a07bbe8-aafb-4b65-876a-39891f5b598d" providerId="AD" clId="Web-{00261A69-8DC8-415E-BDF4-1EFAD73D2786}" dt="2018-11-27T17:45:38.040" v="667"/>
          <ac:spMkLst>
            <pc:docMk/>
            <pc:sldMk cId="3001561162" sldId="257"/>
            <ac:spMk id="21" creationId="{DEE94CCE-9E0B-4D7E-9B46-D34BC7972CD1}"/>
          </ac:spMkLst>
        </pc:spChg>
        <pc:picChg chg="add mod">
          <ac:chgData name="Noah Galvan" userId="S::ngalvan@stu.chino.k12.ca.us::9a07bbe8-aafb-4b65-876a-39891f5b598d" providerId="AD" clId="Web-{00261A69-8DC8-415E-BDF4-1EFAD73D2786}" dt="2018-11-27T17:45:38.040" v="667"/>
          <ac:picMkLst>
            <pc:docMk/>
            <pc:sldMk cId="3001561162" sldId="257"/>
            <ac:picMk id="4" creationId="{3ED1F33B-56DC-4F23-9B35-64897A063F1C}"/>
          </ac:picMkLst>
        </pc:picChg>
      </pc:sldChg>
      <pc:sldChg chg="addSp delSp modSp mod ord setBg delDesignElem">
        <pc:chgData name="Noah Galvan" userId="S::ngalvan@stu.chino.k12.ca.us::9a07bbe8-aafb-4b65-876a-39891f5b598d" providerId="AD" clId="Web-{00261A69-8DC8-415E-BDF4-1EFAD73D2786}" dt="2018-11-27T17:34:02.071" v="586"/>
        <pc:sldMkLst>
          <pc:docMk/>
          <pc:sldMk cId="3945592746" sldId="258"/>
        </pc:sldMkLst>
        <pc:spChg chg="mod">
          <ac:chgData name="Noah Galvan" userId="S::ngalvan@stu.chino.k12.ca.us::9a07bbe8-aafb-4b65-876a-39891f5b598d" providerId="AD" clId="Web-{00261A69-8DC8-415E-BDF4-1EFAD73D2786}" dt="2018-11-27T17:33:47.946" v="584"/>
          <ac:spMkLst>
            <pc:docMk/>
            <pc:sldMk cId="3945592746" sldId="258"/>
            <ac:spMk id="2" creationId="{EBDB453E-108D-4437-919B-FDBFFBB12955}"/>
          </ac:spMkLst>
        </pc:spChg>
        <pc:spChg chg="mod ord">
          <ac:chgData name="Noah Galvan" userId="S::ngalvan@stu.chino.k12.ca.us::9a07bbe8-aafb-4b65-876a-39891f5b598d" providerId="AD" clId="Web-{00261A69-8DC8-415E-BDF4-1EFAD73D2786}" dt="2018-11-27T17:33:47.946" v="584"/>
          <ac:spMkLst>
            <pc:docMk/>
            <pc:sldMk cId="3945592746" sldId="258"/>
            <ac:spMk id="3" creationId="{293FFB4B-EAC0-4DF1-88A2-456574F9BAE2}"/>
          </ac:spMkLst>
        </pc:spChg>
        <pc:spChg chg="add mod">
          <ac:chgData name="Noah Galvan" userId="S::ngalvan@stu.chino.k12.ca.us::9a07bbe8-aafb-4b65-876a-39891f5b598d" providerId="AD" clId="Web-{00261A69-8DC8-415E-BDF4-1EFAD73D2786}" dt="2018-11-27T17:33:47.946" v="584"/>
          <ac:spMkLst>
            <pc:docMk/>
            <pc:sldMk cId="3945592746" sldId="258"/>
            <ac:spMk id="6" creationId="{07818353-6627-4AE4-BC44-8FA06868ECC1}"/>
          </ac:spMkLst>
        </pc:spChg>
        <pc:spChg chg="add">
          <ac:chgData name="Noah Galvan" userId="S::ngalvan@stu.chino.k12.ca.us::9a07bbe8-aafb-4b65-876a-39891f5b598d" providerId="AD" clId="Web-{00261A69-8DC8-415E-BDF4-1EFAD73D2786}" dt="2018-11-27T17:33:47.946" v="584"/>
          <ac:spMkLst>
            <pc:docMk/>
            <pc:sldMk cId="3945592746" sldId="258"/>
            <ac:spMk id="8" creationId="{B86EAD8C-E6F5-45BA-86CF-3EED09D84756}"/>
          </ac:spMkLst>
        </pc:spChg>
        <pc:spChg chg="add del">
          <ac:chgData name="Noah Galvan" userId="S::ngalvan@stu.chino.k12.ca.us::9a07bbe8-aafb-4b65-876a-39891f5b598d" providerId="AD" clId="Web-{00261A69-8DC8-415E-BDF4-1EFAD73D2786}" dt="2018-11-27T17:05:07.477" v="452"/>
          <ac:spMkLst>
            <pc:docMk/>
            <pc:sldMk cId="3945592746" sldId="258"/>
            <ac:spMk id="11" creationId="{867D4867-5BA7-4462-B2F6-A23F4A622AA7}"/>
          </ac:spMkLst>
        </pc:spChg>
        <pc:picChg chg="add mod">
          <ac:chgData name="Noah Galvan" userId="S::ngalvan@stu.chino.k12.ca.us::9a07bbe8-aafb-4b65-876a-39891f5b598d" providerId="AD" clId="Web-{00261A69-8DC8-415E-BDF4-1EFAD73D2786}" dt="2018-11-27T17:33:47.946" v="584"/>
          <ac:picMkLst>
            <pc:docMk/>
            <pc:sldMk cId="3945592746" sldId="258"/>
            <ac:picMk id="4" creationId="{6C440886-85B1-4D5C-A933-8A0D6EA69E88}"/>
          </ac:picMkLst>
        </pc:picChg>
      </pc:sldChg>
      <pc:sldChg chg="addSp delSp modSp mod setBg delDesignElem">
        <pc:chgData name="Noah Galvan" userId="S::ngalvan@stu.chino.k12.ca.us::9a07bbe8-aafb-4b65-876a-39891f5b598d" providerId="AD" clId="Web-{00261A69-8DC8-415E-BDF4-1EFAD73D2786}" dt="2018-11-27T17:48:46.399" v="689" actId="20577"/>
        <pc:sldMkLst>
          <pc:docMk/>
          <pc:sldMk cId="693861609" sldId="259"/>
        </pc:sldMkLst>
        <pc:spChg chg="del mod">
          <ac:chgData name="Noah Galvan" userId="S::ngalvan@stu.chino.k12.ca.us::9a07bbe8-aafb-4b65-876a-39891f5b598d" providerId="AD" clId="Web-{00261A69-8DC8-415E-BDF4-1EFAD73D2786}" dt="2018-11-27T17:22:41.665" v="483"/>
          <ac:spMkLst>
            <pc:docMk/>
            <pc:sldMk cId="693861609" sldId="259"/>
            <ac:spMk id="2" creationId="{9AA7C700-6B56-4343-BF90-AB64FF16E088}"/>
          </ac:spMkLst>
        </pc:spChg>
        <pc:spChg chg="mod">
          <ac:chgData name="Noah Galvan" userId="S::ngalvan@stu.chino.k12.ca.us::9a07bbe8-aafb-4b65-876a-39891f5b598d" providerId="AD" clId="Web-{00261A69-8DC8-415E-BDF4-1EFAD73D2786}" dt="2018-11-27T17:48:46.399" v="689" actId="20577"/>
          <ac:spMkLst>
            <pc:docMk/>
            <pc:sldMk cId="693861609" sldId="259"/>
            <ac:spMk id="5" creationId="{2E498799-B58B-4B34-AD67-DC26B4A54CDB}"/>
          </ac:spMkLst>
        </pc:spChg>
        <pc:spChg chg="add mod">
          <ac:chgData name="Noah Galvan" userId="S::ngalvan@stu.chino.k12.ca.us::9a07bbe8-aafb-4b65-876a-39891f5b598d" providerId="AD" clId="Web-{00261A69-8DC8-415E-BDF4-1EFAD73D2786}" dt="2018-11-27T17:32:50.883" v="579"/>
          <ac:spMkLst>
            <pc:docMk/>
            <pc:sldMk cId="693861609" sldId="259"/>
            <ac:spMk id="6" creationId="{6215820A-7698-4774-857D-13DF71C224C3}"/>
          </ac:spMkLst>
        </pc:spChg>
        <pc:spChg chg="add mod">
          <ac:chgData name="Noah Galvan" userId="S::ngalvan@stu.chino.k12.ca.us::9a07bbe8-aafb-4b65-876a-39891f5b598d" providerId="AD" clId="Web-{00261A69-8DC8-415E-BDF4-1EFAD73D2786}" dt="2018-11-27T17:32:50.883" v="579"/>
          <ac:spMkLst>
            <pc:docMk/>
            <pc:sldMk cId="693861609" sldId="259"/>
            <ac:spMk id="9" creationId="{0EB50DAD-95CF-4D44-87B6-76E00E0F7E37}"/>
          </ac:spMkLst>
        </pc:spChg>
        <pc:spChg chg="add mod ord">
          <ac:chgData name="Noah Galvan" userId="S::ngalvan@stu.chino.k12.ca.us::9a07bbe8-aafb-4b65-876a-39891f5b598d" providerId="AD" clId="Web-{00261A69-8DC8-415E-BDF4-1EFAD73D2786}" dt="2018-11-27T17:48:20.977" v="685"/>
          <ac:spMkLst>
            <pc:docMk/>
            <pc:sldMk cId="693861609" sldId="259"/>
            <ac:spMk id="12" creationId="{54AE5378-232A-44E7-9A0B-1CD4A9A9E44E}"/>
          </ac:spMkLst>
        </pc:spChg>
        <pc:spChg chg="add">
          <ac:chgData name="Noah Galvan" userId="S::ngalvan@stu.chino.k12.ca.us::9a07bbe8-aafb-4b65-876a-39891f5b598d" providerId="AD" clId="Web-{00261A69-8DC8-415E-BDF4-1EFAD73D2786}" dt="2018-11-27T17:32:50.883" v="579"/>
          <ac:spMkLst>
            <pc:docMk/>
            <pc:sldMk cId="693861609" sldId="259"/>
            <ac:spMk id="14" creationId="{61F4A978-BE10-42FD-8721-49C80ABF7308}"/>
          </ac:spMkLst>
        </pc:spChg>
        <pc:spChg chg="add del">
          <ac:chgData name="Noah Galvan" userId="S::ngalvan@stu.chino.k12.ca.us::9a07bbe8-aafb-4b65-876a-39891f5b598d" providerId="AD" clId="Web-{00261A69-8DC8-415E-BDF4-1EFAD73D2786}" dt="2018-11-27T17:32:50.665" v="578"/>
          <ac:spMkLst>
            <pc:docMk/>
            <pc:sldMk cId="693861609" sldId="259"/>
            <ac:spMk id="17" creationId="{CE14FBD6-A8E7-4AAF-914D-B7E8BE5961BF}"/>
          </ac:spMkLst>
        </pc:spChg>
        <pc:spChg chg="add mod">
          <ac:chgData name="Noah Galvan" userId="S::ngalvan@stu.chino.k12.ca.us::9a07bbe8-aafb-4b65-876a-39891f5b598d" providerId="AD" clId="Web-{00261A69-8DC8-415E-BDF4-1EFAD73D2786}" dt="2018-11-27T17:48:20.977" v="685"/>
          <ac:spMkLst>
            <pc:docMk/>
            <pc:sldMk cId="693861609" sldId="259"/>
            <ac:spMk id="18" creationId="{BA10E9A2-25E2-49DA-BA94-EAD7AA2676E8}"/>
          </ac:spMkLst>
        </pc:spChg>
        <pc:spChg chg="add">
          <ac:chgData name="Noah Galvan" userId="S::ngalvan@stu.chino.k12.ca.us::9a07bbe8-aafb-4b65-876a-39891f5b598d" providerId="AD" clId="Web-{00261A69-8DC8-415E-BDF4-1EFAD73D2786}" dt="2018-11-27T17:32:50.883" v="579"/>
          <ac:spMkLst>
            <pc:docMk/>
            <pc:sldMk cId="693861609" sldId="259"/>
            <ac:spMk id="19" creationId="{990542EE-C481-4729-9BB8-C7CDE94B51ED}"/>
          </ac:spMkLst>
        </pc:spChg>
        <pc:spChg chg="add">
          <ac:chgData name="Noah Galvan" userId="S::ngalvan@stu.chino.k12.ca.us::9a07bbe8-aafb-4b65-876a-39891f5b598d" providerId="AD" clId="Web-{00261A69-8DC8-415E-BDF4-1EFAD73D2786}" dt="2018-11-27T17:48:20.977" v="685"/>
          <ac:spMkLst>
            <pc:docMk/>
            <pc:sldMk cId="693861609" sldId="259"/>
            <ac:spMk id="20" creationId="{AA72AAC8-1209-4875-BA07-E6860CC8B03D}"/>
          </ac:spMkLst>
        </pc:spChg>
        <pc:spChg chg="add">
          <ac:chgData name="Noah Galvan" userId="S::ngalvan@stu.chino.k12.ca.us::9a07bbe8-aafb-4b65-876a-39891f5b598d" providerId="AD" clId="Web-{00261A69-8DC8-415E-BDF4-1EFAD73D2786}" dt="2018-11-27T17:32:50.883" v="579"/>
          <ac:spMkLst>
            <pc:docMk/>
            <pc:sldMk cId="693861609" sldId="259"/>
            <ac:spMk id="21" creationId="{A356FB8A-0F62-4B8F-BA8E-AF334C0DDAC7}"/>
          </ac:spMkLst>
        </pc:spChg>
        <pc:spChg chg="add">
          <ac:chgData name="Noah Galvan" userId="S::ngalvan@stu.chino.k12.ca.us::9a07bbe8-aafb-4b65-876a-39891f5b598d" providerId="AD" clId="Web-{00261A69-8DC8-415E-BDF4-1EFAD73D2786}" dt="2018-11-27T17:48:20.977" v="685"/>
          <ac:spMkLst>
            <pc:docMk/>
            <pc:sldMk cId="693861609" sldId="259"/>
            <ac:spMk id="22" creationId="{6B6F5053-444C-4A41-90A3-423585845624}"/>
          </ac:spMkLst>
        </pc:spChg>
        <pc:spChg chg="add del">
          <ac:chgData name="Noah Galvan" userId="S::ngalvan@stu.chino.k12.ca.us::9a07bbe8-aafb-4b65-876a-39891f5b598d" providerId="AD" clId="Web-{00261A69-8DC8-415E-BDF4-1EFAD73D2786}" dt="2018-11-27T17:48:20.884" v="684"/>
          <ac:spMkLst>
            <pc:docMk/>
            <pc:sldMk cId="693861609" sldId="259"/>
            <ac:spMk id="23" creationId="{27ED9C6F-41DF-4D9F-BA1A-51F35214CD30}"/>
          </ac:spMkLst>
        </pc:spChg>
        <pc:spChg chg="add">
          <ac:chgData name="Noah Galvan" userId="S::ngalvan@stu.chino.k12.ca.us::9a07bbe8-aafb-4b65-876a-39891f5b598d" providerId="AD" clId="Web-{00261A69-8DC8-415E-BDF4-1EFAD73D2786}" dt="2018-11-27T17:48:20.977" v="685"/>
          <ac:spMkLst>
            <pc:docMk/>
            <pc:sldMk cId="693861609" sldId="259"/>
            <ac:spMk id="24" creationId="{877D4C50-8E36-4122-843F-CC0D80553B1A}"/>
          </ac:spMkLst>
        </pc:spChg>
        <pc:spChg chg="add del">
          <ac:chgData name="Noah Galvan" userId="S::ngalvan@stu.chino.k12.ca.us::9a07bbe8-aafb-4b65-876a-39891f5b598d" providerId="AD" clId="Web-{00261A69-8DC8-415E-BDF4-1EFAD73D2786}" dt="2018-11-27T17:48:20.884" v="684"/>
          <ac:spMkLst>
            <pc:docMk/>
            <pc:sldMk cId="693861609" sldId="259"/>
            <ac:spMk id="25" creationId="{30229322-788F-4D9D-B670-83490ECE437D}"/>
          </ac:spMkLst>
        </pc:spChg>
        <pc:spChg chg="add del">
          <ac:chgData name="Noah Galvan" userId="S::ngalvan@stu.chino.k12.ca.us::9a07bbe8-aafb-4b65-876a-39891f5b598d" providerId="AD" clId="Web-{00261A69-8DC8-415E-BDF4-1EFAD73D2786}" dt="2018-11-27T17:48:20.884" v="684"/>
          <ac:spMkLst>
            <pc:docMk/>
            <pc:sldMk cId="693861609" sldId="259"/>
            <ac:spMk id="27" creationId="{ADF4A6DD-CB54-40FE-922D-F885BAA4EA21}"/>
          </ac:spMkLst>
        </pc:spChg>
        <pc:spChg chg="add">
          <ac:chgData name="Noah Galvan" userId="S::ngalvan@stu.chino.k12.ca.us::9a07bbe8-aafb-4b65-876a-39891f5b598d" providerId="AD" clId="Web-{00261A69-8DC8-415E-BDF4-1EFAD73D2786}" dt="2018-11-27T17:48:20.977" v="685"/>
          <ac:spMkLst>
            <pc:docMk/>
            <pc:sldMk cId="693861609" sldId="259"/>
            <ac:spMk id="29" creationId="{5FE7AAF2-88AD-4796-BA71-48C6CF7F60F5}"/>
          </ac:spMkLst>
        </pc:spChg>
        <pc:picChg chg="add del mod ord">
          <ac:chgData name="Noah Galvan" userId="S::ngalvan@stu.chino.k12.ca.us::9a07bbe8-aafb-4b65-876a-39891f5b598d" providerId="AD" clId="Web-{00261A69-8DC8-415E-BDF4-1EFAD73D2786}" dt="2018-11-27T17:46:25.571" v="674"/>
          <ac:picMkLst>
            <pc:docMk/>
            <pc:sldMk cId="693861609" sldId="259"/>
            <ac:picMk id="3" creationId="{1CF5F895-A04A-404A-8649-58FEA78C7690}"/>
          </ac:picMkLst>
        </pc:picChg>
        <pc:picChg chg="add mod ord">
          <ac:chgData name="Noah Galvan" userId="S::ngalvan@stu.chino.k12.ca.us::9a07bbe8-aafb-4b65-876a-39891f5b598d" providerId="AD" clId="Web-{00261A69-8DC8-415E-BDF4-1EFAD73D2786}" dt="2018-11-27T17:48:36.181" v="688" actId="14100"/>
          <ac:picMkLst>
            <pc:docMk/>
            <pc:sldMk cId="693861609" sldId="259"/>
            <ac:picMk id="10" creationId="{7C2E0228-C2B0-4106-8B0A-47E2321171F4}"/>
          </ac:picMkLst>
        </pc:picChg>
        <pc:picChg chg="add mod ord">
          <ac:chgData name="Noah Galvan" userId="S::ngalvan@stu.chino.k12.ca.us::9a07bbe8-aafb-4b65-876a-39891f5b598d" providerId="AD" clId="Web-{00261A69-8DC8-415E-BDF4-1EFAD73D2786}" dt="2018-11-27T17:48:20.977" v="685"/>
          <ac:picMkLst>
            <pc:docMk/>
            <pc:sldMk cId="693861609" sldId="259"/>
            <ac:picMk id="15" creationId="{85511509-52CF-4469-8FE2-A4337D86AA11}"/>
          </ac:picMkLst>
        </pc:picChg>
      </pc:sldChg>
      <pc:sldChg chg="addSp delSp modSp mod setBg setClrOvrMap delDesignElem">
        <pc:chgData name="Noah Galvan" userId="S::ngalvan@stu.chino.k12.ca.us::9a07bbe8-aafb-4b65-876a-39891f5b598d" providerId="AD" clId="Web-{00261A69-8DC8-415E-BDF4-1EFAD73D2786}" dt="2018-11-27T17:45:19.759" v="666"/>
        <pc:sldMkLst>
          <pc:docMk/>
          <pc:sldMk cId="3707740965" sldId="260"/>
        </pc:sldMkLst>
        <pc:spChg chg="mod">
          <ac:chgData name="Noah Galvan" userId="S::ngalvan@stu.chino.k12.ca.us::9a07bbe8-aafb-4b65-876a-39891f5b598d" providerId="AD" clId="Web-{00261A69-8DC8-415E-BDF4-1EFAD73D2786}" dt="2018-11-27T17:34:24.180" v="587"/>
          <ac:spMkLst>
            <pc:docMk/>
            <pc:sldMk cId="3707740965" sldId="260"/>
            <ac:spMk id="2" creationId="{EBE48470-BCFB-4A30-9642-6B4BBDCD2AAD}"/>
          </ac:spMkLst>
        </pc:spChg>
        <pc:spChg chg="mod ord">
          <ac:chgData name="Noah Galvan" userId="S::ngalvan@stu.chino.k12.ca.us::9a07bbe8-aafb-4b65-876a-39891f5b598d" providerId="AD" clId="Web-{00261A69-8DC8-415E-BDF4-1EFAD73D2786}" dt="2018-11-27T17:45:19.759" v="666"/>
          <ac:spMkLst>
            <pc:docMk/>
            <pc:sldMk cId="3707740965" sldId="260"/>
            <ac:spMk id="3" creationId="{4903D87E-9C24-40E7-A7DA-226186650B4A}"/>
          </ac:spMkLst>
        </pc:spChg>
        <pc:spChg chg="add mod">
          <ac:chgData name="Noah Galvan" userId="S::ngalvan@stu.chino.k12.ca.us::9a07bbe8-aafb-4b65-876a-39891f5b598d" providerId="AD" clId="Web-{00261A69-8DC8-415E-BDF4-1EFAD73D2786}" dt="2018-11-27T17:34:24.180" v="587"/>
          <ac:spMkLst>
            <pc:docMk/>
            <pc:sldMk cId="3707740965" sldId="260"/>
            <ac:spMk id="6" creationId="{9CB94B0E-1882-4732-98E8-8E3258505A91}"/>
          </ac:spMkLst>
        </pc:spChg>
        <pc:spChg chg="add del">
          <ac:chgData name="Noah Galvan" userId="S::ngalvan@stu.chino.k12.ca.us::9a07bbe8-aafb-4b65-876a-39891f5b598d" providerId="AD" clId="Web-{00261A69-8DC8-415E-BDF4-1EFAD73D2786}" dt="2018-11-27T17:01:21.149" v="433"/>
          <ac:spMkLst>
            <pc:docMk/>
            <pc:sldMk cId="3707740965" sldId="260"/>
            <ac:spMk id="8" creationId="{C5E6CFF1-2F42-4E10-9A97-F116F46F53FE}"/>
          </ac:spMkLst>
        </pc:spChg>
        <pc:spChg chg="add">
          <ac:chgData name="Noah Galvan" userId="S::ngalvan@stu.chino.k12.ca.us::9a07bbe8-aafb-4b65-876a-39891f5b598d" providerId="AD" clId="Web-{00261A69-8DC8-415E-BDF4-1EFAD73D2786}" dt="2018-11-27T17:01:21.211" v="434"/>
          <ac:spMkLst>
            <pc:docMk/>
            <pc:sldMk cId="3707740965" sldId="260"/>
            <ac:spMk id="10" creationId="{4038CB10-1F5C-4D54-9DF7-12586DE5B007}"/>
          </ac:spMkLst>
        </pc:spChg>
        <pc:spChg chg="add del">
          <ac:chgData name="Noah Galvan" userId="S::ngalvan@stu.chino.k12.ca.us::9a07bbe8-aafb-4b65-876a-39891f5b598d" providerId="AD" clId="Web-{00261A69-8DC8-415E-BDF4-1EFAD73D2786}" dt="2018-11-27T17:01:15.992" v="431"/>
          <ac:spMkLst>
            <pc:docMk/>
            <pc:sldMk cId="3707740965" sldId="260"/>
            <ac:spMk id="11" creationId="{4038CB10-1F5C-4D54-9DF7-12586DE5B007}"/>
          </ac:spMkLst>
        </pc:spChg>
        <pc:spChg chg="add">
          <ac:chgData name="Noah Galvan" userId="S::ngalvan@stu.chino.k12.ca.us::9a07bbe8-aafb-4b65-876a-39891f5b598d" providerId="AD" clId="Web-{00261A69-8DC8-415E-BDF4-1EFAD73D2786}" dt="2018-11-27T17:01:21.211" v="434"/>
          <ac:spMkLst>
            <pc:docMk/>
            <pc:sldMk cId="3707740965" sldId="260"/>
            <ac:spMk id="12" creationId="{73ED6512-6858-4552-B699-9A97FE9A4EA2}"/>
          </ac:spMkLst>
        </pc:spChg>
        <pc:spChg chg="add del">
          <ac:chgData name="Noah Galvan" userId="S::ngalvan@stu.chino.k12.ca.us::9a07bbe8-aafb-4b65-876a-39891f5b598d" providerId="AD" clId="Web-{00261A69-8DC8-415E-BDF4-1EFAD73D2786}" dt="2018-11-27T17:01:15.992" v="431"/>
          <ac:spMkLst>
            <pc:docMk/>
            <pc:sldMk cId="3707740965" sldId="260"/>
            <ac:spMk id="13" creationId="{73ED6512-6858-4552-B699-9A97FE9A4EA2}"/>
          </ac:spMkLst>
        </pc:spChg>
        <pc:spChg chg="add">
          <ac:chgData name="Noah Galvan" userId="S::ngalvan@stu.chino.k12.ca.us::9a07bbe8-aafb-4b65-876a-39891f5b598d" providerId="AD" clId="Web-{00261A69-8DC8-415E-BDF4-1EFAD73D2786}" dt="2018-11-27T17:34:24.180" v="587"/>
          <ac:spMkLst>
            <pc:docMk/>
            <pc:sldMk cId="3707740965" sldId="260"/>
            <ac:spMk id="14" creationId="{0A01F2A2-AEDD-47DC-AFB5-B97CEB9A5328}"/>
          </ac:spMkLst>
        </pc:spChg>
        <pc:spChg chg="add">
          <ac:chgData name="Noah Galvan" userId="S::ngalvan@stu.chino.k12.ca.us::9a07bbe8-aafb-4b65-876a-39891f5b598d" providerId="AD" clId="Web-{00261A69-8DC8-415E-BDF4-1EFAD73D2786}" dt="2018-11-27T17:34:24.180" v="587"/>
          <ac:spMkLst>
            <pc:docMk/>
            <pc:sldMk cId="3707740965" sldId="260"/>
            <ac:spMk id="15" creationId="{1E3D6D6C-E192-4135-B1DB-17C71EEBC946}"/>
          </ac:spMkLst>
        </pc:spChg>
        <pc:spChg chg="add">
          <ac:chgData name="Noah Galvan" userId="S::ngalvan@stu.chino.k12.ca.us::9a07bbe8-aafb-4b65-876a-39891f5b598d" providerId="AD" clId="Web-{00261A69-8DC8-415E-BDF4-1EFAD73D2786}" dt="2018-11-27T17:34:24.180" v="587"/>
          <ac:spMkLst>
            <pc:docMk/>
            <pc:sldMk cId="3707740965" sldId="260"/>
            <ac:spMk id="16" creationId="{DB5AF5F3-AD0A-4EFA-854A-47C780F26264}"/>
          </ac:spMkLst>
        </pc:spChg>
        <pc:spChg chg="add">
          <ac:chgData name="Noah Galvan" userId="S::ngalvan@stu.chino.k12.ca.us::9a07bbe8-aafb-4b65-876a-39891f5b598d" providerId="AD" clId="Web-{00261A69-8DC8-415E-BDF4-1EFAD73D2786}" dt="2018-11-27T17:45:19.759" v="666"/>
          <ac:spMkLst>
            <pc:docMk/>
            <pc:sldMk cId="3707740965" sldId="260"/>
            <ac:spMk id="17" creationId="{0A01F2A2-AEDD-47DC-AFB5-B97CEB9A5328}"/>
          </ac:spMkLst>
        </pc:spChg>
        <pc:spChg chg="add">
          <ac:chgData name="Noah Galvan" userId="S::ngalvan@stu.chino.k12.ca.us::9a07bbe8-aafb-4b65-876a-39891f5b598d" providerId="AD" clId="Web-{00261A69-8DC8-415E-BDF4-1EFAD73D2786}" dt="2018-11-27T17:45:19.759" v="666"/>
          <ac:spMkLst>
            <pc:docMk/>
            <pc:sldMk cId="3707740965" sldId="260"/>
            <ac:spMk id="18" creationId="{DB5AF5F3-AD0A-4EFA-854A-47C780F26264}"/>
          </ac:spMkLst>
        </pc:spChg>
        <pc:spChg chg="add">
          <ac:chgData name="Noah Galvan" userId="S::ngalvan@stu.chino.k12.ca.us::9a07bbe8-aafb-4b65-876a-39891f5b598d" providerId="AD" clId="Web-{00261A69-8DC8-415E-BDF4-1EFAD73D2786}" dt="2018-11-27T17:45:19.759" v="666"/>
          <ac:spMkLst>
            <pc:docMk/>
            <pc:sldMk cId="3707740965" sldId="260"/>
            <ac:spMk id="19" creationId="{1E3D6D6C-E192-4135-B1DB-17C71EEBC946}"/>
          </ac:spMkLst>
        </pc:spChg>
        <pc:picChg chg="add mod ord">
          <ac:chgData name="Noah Galvan" userId="S::ngalvan@stu.chino.k12.ca.us::9a07bbe8-aafb-4b65-876a-39891f5b598d" providerId="AD" clId="Web-{00261A69-8DC8-415E-BDF4-1EFAD73D2786}" dt="2018-11-27T17:34:24.180" v="587"/>
          <ac:picMkLst>
            <pc:docMk/>
            <pc:sldMk cId="3707740965" sldId="260"/>
            <ac:picMk id="4" creationId="{711CE605-A469-4D70-AEAD-87AB8DA12746}"/>
          </ac:picMkLst>
        </pc:picChg>
        <pc:cxnChg chg="add del">
          <ac:chgData name="Noah Galvan" userId="S::ngalvan@stu.chino.k12.ca.us::9a07bbe8-aafb-4b65-876a-39891f5b598d" providerId="AD" clId="Web-{00261A69-8DC8-415E-BDF4-1EFAD73D2786}" dt="2018-11-27T17:01:21.149" v="433"/>
          <ac:cxnSpMkLst>
            <pc:docMk/>
            <pc:sldMk cId="3707740965" sldId="260"/>
            <ac:cxnSpMk id="9" creationId="{67182200-4859-4C8D-BCBB-55B245C28BA3}"/>
          </ac:cxnSpMkLst>
        </pc:cxnChg>
      </pc:sldChg>
      <pc:sldChg chg="addSp delSp modSp new mod setBg">
        <pc:chgData name="Noah Galvan" userId="S::ngalvan@stu.chino.k12.ca.us::9a07bbe8-aafb-4b65-876a-39891f5b598d" providerId="AD" clId="Web-{00261A69-8DC8-415E-BDF4-1EFAD73D2786}" dt="2018-11-27T17:44:54.556" v="665"/>
        <pc:sldMkLst>
          <pc:docMk/>
          <pc:sldMk cId="1948748511" sldId="261"/>
        </pc:sldMkLst>
        <pc:spChg chg="mod">
          <ac:chgData name="Noah Galvan" userId="S::ngalvan@stu.chino.k12.ca.us::9a07bbe8-aafb-4b65-876a-39891f5b598d" providerId="AD" clId="Web-{00261A69-8DC8-415E-BDF4-1EFAD73D2786}" dt="2018-11-27T17:44:54.556" v="665"/>
          <ac:spMkLst>
            <pc:docMk/>
            <pc:sldMk cId="1948748511" sldId="261"/>
            <ac:spMk id="2" creationId="{8CB44239-2373-4DE4-8063-E15249D76BA0}"/>
          </ac:spMkLst>
        </pc:spChg>
        <pc:spChg chg="del">
          <ac:chgData name="Noah Galvan" userId="S::ngalvan@stu.chino.k12.ca.us::9a07bbe8-aafb-4b65-876a-39891f5b598d" providerId="AD" clId="Web-{00261A69-8DC8-415E-BDF4-1EFAD73D2786}" dt="2018-11-27T17:39:46.009" v="610"/>
          <ac:spMkLst>
            <pc:docMk/>
            <pc:sldMk cId="1948748511" sldId="261"/>
            <ac:spMk id="3" creationId="{83836FA8-999A-4FA9-AAF7-3A833848E435}"/>
          </ac:spMkLst>
        </pc:spChg>
        <pc:spChg chg="add del mod">
          <ac:chgData name="Noah Galvan" userId="S::ngalvan@stu.chino.k12.ca.us::9a07bbe8-aafb-4b65-876a-39891f5b598d" providerId="AD" clId="Web-{00261A69-8DC8-415E-BDF4-1EFAD73D2786}" dt="2018-11-27T17:42:51.243" v="643"/>
          <ac:spMkLst>
            <pc:docMk/>
            <pc:sldMk cId="1948748511" sldId="261"/>
            <ac:spMk id="6" creationId="{42E5A693-CC31-41C1-87F4-8CD339769EBA}"/>
          </ac:spMkLst>
        </pc:spChg>
        <pc:spChg chg="add mod">
          <ac:chgData name="Noah Galvan" userId="S::ngalvan@stu.chino.k12.ca.us::9a07bbe8-aafb-4b65-876a-39891f5b598d" providerId="AD" clId="Web-{00261A69-8DC8-415E-BDF4-1EFAD73D2786}" dt="2018-11-27T17:44:54.556" v="665"/>
          <ac:spMkLst>
            <pc:docMk/>
            <pc:sldMk cId="1948748511" sldId="261"/>
            <ac:spMk id="10" creationId="{7056F4E3-872F-4E96-92E0-B27F697492BC}"/>
          </ac:spMkLst>
        </pc:spChg>
        <pc:spChg chg="add del mod">
          <ac:chgData name="Noah Galvan" userId="S::ngalvan@stu.chino.k12.ca.us::9a07bbe8-aafb-4b65-876a-39891f5b598d" providerId="AD" clId="Web-{00261A69-8DC8-415E-BDF4-1EFAD73D2786}" dt="2018-11-27T17:43:02.431" v="650"/>
          <ac:spMkLst>
            <pc:docMk/>
            <pc:sldMk cId="1948748511" sldId="261"/>
            <ac:spMk id="14" creationId="{E1F9846A-423A-4D82-8E83-2985CF195A71}"/>
          </ac:spMkLst>
        </pc:spChg>
        <pc:spChg chg="add mod">
          <ac:chgData name="Noah Galvan" userId="S::ngalvan@stu.chino.k12.ca.us::9a07bbe8-aafb-4b65-876a-39891f5b598d" providerId="AD" clId="Web-{00261A69-8DC8-415E-BDF4-1EFAD73D2786}" dt="2018-11-27T17:44:54.556" v="665"/>
          <ac:spMkLst>
            <pc:docMk/>
            <pc:sldMk cId="1948748511" sldId="261"/>
            <ac:spMk id="18" creationId="{1D9D3903-634A-43AC-B28A-86AC946A157B}"/>
          </ac:spMkLst>
        </pc:spChg>
        <pc:spChg chg="add del">
          <ac:chgData name="Noah Galvan" userId="S::ngalvan@stu.chino.k12.ca.us::9a07bbe8-aafb-4b65-876a-39891f5b598d" providerId="AD" clId="Web-{00261A69-8DC8-415E-BDF4-1EFAD73D2786}" dt="2018-11-27T17:44:54.290" v="664"/>
          <ac:spMkLst>
            <pc:docMk/>
            <pc:sldMk cId="1948748511" sldId="261"/>
            <ac:spMk id="20" creationId="{FD40F5F4-9D5D-4D13-8278-4130410F28DC}"/>
          </ac:spMkLst>
        </pc:spChg>
        <pc:spChg chg="add del">
          <ac:chgData name="Noah Galvan" userId="S::ngalvan@stu.chino.k12.ca.us::9a07bbe8-aafb-4b65-876a-39891f5b598d" providerId="AD" clId="Web-{00261A69-8DC8-415E-BDF4-1EFAD73D2786}" dt="2018-11-27T17:44:54.290" v="664"/>
          <ac:spMkLst>
            <pc:docMk/>
            <pc:sldMk cId="1948748511" sldId="261"/>
            <ac:spMk id="22" creationId="{503FE109-96F1-4BF8-A026-E839633C5D94}"/>
          </ac:spMkLst>
        </pc:spChg>
        <pc:spChg chg="add del">
          <ac:chgData name="Noah Galvan" userId="S::ngalvan@stu.chino.k12.ca.us::9a07bbe8-aafb-4b65-876a-39891f5b598d" providerId="AD" clId="Web-{00261A69-8DC8-415E-BDF4-1EFAD73D2786}" dt="2018-11-27T17:44:50.915" v="662"/>
          <ac:spMkLst>
            <pc:docMk/>
            <pc:sldMk cId="1948748511" sldId="261"/>
            <ac:spMk id="23" creationId="{9F984149-BBBE-49EC-A955-F81E9542C6B5}"/>
          </ac:spMkLst>
        </pc:spChg>
        <pc:spChg chg="add del">
          <ac:chgData name="Noah Galvan" userId="S::ngalvan@stu.chino.k12.ca.us::9a07bbe8-aafb-4b65-876a-39891f5b598d" providerId="AD" clId="Web-{00261A69-8DC8-415E-BDF4-1EFAD73D2786}" dt="2018-11-27T17:44:54.290" v="664"/>
          <ac:spMkLst>
            <pc:docMk/>
            <pc:sldMk cId="1948748511" sldId="261"/>
            <ac:spMk id="24" creationId="{2C2A2583-463E-4E27-BD0A-B2A0198651CA}"/>
          </ac:spMkLst>
        </pc:spChg>
        <pc:spChg chg="add del">
          <ac:chgData name="Noah Galvan" userId="S::ngalvan@stu.chino.k12.ca.us::9a07bbe8-aafb-4b65-876a-39891f5b598d" providerId="AD" clId="Web-{00261A69-8DC8-415E-BDF4-1EFAD73D2786}" dt="2018-11-27T17:44:54.290" v="664"/>
          <ac:spMkLst>
            <pc:docMk/>
            <pc:sldMk cId="1948748511" sldId="261"/>
            <ac:spMk id="25" creationId="{EC7FA647-92D0-4478-A6D1-D6EBA0D2440D}"/>
          </ac:spMkLst>
        </pc:spChg>
        <pc:spChg chg="add del">
          <ac:chgData name="Noah Galvan" userId="S::ngalvan@stu.chino.k12.ca.us::9a07bbe8-aafb-4b65-876a-39891f5b598d" providerId="AD" clId="Web-{00261A69-8DC8-415E-BDF4-1EFAD73D2786}" dt="2018-11-27T17:44:50.915" v="662"/>
          <ac:spMkLst>
            <pc:docMk/>
            <pc:sldMk cId="1948748511" sldId="261"/>
            <ac:spMk id="26" creationId="{33D22C2B-19E5-4657-A6B7-A8C8BBC193C4}"/>
          </ac:spMkLst>
        </pc:spChg>
        <pc:spChg chg="add del">
          <ac:chgData name="Noah Galvan" userId="S::ngalvan@stu.chino.k12.ca.us::9a07bbe8-aafb-4b65-876a-39891f5b598d" providerId="AD" clId="Web-{00261A69-8DC8-415E-BDF4-1EFAD73D2786}" dt="2018-11-27T17:44:50.915" v="662"/>
          <ac:spMkLst>
            <pc:docMk/>
            <pc:sldMk cId="1948748511" sldId="261"/>
            <ac:spMk id="28" creationId="{E92AC2C1-1DC5-4745-9D13-70DC6B7EBE86}"/>
          </ac:spMkLst>
        </pc:spChg>
        <pc:spChg chg="add">
          <ac:chgData name="Noah Galvan" userId="S::ngalvan@stu.chino.k12.ca.us::9a07bbe8-aafb-4b65-876a-39891f5b598d" providerId="AD" clId="Web-{00261A69-8DC8-415E-BDF4-1EFAD73D2786}" dt="2018-11-27T17:44:54.556" v="665"/>
          <ac:spMkLst>
            <pc:docMk/>
            <pc:sldMk cId="1948748511" sldId="261"/>
            <ac:spMk id="29" creationId="{33D22C2B-19E5-4657-A6B7-A8C8BBC193C4}"/>
          </ac:spMkLst>
        </pc:spChg>
        <pc:spChg chg="add del">
          <ac:chgData name="Noah Galvan" userId="S::ngalvan@stu.chino.k12.ca.us::9a07bbe8-aafb-4b65-876a-39891f5b598d" providerId="AD" clId="Web-{00261A69-8DC8-415E-BDF4-1EFAD73D2786}" dt="2018-11-27T17:44:50.915" v="662"/>
          <ac:spMkLst>
            <pc:docMk/>
            <pc:sldMk cId="1948748511" sldId="261"/>
            <ac:spMk id="30" creationId="{98DFE8D5-7C2E-432F-ADAB-AFFF476F208A}"/>
          </ac:spMkLst>
        </pc:spChg>
        <pc:spChg chg="add">
          <ac:chgData name="Noah Galvan" userId="S::ngalvan@stu.chino.k12.ca.us::9a07bbe8-aafb-4b65-876a-39891f5b598d" providerId="AD" clId="Web-{00261A69-8DC8-415E-BDF4-1EFAD73D2786}" dt="2018-11-27T17:44:54.556" v="665"/>
          <ac:spMkLst>
            <pc:docMk/>
            <pc:sldMk cId="1948748511" sldId="261"/>
            <ac:spMk id="31" creationId="{E92AC2C1-1DC5-4745-9D13-70DC6B7EBE86}"/>
          </ac:spMkLst>
        </pc:spChg>
        <pc:spChg chg="add del">
          <ac:chgData name="Noah Galvan" userId="S::ngalvan@stu.chino.k12.ca.us::9a07bbe8-aafb-4b65-876a-39891f5b598d" providerId="AD" clId="Web-{00261A69-8DC8-415E-BDF4-1EFAD73D2786}" dt="2018-11-27T17:44:50.915" v="662"/>
          <ac:spMkLst>
            <pc:docMk/>
            <pc:sldMk cId="1948748511" sldId="261"/>
            <ac:spMk id="32" creationId="{B9AA9AEA-91DE-48A7-9D44-F3C4C363997F}"/>
          </ac:spMkLst>
        </pc:spChg>
        <pc:spChg chg="add">
          <ac:chgData name="Noah Galvan" userId="S::ngalvan@stu.chino.k12.ca.us::9a07bbe8-aafb-4b65-876a-39891f5b598d" providerId="AD" clId="Web-{00261A69-8DC8-415E-BDF4-1EFAD73D2786}" dt="2018-11-27T17:44:54.556" v="665"/>
          <ac:spMkLst>
            <pc:docMk/>
            <pc:sldMk cId="1948748511" sldId="261"/>
            <ac:spMk id="33" creationId="{98DFE8D5-7C2E-432F-ADAB-AFFF476F208A}"/>
          </ac:spMkLst>
        </pc:spChg>
        <pc:spChg chg="add">
          <ac:chgData name="Noah Galvan" userId="S::ngalvan@stu.chino.k12.ca.us::9a07bbe8-aafb-4b65-876a-39891f5b598d" providerId="AD" clId="Web-{00261A69-8DC8-415E-BDF4-1EFAD73D2786}" dt="2018-11-27T17:44:54.556" v="665"/>
          <ac:spMkLst>
            <pc:docMk/>
            <pc:sldMk cId="1948748511" sldId="261"/>
            <ac:spMk id="34" creationId="{B9AA9AEA-91DE-48A7-9D44-F3C4C363997F}"/>
          </ac:spMkLst>
        </pc:spChg>
        <pc:spChg chg="add">
          <ac:chgData name="Noah Galvan" userId="S::ngalvan@stu.chino.k12.ca.us::9a07bbe8-aafb-4b65-876a-39891f5b598d" providerId="AD" clId="Web-{00261A69-8DC8-415E-BDF4-1EFAD73D2786}" dt="2018-11-27T17:44:54.556" v="665"/>
          <ac:spMkLst>
            <pc:docMk/>
            <pc:sldMk cId="1948748511" sldId="261"/>
            <ac:spMk id="35" creationId="{9F984149-BBBE-49EC-A955-F81E9542C6B5}"/>
          </ac:spMkLst>
        </pc:spChg>
        <pc:picChg chg="add mod">
          <ac:chgData name="Noah Galvan" userId="S::ngalvan@stu.chino.k12.ca.us::9a07bbe8-aafb-4b65-876a-39891f5b598d" providerId="AD" clId="Web-{00261A69-8DC8-415E-BDF4-1EFAD73D2786}" dt="2018-11-27T17:44:54.556" v="665"/>
          <ac:picMkLst>
            <pc:docMk/>
            <pc:sldMk cId="1948748511" sldId="261"/>
            <ac:picMk id="8" creationId="{F9DD4DCF-6374-4581-85B5-5C725DACAAE4}"/>
          </ac:picMkLst>
        </pc:picChg>
        <pc:picChg chg="add mod ord">
          <ac:chgData name="Noah Galvan" userId="S::ngalvan@stu.chino.k12.ca.us::9a07bbe8-aafb-4b65-876a-39891f5b598d" providerId="AD" clId="Web-{00261A69-8DC8-415E-BDF4-1EFAD73D2786}" dt="2018-11-27T17:44:54.556" v="665"/>
          <ac:picMkLst>
            <pc:docMk/>
            <pc:sldMk cId="1948748511" sldId="261"/>
            <ac:picMk id="12" creationId="{F92E1B63-B89F-4A81-979D-3039010516EB}"/>
          </ac:picMkLst>
        </pc:picChg>
        <pc:picChg chg="add mod ord">
          <ac:chgData name="Noah Galvan" userId="S::ngalvan@stu.chino.k12.ca.us::9a07bbe8-aafb-4b65-876a-39891f5b598d" providerId="AD" clId="Web-{00261A69-8DC8-415E-BDF4-1EFAD73D2786}" dt="2018-11-27T17:44:54.556" v="665"/>
          <ac:picMkLst>
            <pc:docMk/>
            <pc:sldMk cId="1948748511" sldId="261"/>
            <ac:picMk id="16" creationId="{F3074741-97B1-4F02-B0F3-1824637AFBAE}"/>
          </ac:picMkLst>
        </pc:picChg>
        <pc:picChg chg="add del">
          <ac:chgData name="Noah Galvan" userId="S::ngalvan@stu.chino.k12.ca.us::9a07bbe8-aafb-4b65-876a-39891f5b598d" providerId="AD" clId="Web-{00261A69-8DC8-415E-BDF4-1EFAD73D2786}" dt="2018-11-27T17:44:50.915" v="662"/>
          <ac:picMkLst>
            <pc:docMk/>
            <pc:sldMk cId="1948748511" sldId="261"/>
            <ac:picMk id="21" creationId="{4F4B443B-0B5F-499D-A0EA-78A0606A702F}"/>
          </ac:picMkLst>
        </pc:picChg>
        <pc:picChg chg="add del">
          <ac:chgData name="Noah Galvan" userId="S::ngalvan@stu.chino.k12.ca.us::9a07bbe8-aafb-4b65-876a-39891f5b598d" providerId="AD" clId="Web-{00261A69-8DC8-415E-BDF4-1EFAD73D2786}" dt="2018-11-27T17:44:54.290" v="664"/>
          <ac:picMkLst>
            <pc:docMk/>
            <pc:sldMk cId="1948748511" sldId="261"/>
            <ac:picMk id="27" creationId="{4F4B443B-0B5F-499D-A0EA-78A0606A702F}"/>
          </ac:picMkLst>
        </pc:picChg>
        <pc:picChg chg="add">
          <ac:chgData name="Noah Galvan" userId="S::ngalvan@stu.chino.k12.ca.us::9a07bbe8-aafb-4b65-876a-39891f5b598d" providerId="AD" clId="Web-{00261A69-8DC8-415E-BDF4-1EFAD73D2786}" dt="2018-11-27T17:44:54.556" v="665"/>
          <ac:picMkLst>
            <pc:docMk/>
            <pc:sldMk cId="1948748511" sldId="261"/>
            <ac:picMk id="36" creationId="{4F4B443B-0B5F-499D-A0EA-78A0606A702F}"/>
          </ac:picMkLst>
        </pc:picChg>
        <pc:picChg chg="add del mod ord replId">
          <ac:chgData name="Noah Galvan" userId="S::ngalvan@stu.chino.k12.ca.us::9a07bbe8-aafb-4b65-876a-39891f5b598d" providerId="AD" clId="Web-{00261A69-8DC8-415E-BDF4-1EFAD73D2786}" dt="2018-11-27T17:44:54.556" v="665"/>
          <ac:picMkLst>
            <pc:docMk/>
            <pc:sldMk cId="1948748511" sldId="261"/>
            <ac:picMk id="37" creationId="{4F4B443B-0B5F-499D-A0EA-78A0606A702F}"/>
          </ac:picMkLst>
        </pc:picChg>
      </pc:sldChg>
      <pc:sldChg chg="addSp delSp modSp del mod setBg setClrOvrMap delDesignElem">
        <pc:chgData name="Noah Galvan" userId="S::ngalvan@stu.chino.k12.ca.us::9a07bbe8-aafb-4b65-876a-39891f5b598d" providerId="AD" clId="Web-{00261A69-8DC8-415E-BDF4-1EFAD73D2786}" dt="2018-11-27T17:37:35.259" v="600"/>
        <pc:sldMkLst>
          <pc:docMk/>
          <pc:sldMk cId="3010957826" sldId="261"/>
        </pc:sldMkLst>
        <pc:spChg chg="mod">
          <ac:chgData name="Noah Galvan" userId="S::ngalvan@stu.chino.k12.ca.us::9a07bbe8-aafb-4b65-876a-39891f5b598d" providerId="AD" clId="Web-{00261A69-8DC8-415E-BDF4-1EFAD73D2786}" dt="2018-11-27T16:59:00.180" v="419"/>
          <ac:spMkLst>
            <pc:docMk/>
            <pc:sldMk cId="3010957826" sldId="261"/>
            <ac:spMk id="2" creationId="{51CEBC3E-950F-4D86-8B0F-706801BF1BD6}"/>
          </ac:spMkLst>
        </pc:spChg>
        <pc:spChg chg="del">
          <ac:chgData name="Noah Galvan" userId="S::ngalvan@stu.chino.k12.ca.us::9a07bbe8-aafb-4b65-876a-39891f5b598d" providerId="AD" clId="Web-{00261A69-8DC8-415E-BDF4-1EFAD73D2786}" dt="2018-11-27T16:47:30.350" v="341"/>
          <ac:spMkLst>
            <pc:docMk/>
            <pc:sldMk cId="3010957826" sldId="261"/>
            <ac:spMk id="3" creationId="{3585368B-F5C5-4F4A-B7DC-0D105857CAC0}"/>
          </ac:spMkLst>
        </pc:spChg>
        <pc:spChg chg="add del mod">
          <ac:chgData name="Noah Galvan" userId="S::ngalvan@stu.chino.k12.ca.us::9a07bbe8-aafb-4b65-876a-39891f5b598d" providerId="AD" clId="Web-{00261A69-8DC8-415E-BDF4-1EFAD73D2786}" dt="2018-11-27T16:52:03.399" v="375"/>
          <ac:spMkLst>
            <pc:docMk/>
            <pc:sldMk cId="3010957826" sldId="261"/>
            <ac:spMk id="6" creationId="{07C7B995-7457-4710-9835-E14B0F5DA055}"/>
          </ac:spMkLst>
        </pc:spChg>
        <pc:spChg chg="add del mod">
          <ac:chgData name="Noah Galvan" userId="S::ngalvan@stu.chino.k12.ca.us::9a07bbe8-aafb-4b65-876a-39891f5b598d" providerId="AD" clId="Web-{00261A69-8DC8-415E-BDF4-1EFAD73D2786}" dt="2018-11-27T16:52:01.789" v="374"/>
          <ac:spMkLst>
            <pc:docMk/>
            <pc:sldMk cId="3010957826" sldId="261"/>
            <ac:spMk id="10" creationId="{690EDE68-78CC-4484-A537-836FDA9821C8}"/>
          </ac:spMkLst>
        </pc:spChg>
        <pc:spChg chg="add mod ord">
          <ac:chgData name="Noah Galvan" userId="S::ngalvan@stu.chino.k12.ca.us::9a07bbe8-aafb-4b65-876a-39891f5b598d" providerId="AD" clId="Web-{00261A69-8DC8-415E-BDF4-1EFAD73D2786}" dt="2018-11-27T16:59:00.180" v="419"/>
          <ac:spMkLst>
            <pc:docMk/>
            <pc:sldMk cId="3010957826" sldId="261"/>
            <ac:spMk id="14" creationId="{69298268-E650-448F-B4A1-F0B4A67EB0F9}"/>
          </ac:spMkLst>
        </pc:spChg>
        <pc:spChg chg="add del mod">
          <ac:chgData name="Noah Galvan" userId="S::ngalvan@stu.chino.k12.ca.us::9a07bbe8-aafb-4b65-876a-39891f5b598d" providerId="AD" clId="Web-{00261A69-8DC8-415E-BDF4-1EFAD73D2786}" dt="2018-11-27T16:54:24.774" v="388"/>
          <ac:spMkLst>
            <pc:docMk/>
            <pc:sldMk cId="3010957826" sldId="261"/>
            <ac:spMk id="18" creationId="{6FEFF13E-854E-4F98-A94E-567354C4305D}"/>
          </ac:spMkLst>
        </pc:spChg>
        <pc:spChg chg="add mod">
          <ac:chgData name="Noah Galvan" userId="S::ngalvan@stu.chino.k12.ca.us::9a07bbe8-aafb-4b65-876a-39891f5b598d" providerId="AD" clId="Web-{00261A69-8DC8-415E-BDF4-1EFAD73D2786}" dt="2018-11-27T16:59:00.180" v="419"/>
          <ac:spMkLst>
            <pc:docMk/>
            <pc:sldMk cId="3010957826" sldId="261"/>
            <ac:spMk id="22" creationId="{6FA437DB-9BC4-431B-A732-6FA1FEBF332B}"/>
          </ac:spMkLst>
        </pc:spChg>
        <pc:spChg chg="add mod">
          <ac:chgData name="Noah Galvan" userId="S::ngalvan@stu.chino.k12.ca.us::9a07bbe8-aafb-4b65-876a-39891f5b598d" providerId="AD" clId="Web-{00261A69-8DC8-415E-BDF4-1EFAD73D2786}" dt="2018-11-27T16:59:00.180" v="419"/>
          <ac:spMkLst>
            <pc:docMk/>
            <pc:sldMk cId="3010957826" sldId="261"/>
            <ac:spMk id="26" creationId="{63EE2EB8-0F45-4C7F-921F-94A47FE288EC}"/>
          </ac:spMkLst>
        </pc:spChg>
        <pc:spChg chg="add del">
          <ac:chgData name="Noah Galvan" userId="S::ngalvan@stu.chino.k12.ca.us::9a07bbe8-aafb-4b65-876a-39891f5b598d" providerId="AD" clId="Web-{00261A69-8DC8-415E-BDF4-1EFAD73D2786}" dt="2018-11-27T16:58:51.321" v="416"/>
          <ac:spMkLst>
            <pc:docMk/>
            <pc:sldMk cId="3010957826" sldId="261"/>
            <ac:spMk id="28" creationId="{F6E384F5-137A-40B1-97F0-694CC6ECD59C}"/>
          </ac:spMkLst>
        </pc:spChg>
        <pc:spChg chg="add del">
          <ac:chgData name="Noah Galvan" userId="S::ngalvan@stu.chino.k12.ca.us::9a07bbe8-aafb-4b65-876a-39891f5b598d" providerId="AD" clId="Web-{00261A69-8DC8-415E-BDF4-1EFAD73D2786}" dt="2018-11-27T16:58:51.321" v="416"/>
          <ac:spMkLst>
            <pc:docMk/>
            <pc:sldMk cId="3010957826" sldId="261"/>
            <ac:spMk id="29" creationId="{9DBC4630-03DA-474F-BBCB-BA3AE6B317A4}"/>
          </ac:spMkLst>
        </pc:spChg>
        <pc:spChg chg="add del">
          <ac:chgData name="Noah Galvan" userId="S::ngalvan@stu.chino.k12.ca.us::9a07bbe8-aafb-4b65-876a-39891f5b598d" providerId="AD" clId="Web-{00261A69-8DC8-415E-BDF4-1EFAD73D2786}" dt="2018-11-27T16:58:59.774" v="418"/>
          <ac:spMkLst>
            <pc:docMk/>
            <pc:sldMk cId="3010957826" sldId="261"/>
            <ac:spMk id="30" creationId="{79CC550E-ED1D-4774-9CF2-C86BAA4C8BA7}"/>
          </ac:spMkLst>
        </pc:spChg>
        <pc:spChg chg="add del">
          <ac:chgData name="Noah Galvan" userId="S::ngalvan@stu.chino.k12.ca.us::9a07bbe8-aafb-4b65-876a-39891f5b598d" providerId="AD" clId="Web-{00261A69-8DC8-415E-BDF4-1EFAD73D2786}" dt="2018-11-27T16:58:46.586" v="414"/>
          <ac:spMkLst>
            <pc:docMk/>
            <pc:sldMk cId="3010957826" sldId="261"/>
            <ac:spMk id="31" creationId="{928F64C6-FE22-4FC1-A763-DFCC514811BD}"/>
          </ac:spMkLst>
        </pc:spChg>
        <pc:spChg chg="add del">
          <ac:chgData name="Noah Galvan" userId="S::ngalvan@stu.chino.k12.ca.us::9a07bbe8-aafb-4b65-876a-39891f5b598d" providerId="AD" clId="Web-{00261A69-8DC8-415E-BDF4-1EFAD73D2786}" dt="2018-11-27T16:58:59.774" v="418"/>
          <ac:spMkLst>
            <pc:docMk/>
            <pc:sldMk cId="3010957826" sldId="261"/>
            <ac:spMk id="34" creationId="{07977D39-626F-40D7-B00F-16E02602DD5A}"/>
          </ac:spMkLst>
        </pc:spChg>
        <pc:spChg chg="add del">
          <ac:chgData name="Noah Galvan" userId="S::ngalvan@stu.chino.k12.ca.us::9a07bbe8-aafb-4b65-876a-39891f5b598d" providerId="AD" clId="Web-{00261A69-8DC8-415E-BDF4-1EFAD73D2786}" dt="2018-11-27T16:58:51.321" v="416"/>
          <ac:spMkLst>
            <pc:docMk/>
            <pc:sldMk cId="3010957826" sldId="261"/>
            <ac:spMk id="35" creationId="{78418A25-6EAC-4140-BFE6-284E1925B5EE}"/>
          </ac:spMkLst>
        </pc:spChg>
        <pc:spChg chg="add del">
          <ac:chgData name="Noah Galvan" userId="S::ngalvan@stu.chino.k12.ca.us::9a07bbe8-aafb-4b65-876a-39891f5b598d" providerId="AD" clId="Web-{00261A69-8DC8-415E-BDF4-1EFAD73D2786}" dt="2018-11-27T16:58:59.774" v="418"/>
          <ac:spMkLst>
            <pc:docMk/>
            <pc:sldMk cId="3010957826" sldId="261"/>
            <ac:spMk id="36" creationId="{B905CDE4-B751-4B3E-B625-6E59F8903414}"/>
          </ac:spMkLst>
        </pc:spChg>
        <pc:spChg chg="add del">
          <ac:chgData name="Noah Galvan" userId="S::ngalvan@stu.chino.k12.ca.us::9a07bbe8-aafb-4b65-876a-39891f5b598d" providerId="AD" clId="Web-{00261A69-8DC8-415E-BDF4-1EFAD73D2786}" dt="2018-11-27T16:58:51.321" v="416"/>
          <ac:spMkLst>
            <pc:docMk/>
            <pc:sldMk cId="3010957826" sldId="261"/>
            <ac:spMk id="37" creationId="{C20267F5-D4E6-477A-A590-81F2ABD1B862}"/>
          </ac:spMkLst>
        </pc:spChg>
        <pc:spChg chg="add del">
          <ac:chgData name="Noah Galvan" userId="S::ngalvan@stu.chino.k12.ca.us::9a07bbe8-aafb-4b65-876a-39891f5b598d" providerId="AD" clId="Web-{00261A69-8DC8-415E-BDF4-1EFAD73D2786}" dt="2018-11-27T16:58:59.774" v="418"/>
          <ac:spMkLst>
            <pc:docMk/>
            <pc:sldMk cId="3010957826" sldId="261"/>
            <ac:spMk id="38" creationId="{08108C16-F4C0-44AA-999D-17BD39219B24}"/>
          </ac:spMkLst>
        </pc:spChg>
        <pc:spChg chg="add del">
          <ac:chgData name="Noah Galvan" userId="S::ngalvan@stu.chino.k12.ca.us::9a07bbe8-aafb-4b65-876a-39891f5b598d" providerId="AD" clId="Web-{00261A69-8DC8-415E-BDF4-1EFAD73D2786}" dt="2018-11-27T16:58:51.321" v="416"/>
          <ac:spMkLst>
            <pc:docMk/>
            <pc:sldMk cId="3010957826" sldId="261"/>
            <ac:spMk id="39" creationId="{6B9D64DB-4D5C-4A91-B45F-F301E3174F9F}"/>
          </ac:spMkLst>
        </pc:spChg>
        <pc:spChg chg="add del">
          <ac:chgData name="Noah Galvan" userId="S::ngalvan@stu.chino.k12.ca.us::9a07bbe8-aafb-4b65-876a-39891f5b598d" providerId="AD" clId="Web-{00261A69-8DC8-415E-BDF4-1EFAD73D2786}" dt="2018-11-27T16:58:59.774" v="418"/>
          <ac:spMkLst>
            <pc:docMk/>
            <pc:sldMk cId="3010957826" sldId="261"/>
            <ac:spMk id="40" creationId="{CDC29AC1-2821-4FCC-B597-88DAF39C36FE}"/>
          </ac:spMkLst>
        </pc:spChg>
        <pc:spChg chg="add del">
          <ac:chgData name="Noah Galvan" userId="S::ngalvan@stu.chino.k12.ca.us::9a07bbe8-aafb-4b65-876a-39891f5b598d" providerId="AD" clId="Web-{00261A69-8DC8-415E-BDF4-1EFAD73D2786}" dt="2018-11-27T16:58:51.321" v="416"/>
          <ac:spMkLst>
            <pc:docMk/>
            <pc:sldMk cId="3010957826" sldId="261"/>
            <ac:spMk id="41" creationId="{CB14CE1B-4BC5-4EF2-BE3D-05E4F580B3DB}"/>
          </ac:spMkLst>
        </pc:spChg>
        <pc:spChg chg="add del">
          <ac:chgData name="Noah Galvan" userId="S::ngalvan@stu.chino.k12.ca.us::9a07bbe8-aafb-4b65-876a-39891f5b598d" providerId="AD" clId="Web-{00261A69-8DC8-415E-BDF4-1EFAD73D2786}" dt="2018-11-27T16:58:59.774" v="418"/>
          <ac:spMkLst>
            <pc:docMk/>
            <pc:sldMk cId="3010957826" sldId="261"/>
            <ac:spMk id="42" creationId="{0640CCAE-325C-4DD0-BB26-38BF690F3BBB}"/>
          </ac:spMkLst>
        </pc:spChg>
        <pc:spChg chg="add">
          <ac:chgData name="Noah Galvan" userId="S::ngalvan@stu.chino.k12.ca.us::9a07bbe8-aafb-4b65-876a-39891f5b598d" providerId="AD" clId="Web-{00261A69-8DC8-415E-BDF4-1EFAD73D2786}" dt="2018-11-27T16:59:00.180" v="419"/>
          <ac:spMkLst>
            <pc:docMk/>
            <pc:sldMk cId="3010957826" sldId="261"/>
            <ac:spMk id="43" creationId="{2A785343-5D24-4118-A2E4-665D196F60C2}"/>
          </ac:spMkLst>
        </pc:spChg>
        <pc:spChg chg="add del">
          <ac:chgData name="Noah Galvan" userId="S::ngalvan@stu.chino.k12.ca.us::9a07bbe8-aafb-4b65-876a-39891f5b598d" providerId="AD" clId="Web-{00261A69-8DC8-415E-BDF4-1EFAD73D2786}" dt="2018-11-27T16:58:59.774" v="418"/>
          <ac:spMkLst>
            <pc:docMk/>
            <pc:sldMk cId="3010957826" sldId="261"/>
            <ac:spMk id="44" creationId="{C8F10CB3-3B5E-4C7A-98CF-B87454DDFA39}"/>
          </ac:spMkLst>
        </pc:spChg>
        <pc:spChg chg="add">
          <ac:chgData name="Noah Galvan" userId="S::ngalvan@stu.chino.k12.ca.us::9a07bbe8-aafb-4b65-876a-39891f5b598d" providerId="AD" clId="Web-{00261A69-8DC8-415E-BDF4-1EFAD73D2786}" dt="2018-11-27T16:59:00.180" v="419"/>
          <ac:spMkLst>
            <pc:docMk/>
            <pc:sldMk cId="3010957826" sldId="261"/>
            <ac:spMk id="45" creationId="{32F4D216-10B7-4DCA-A0A1-068E9E32F4F2}"/>
          </ac:spMkLst>
        </pc:spChg>
        <pc:spChg chg="add mod">
          <ac:chgData name="Noah Galvan" userId="S::ngalvan@stu.chino.k12.ca.us::9a07bbe8-aafb-4b65-876a-39891f5b598d" providerId="AD" clId="Web-{00261A69-8DC8-415E-BDF4-1EFAD73D2786}" dt="2018-11-27T17:35:20.477" v="591" actId="14100"/>
          <ac:spMkLst>
            <pc:docMk/>
            <pc:sldMk cId="3010957826" sldId="261"/>
            <ac:spMk id="46" creationId="{64E52E31-71E5-4719-B2EA-37B156EBAB38}"/>
          </ac:spMkLst>
        </pc:spChg>
        <pc:picChg chg="add mod ord">
          <ac:chgData name="Noah Galvan" userId="S::ngalvan@stu.chino.k12.ca.us::9a07bbe8-aafb-4b65-876a-39891f5b598d" providerId="AD" clId="Web-{00261A69-8DC8-415E-BDF4-1EFAD73D2786}" dt="2018-11-27T16:59:00.180" v="419"/>
          <ac:picMkLst>
            <pc:docMk/>
            <pc:sldMk cId="3010957826" sldId="261"/>
            <ac:picMk id="8" creationId="{1D248F50-3CF1-4753-A55E-75A8FFE034E9}"/>
          </ac:picMkLst>
        </pc:picChg>
        <pc:picChg chg="add mod">
          <ac:chgData name="Noah Galvan" userId="S::ngalvan@stu.chino.k12.ca.us::9a07bbe8-aafb-4b65-876a-39891f5b598d" providerId="AD" clId="Web-{00261A69-8DC8-415E-BDF4-1EFAD73D2786}" dt="2018-11-27T16:59:00.180" v="419"/>
          <ac:picMkLst>
            <pc:docMk/>
            <pc:sldMk cId="3010957826" sldId="261"/>
            <ac:picMk id="12" creationId="{46052B90-97E7-4E81-AFC5-4F2944CF4E4A}"/>
          </ac:picMkLst>
        </pc:picChg>
        <pc:picChg chg="add mod ord">
          <ac:chgData name="Noah Galvan" userId="S::ngalvan@stu.chino.k12.ca.us::9a07bbe8-aafb-4b65-876a-39891f5b598d" providerId="AD" clId="Web-{00261A69-8DC8-415E-BDF4-1EFAD73D2786}" dt="2018-11-27T16:59:00.180" v="419"/>
          <ac:picMkLst>
            <pc:docMk/>
            <pc:sldMk cId="3010957826" sldId="261"/>
            <ac:picMk id="16" creationId="{7F7B14FC-FCE2-4A62-AC9C-A8D61B0B68A6}"/>
          </ac:picMkLst>
        </pc:picChg>
        <pc:picChg chg="add mod ord">
          <ac:chgData name="Noah Galvan" userId="S::ngalvan@stu.chino.k12.ca.us::9a07bbe8-aafb-4b65-876a-39891f5b598d" providerId="AD" clId="Web-{00261A69-8DC8-415E-BDF4-1EFAD73D2786}" dt="2018-11-27T16:59:00.180" v="419"/>
          <ac:picMkLst>
            <pc:docMk/>
            <pc:sldMk cId="3010957826" sldId="261"/>
            <ac:picMk id="20" creationId="{05503ED7-8866-4DD5-821E-279D6132CF5D}"/>
          </ac:picMkLst>
        </pc:picChg>
        <pc:picChg chg="add mod ord">
          <ac:chgData name="Noah Galvan" userId="S::ngalvan@stu.chino.k12.ca.us::9a07bbe8-aafb-4b65-876a-39891f5b598d" providerId="AD" clId="Web-{00261A69-8DC8-415E-BDF4-1EFAD73D2786}" dt="2018-11-27T17:35:39.805" v="593" actId="1076"/>
          <ac:picMkLst>
            <pc:docMk/>
            <pc:sldMk cId="3010957826" sldId="261"/>
            <ac:picMk id="24" creationId="{61CB09AB-1F4F-434C-A060-5AAFADB91D84}"/>
          </ac:picMkLst>
        </pc:picChg>
        <pc:picChg chg="add del">
          <ac:chgData name="Noah Galvan" userId="S::ngalvan@stu.chino.k12.ca.us::9a07bbe8-aafb-4b65-876a-39891f5b598d" providerId="AD" clId="Web-{00261A69-8DC8-415E-BDF4-1EFAD73D2786}" dt="2018-11-27T16:58:59.774" v="418"/>
          <ac:picMkLst>
            <pc:docMk/>
            <pc:sldMk cId="3010957826" sldId="261"/>
            <ac:picMk id="32" creationId="{327DFF46-8354-475C-949D-A5E5AA6E705C}"/>
          </ac:picMkLst>
        </pc:picChg>
        <pc:picChg chg="add">
          <ac:chgData name="Noah Galvan" userId="S::ngalvan@stu.chino.k12.ca.us::9a07bbe8-aafb-4b65-876a-39891f5b598d" providerId="AD" clId="Web-{00261A69-8DC8-415E-BDF4-1EFAD73D2786}" dt="2018-11-27T16:59:00.180" v="419"/>
          <ac:picMkLst>
            <pc:docMk/>
            <pc:sldMk cId="3010957826" sldId="261"/>
            <ac:picMk id="47" creationId="{327DFF46-8354-475C-949D-A5E5AA6E705C}"/>
          </ac:picMkLst>
        </pc:picChg>
        <pc:picChg chg="add del mod ord replId">
          <ac:chgData name="Noah Galvan" userId="S::ngalvan@stu.chino.k12.ca.us::9a07bbe8-aafb-4b65-876a-39891f5b598d" providerId="AD" clId="Web-{00261A69-8DC8-415E-BDF4-1EFAD73D2786}" dt="2018-11-27T16:59:00.180" v="419"/>
          <ac:picMkLst>
            <pc:docMk/>
            <pc:sldMk cId="3010957826" sldId="261"/>
            <ac:picMk id="48" creationId="{327DFF46-8354-475C-949D-A5E5AA6E705C}"/>
          </ac:picMkLst>
        </pc:picChg>
        <pc:cxnChg chg="add del">
          <ac:chgData name="Noah Galvan" userId="S::ngalvan@stu.chino.k12.ca.us::9a07bbe8-aafb-4b65-876a-39891f5b598d" providerId="AD" clId="Web-{00261A69-8DC8-415E-BDF4-1EFAD73D2786}" dt="2018-11-27T16:58:46.586" v="414"/>
          <ac:cxnSpMkLst>
            <pc:docMk/>
            <pc:sldMk cId="3010957826" sldId="261"/>
            <ac:cxnSpMk id="33" creationId="{5C34627B-48E6-4F4D-B843-97717A86B490}"/>
          </ac:cxnSpMkLst>
        </pc:cxnChg>
      </pc:sldChg>
    </pc:docChg>
  </pc:docChgLst>
  <pc:docChgLst>
    <pc:chgData name="Noah Galvan" userId="S::ngalvan@stu.chino.k12.ca.us::9a07bbe8-aafb-4b65-876a-39891f5b598d" providerId="AD" clId="Web-{6C0E7513-DE89-A102-3E89-6DFFA4416091}"/>
    <pc:docChg chg="modSld">
      <pc:chgData name="Noah Galvan" userId="S::ngalvan@stu.chino.k12.ca.us::9a07bbe8-aafb-4b65-876a-39891f5b598d" providerId="AD" clId="Web-{6C0E7513-DE89-A102-3E89-6DFFA4416091}" dt="2018-11-28T18:43:23.442" v="98"/>
      <pc:docMkLst>
        <pc:docMk/>
      </pc:docMkLst>
      <pc:sldChg chg="addSp modSp mod setBg setClrOvrMap delDesignElem">
        <pc:chgData name="Noah Galvan" userId="S::ngalvan@stu.chino.k12.ca.us::9a07bbe8-aafb-4b65-876a-39891f5b598d" providerId="AD" clId="Web-{6C0E7513-DE89-A102-3E89-6DFFA4416091}" dt="2018-11-28T18:43:06.192" v="96"/>
        <pc:sldMkLst>
          <pc:docMk/>
          <pc:sldMk cId="109857222" sldId="256"/>
        </pc:sldMkLst>
        <pc:spChg chg="mod">
          <ac:chgData name="Noah Galvan" userId="S::ngalvan@stu.chino.k12.ca.us::9a07bbe8-aafb-4b65-876a-39891f5b598d" providerId="AD" clId="Web-{6C0E7513-DE89-A102-3E89-6DFFA4416091}" dt="2018-11-28T18:41:30.083" v="91"/>
          <ac:spMkLst>
            <pc:docMk/>
            <pc:sldMk cId="109857222" sldId="256"/>
            <ac:spMk id="2" creationId="{00000000-0000-0000-0000-000000000000}"/>
          </ac:spMkLst>
        </pc:spChg>
        <pc:spChg chg="mod">
          <ac:chgData name="Noah Galvan" userId="S::ngalvan@stu.chino.k12.ca.us::9a07bbe8-aafb-4b65-876a-39891f5b598d" providerId="AD" clId="Web-{6C0E7513-DE89-A102-3E89-6DFFA4416091}" dt="2018-11-28T18:41:30.083" v="91"/>
          <ac:spMkLst>
            <pc:docMk/>
            <pc:sldMk cId="109857222" sldId="256"/>
            <ac:spMk id="3" creationId="{00000000-0000-0000-0000-000000000000}"/>
          </ac:spMkLst>
        </pc:spChg>
        <pc:spChg chg="mod">
          <ac:chgData name="Noah Galvan" userId="S::ngalvan@stu.chino.k12.ca.us::9a07bbe8-aafb-4b65-876a-39891f5b598d" providerId="AD" clId="Web-{6C0E7513-DE89-A102-3E89-6DFFA4416091}" dt="2018-11-28T18:36:25.835" v="22"/>
          <ac:spMkLst>
            <pc:docMk/>
            <pc:sldMk cId="109857222" sldId="256"/>
            <ac:spMk id="11" creationId="{DF6FB2B2-CE21-407F-B22E-302DADC2C3D3}"/>
          </ac:spMkLst>
        </pc:spChg>
        <pc:spChg chg="add">
          <ac:chgData name="Noah Galvan" userId="S::ngalvan@stu.chino.k12.ca.us::9a07bbe8-aafb-4b65-876a-39891f5b598d" providerId="AD" clId="Web-{6C0E7513-DE89-A102-3E89-6DFFA4416091}" dt="2018-11-28T18:38:57.147" v="54"/>
          <ac:spMkLst>
            <pc:docMk/>
            <pc:sldMk cId="109857222" sldId="256"/>
            <ac:spMk id="14" creationId="{C28D0172-F2E0-4763-9C35-F022664959D8}"/>
          </ac:spMkLst>
        </pc:spChg>
        <pc:spChg chg="add">
          <ac:chgData name="Noah Galvan" userId="S::ngalvan@stu.chino.k12.ca.us::9a07bbe8-aafb-4b65-876a-39891f5b598d" providerId="AD" clId="Web-{6C0E7513-DE89-A102-3E89-6DFFA4416091}" dt="2018-11-28T18:38:57.147" v="54"/>
          <ac:spMkLst>
            <pc:docMk/>
            <pc:sldMk cId="109857222" sldId="256"/>
            <ac:spMk id="15" creationId="{9F2851FB-E841-4509-8A6D-A416376EA380}"/>
          </ac:spMkLst>
        </pc:spChg>
        <pc:spChg chg="add">
          <ac:chgData name="Noah Galvan" userId="S::ngalvan@stu.chino.k12.ca.us::9a07bbe8-aafb-4b65-876a-39891f5b598d" providerId="AD" clId="Web-{6C0E7513-DE89-A102-3E89-6DFFA4416091}" dt="2018-11-28T18:38:57.147" v="54"/>
          <ac:spMkLst>
            <pc:docMk/>
            <pc:sldMk cId="109857222" sldId="256"/>
            <ac:spMk id="16" creationId="{DF6FB2B2-CE21-407F-B22E-302DADC2C3D3}"/>
          </ac:spMkLst>
        </pc:spChg>
        <pc:spChg chg="add">
          <ac:chgData name="Noah Galvan" userId="S::ngalvan@stu.chino.k12.ca.us::9a07bbe8-aafb-4b65-876a-39891f5b598d" providerId="AD" clId="Web-{6C0E7513-DE89-A102-3E89-6DFFA4416091}" dt="2018-11-28T18:39:21.209" v="58"/>
          <ac:spMkLst>
            <pc:docMk/>
            <pc:sldMk cId="109857222" sldId="256"/>
            <ac:spMk id="17" creationId="{2F4AD318-2FB6-4C6E-931E-58E404FA18CD}"/>
          </ac:spMkLst>
        </pc:spChg>
        <pc:spChg chg="add">
          <ac:chgData name="Noah Galvan" userId="S::ngalvan@stu.chino.k12.ca.us::9a07bbe8-aafb-4b65-876a-39891f5b598d" providerId="AD" clId="Web-{6C0E7513-DE89-A102-3E89-6DFFA4416091}" dt="2018-11-28T18:39:21.209" v="58"/>
          <ac:spMkLst>
            <pc:docMk/>
            <pc:sldMk cId="109857222" sldId="256"/>
            <ac:spMk id="18" creationId="{6E187274-5DC2-4BE0-AF99-925D6D973550}"/>
          </ac:spMkLst>
        </pc:spChg>
        <pc:spChg chg="add">
          <ac:chgData name="Noah Galvan" userId="S::ngalvan@stu.chino.k12.ca.us::9a07bbe8-aafb-4b65-876a-39891f5b598d" providerId="AD" clId="Web-{6C0E7513-DE89-A102-3E89-6DFFA4416091}" dt="2018-11-28T18:39:10.678" v="56"/>
          <ac:spMkLst>
            <pc:docMk/>
            <pc:sldMk cId="109857222" sldId="256"/>
            <ac:spMk id="19" creationId="{D59C2C63-D709-4949-9465-29A52CBEDD3B}"/>
          </ac:spMkLst>
        </pc:spChg>
        <pc:spChg chg="add">
          <ac:chgData name="Noah Galvan" userId="S::ngalvan@stu.chino.k12.ca.us::9a07bbe8-aafb-4b65-876a-39891f5b598d" providerId="AD" clId="Web-{6C0E7513-DE89-A102-3E89-6DFFA4416091}" dt="2018-11-28T18:39:10.678" v="56"/>
          <ac:spMkLst>
            <pc:docMk/>
            <pc:sldMk cId="109857222" sldId="256"/>
            <ac:spMk id="21" creationId="{0EFD2038-15D6-4003-8350-AFEC394EEFA7}"/>
          </ac:spMkLst>
        </pc:spChg>
        <pc:spChg chg="add">
          <ac:chgData name="Noah Galvan" userId="S::ngalvan@stu.chino.k12.ca.us::9a07bbe8-aafb-4b65-876a-39891f5b598d" providerId="AD" clId="Web-{6C0E7513-DE89-A102-3E89-6DFFA4416091}" dt="2018-11-28T18:39:10.678" v="56"/>
          <ac:spMkLst>
            <pc:docMk/>
            <pc:sldMk cId="109857222" sldId="256"/>
            <ac:spMk id="22" creationId="{8CF519C2-F6BE-41BE-A50E-54B98359C914}"/>
          </ac:spMkLst>
        </pc:spChg>
        <pc:spChg chg="add">
          <ac:chgData name="Noah Galvan" userId="S::ngalvan@stu.chino.k12.ca.us::9a07bbe8-aafb-4b65-876a-39891f5b598d" providerId="AD" clId="Web-{6C0E7513-DE89-A102-3E89-6DFFA4416091}" dt="2018-11-28T18:39:21.209" v="58"/>
          <ac:spMkLst>
            <pc:docMk/>
            <pc:sldMk cId="109857222" sldId="256"/>
            <ac:spMk id="24" creationId="{1A118E35-1CBF-4863-8497-F4DF1A166D2D}"/>
          </ac:spMkLst>
        </pc:spChg>
        <pc:spChg chg="add">
          <ac:chgData name="Noah Galvan" userId="S::ngalvan@stu.chino.k12.ca.us::9a07bbe8-aafb-4b65-876a-39891f5b598d" providerId="AD" clId="Web-{6C0E7513-DE89-A102-3E89-6DFFA4416091}" dt="2018-11-28T18:39:54.740" v="60"/>
          <ac:spMkLst>
            <pc:docMk/>
            <pc:sldMk cId="109857222" sldId="256"/>
            <ac:spMk id="25" creationId="{C28D0172-F2E0-4763-9C35-F022664959D8}"/>
          </ac:spMkLst>
        </pc:spChg>
        <pc:spChg chg="add">
          <ac:chgData name="Noah Galvan" userId="S::ngalvan@stu.chino.k12.ca.us::9a07bbe8-aafb-4b65-876a-39891f5b598d" providerId="AD" clId="Web-{6C0E7513-DE89-A102-3E89-6DFFA4416091}" dt="2018-11-28T18:39:54.740" v="60"/>
          <ac:spMkLst>
            <pc:docMk/>
            <pc:sldMk cId="109857222" sldId="256"/>
            <ac:spMk id="26" creationId="{9F2851FB-E841-4509-8A6D-A416376EA380}"/>
          </ac:spMkLst>
        </pc:spChg>
        <pc:spChg chg="add">
          <ac:chgData name="Noah Galvan" userId="S::ngalvan@stu.chino.k12.ca.us::9a07bbe8-aafb-4b65-876a-39891f5b598d" providerId="AD" clId="Web-{6C0E7513-DE89-A102-3E89-6DFFA4416091}" dt="2018-11-28T18:39:54.740" v="60"/>
          <ac:spMkLst>
            <pc:docMk/>
            <pc:sldMk cId="109857222" sldId="256"/>
            <ac:spMk id="27" creationId="{DF6FB2B2-CE21-407F-B22E-302DADC2C3D3}"/>
          </ac:spMkLst>
        </pc:spChg>
        <pc:spChg chg="add">
          <ac:chgData name="Noah Galvan" userId="S::ngalvan@stu.chino.k12.ca.us::9a07bbe8-aafb-4b65-876a-39891f5b598d" providerId="AD" clId="Web-{6C0E7513-DE89-A102-3E89-6DFFA4416091}" dt="2018-11-28T18:41:30.083" v="91"/>
          <ac:spMkLst>
            <pc:docMk/>
            <pc:sldMk cId="109857222" sldId="256"/>
            <ac:spMk id="28" creationId="{C28D0172-F2E0-4763-9C35-F022664959D8}"/>
          </ac:spMkLst>
        </pc:spChg>
        <pc:spChg chg="add">
          <ac:chgData name="Noah Galvan" userId="S::ngalvan@stu.chino.k12.ca.us::9a07bbe8-aafb-4b65-876a-39891f5b598d" providerId="AD" clId="Web-{6C0E7513-DE89-A102-3E89-6DFFA4416091}" dt="2018-11-28T18:41:30.083" v="91"/>
          <ac:spMkLst>
            <pc:docMk/>
            <pc:sldMk cId="109857222" sldId="256"/>
            <ac:spMk id="29" creationId="{DF6FB2B2-CE21-407F-B22E-302DADC2C3D3}"/>
          </ac:spMkLst>
        </pc:spChg>
        <pc:spChg chg="add">
          <ac:chgData name="Noah Galvan" userId="S::ngalvan@stu.chino.k12.ca.us::9a07bbe8-aafb-4b65-876a-39891f5b598d" providerId="AD" clId="Web-{6C0E7513-DE89-A102-3E89-6DFFA4416091}" dt="2018-11-28T18:41:30.083" v="91"/>
          <ac:spMkLst>
            <pc:docMk/>
            <pc:sldMk cId="109857222" sldId="256"/>
            <ac:spMk id="30" creationId="{9F2851FB-E841-4509-8A6D-A416376EA380}"/>
          </ac:spMkLst>
        </pc:spChg>
        <pc:spChg chg="add">
          <ac:chgData name="Noah Galvan" userId="S::ngalvan@stu.chino.k12.ca.us::9a07bbe8-aafb-4b65-876a-39891f5b598d" providerId="AD" clId="Web-{6C0E7513-DE89-A102-3E89-6DFFA4416091}" dt="2018-11-28T18:43:06.192" v="96"/>
          <ac:spMkLst>
            <pc:docMk/>
            <pc:sldMk cId="109857222" sldId="256"/>
            <ac:spMk id="31" creationId="{C28D0172-F2E0-4763-9C35-F022664959D8}"/>
          </ac:spMkLst>
        </pc:spChg>
        <pc:spChg chg="add">
          <ac:chgData name="Noah Galvan" userId="S::ngalvan@stu.chino.k12.ca.us::9a07bbe8-aafb-4b65-876a-39891f5b598d" providerId="AD" clId="Web-{6C0E7513-DE89-A102-3E89-6DFFA4416091}" dt="2018-11-28T18:43:06.192" v="96"/>
          <ac:spMkLst>
            <pc:docMk/>
            <pc:sldMk cId="109857222" sldId="256"/>
            <ac:spMk id="32" creationId="{DF6FB2B2-CE21-407F-B22E-302DADC2C3D3}"/>
          </ac:spMkLst>
        </pc:spChg>
        <pc:spChg chg="add">
          <ac:chgData name="Noah Galvan" userId="S::ngalvan@stu.chino.k12.ca.us::9a07bbe8-aafb-4b65-876a-39891f5b598d" providerId="AD" clId="Web-{6C0E7513-DE89-A102-3E89-6DFFA4416091}" dt="2018-11-28T18:43:06.192" v="96"/>
          <ac:spMkLst>
            <pc:docMk/>
            <pc:sldMk cId="109857222" sldId="256"/>
            <ac:spMk id="33" creationId="{9F2851FB-E841-4509-8A6D-A416376EA380}"/>
          </ac:spMkLst>
        </pc:spChg>
        <pc:grpChg chg="add">
          <ac:chgData name="Noah Galvan" userId="S::ngalvan@stu.chino.k12.ca.us::9a07bbe8-aafb-4b65-876a-39891f5b598d" providerId="AD" clId="Web-{6C0E7513-DE89-A102-3E89-6DFFA4416091}" dt="2018-11-28T18:39:10.678" v="56"/>
          <ac:grpSpMkLst>
            <pc:docMk/>
            <pc:sldMk cId="109857222" sldId="256"/>
            <ac:grpSpMk id="23" creationId="{7767AD93-AD3E-4C62-97D5-E54E14B2EAD8}"/>
          </ac:grpSpMkLst>
        </pc:grpChg>
        <pc:cxnChg chg="add">
          <ac:chgData name="Noah Galvan" userId="S::ngalvan@stu.chino.k12.ca.us::9a07bbe8-aafb-4b65-876a-39891f5b598d" providerId="AD" clId="Web-{6C0E7513-DE89-A102-3E89-6DFFA4416091}" dt="2018-11-28T18:39:10.678" v="56"/>
          <ac:cxnSpMkLst>
            <pc:docMk/>
            <pc:sldMk cId="109857222" sldId="256"/>
            <ac:cxnSpMk id="20" creationId="{0772CE55-4C36-44F1-A9BD-379BEB84317D}"/>
          </ac:cxnSpMkLst>
        </pc:cxnChg>
      </pc:sldChg>
      <pc:sldChg chg="addSp delSp modSp delDesignElem">
        <pc:chgData name="Noah Galvan" userId="S::ngalvan@stu.chino.k12.ca.us::9a07bbe8-aafb-4b65-876a-39891f5b598d" providerId="AD" clId="Web-{6C0E7513-DE89-A102-3E89-6DFFA4416091}" dt="2018-11-28T18:42:58.489" v="95" actId="1076"/>
        <pc:sldMkLst>
          <pc:docMk/>
          <pc:sldMk cId="3001561162" sldId="257"/>
        </pc:sldMkLst>
        <pc:spChg chg="mod">
          <ac:chgData name="Noah Galvan" userId="S::ngalvan@stu.chino.k12.ca.us::9a07bbe8-aafb-4b65-876a-39891f5b598d" providerId="AD" clId="Web-{6C0E7513-DE89-A102-3E89-6DFFA4416091}" dt="2018-11-28T18:42:48.489" v="93"/>
          <ac:spMkLst>
            <pc:docMk/>
            <pc:sldMk cId="3001561162" sldId="257"/>
            <ac:spMk id="2" creationId="{0CE8CA24-1786-4FDF-953C-07CD38356309}"/>
          </ac:spMkLst>
        </pc:spChg>
        <pc:spChg chg="mod ord">
          <ac:chgData name="Noah Galvan" userId="S::ngalvan@stu.chino.k12.ca.us::9a07bbe8-aafb-4b65-876a-39891f5b598d" providerId="AD" clId="Web-{6C0E7513-DE89-A102-3E89-6DFFA4416091}" dt="2018-11-28T18:42:48.489" v="93"/>
          <ac:spMkLst>
            <pc:docMk/>
            <pc:sldMk cId="3001561162" sldId="257"/>
            <ac:spMk id="3" creationId="{0E68723B-C878-4C0C-B906-2BD0D956436C}"/>
          </ac:spMkLst>
        </pc:spChg>
        <pc:spChg chg="del">
          <ac:chgData name="Noah Galvan" userId="S::ngalvan@stu.chino.k12.ca.us::9a07bbe8-aafb-4b65-876a-39891f5b598d" providerId="AD" clId="Web-{6C0E7513-DE89-A102-3E89-6DFFA4416091}" dt="2018-11-28T18:36:37.382" v="23"/>
          <ac:spMkLst>
            <pc:docMk/>
            <pc:sldMk cId="3001561162" sldId="257"/>
            <ac:spMk id="6" creationId="{D4968FFF-FDC9-4BBB-BFC5-3CE14ECC843E}"/>
          </ac:spMkLst>
        </pc:spChg>
        <pc:spChg chg="add">
          <ac:chgData name="Noah Galvan" userId="S::ngalvan@stu.chino.k12.ca.us::9a07bbe8-aafb-4b65-876a-39891f5b598d" providerId="AD" clId="Web-{6C0E7513-DE89-A102-3E89-6DFFA4416091}" dt="2018-11-28T18:42:48.489" v="93"/>
          <ac:spMkLst>
            <pc:docMk/>
            <pc:sldMk cId="3001561162" sldId="257"/>
            <ac:spMk id="7" creationId="{2142F58F-1A18-445C-8057-25B9F986C282}"/>
          </ac:spMkLst>
        </pc:spChg>
        <pc:spChg chg="del mod">
          <ac:chgData name="Noah Galvan" userId="S::ngalvan@stu.chino.k12.ca.us::9a07bbe8-aafb-4b65-876a-39891f5b598d" providerId="AD" clId="Web-{6C0E7513-DE89-A102-3E89-6DFFA4416091}" dt="2018-11-28T18:36:55.523" v="47"/>
          <ac:spMkLst>
            <pc:docMk/>
            <pc:sldMk cId="3001561162" sldId="257"/>
            <ac:spMk id="8" creationId="{CDBCE45E-6039-439C-B29A-74A553F9AB31}"/>
          </ac:spMkLst>
        </pc:spChg>
        <pc:spChg chg="add">
          <ac:chgData name="Noah Galvan" userId="S::ngalvan@stu.chino.k12.ca.us::9a07bbe8-aafb-4b65-876a-39891f5b598d" providerId="AD" clId="Web-{6C0E7513-DE89-A102-3E89-6DFFA4416091}" dt="2018-11-28T18:42:48.489" v="93"/>
          <ac:spMkLst>
            <pc:docMk/>
            <pc:sldMk cId="3001561162" sldId="257"/>
            <ac:spMk id="26" creationId="{2C8825F8-2BBE-4F09-844D-BD569EE90A57}"/>
          </ac:spMkLst>
        </pc:spChg>
        <pc:spChg chg="add">
          <ac:chgData name="Noah Galvan" userId="S::ngalvan@stu.chino.k12.ca.us::9a07bbe8-aafb-4b65-876a-39891f5b598d" providerId="AD" clId="Web-{6C0E7513-DE89-A102-3E89-6DFFA4416091}" dt="2018-11-28T18:42:48.489" v="93"/>
          <ac:spMkLst>
            <pc:docMk/>
            <pc:sldMk cId="3001561162" sldId="257"/>
            <ac:spMk id="27" creationId="{1E0B305D-E4F9-4F9F-81CA-BDFBA88B2471}"/>
          </ac:spMkLst>
        </pc:spChg>
        <pc:spChg chg="add">
          <ac:chgData name="Noah Galvan" userId="S::ngalvan@stu.chino.k12.ca.us::9a07bbe8-aafb-4b65-876a-39891f5b598d" providerId="AD" clId="Web-{6C0E7513-DE89-A102-3E89-6DFFA4416091}" dt="2018-11-28T18:42:48.489" v="93"/>
          <ac:spMkLst>
            <pc:docMk/>
            <pc:sldMk cId="3001561162" sldId="257"/>
            <ac:spMk id="28" creationId="{1D77C917-B31B-4151-9BB3-768748C42572}"/>
          </ac:spMkLst>
        </pc:spChg>
        <pc:picChg chg="mod">
          <ac:chgData name="Noah Galvan" userId="S::ngalvan@stu.chino.k12.ca.us::9a07bbe8-aafb-4b65-876a-39891f5b598d" providerId="AD" clId="Web-{6C0E7513-DE89-A102-3E89-6DFFA4416091}" dt="2018-11-28T18:42:58.489" v="95" actId="1076"/>
          <ac:picMkLst>
            <pc:docMk/>
            <pc:sldMk cId="3001561162" sldId="257"/>
            <ac:picMk id="4" creationId="{3ED1F33B-56DC-4F23-9B35-64897A063F1C}"/>
          </ac:picMkLst>
        </pc:picChg>
        <pc:picChg chg="mod">
          <ac:chgData name="Noah Galvan" userId="S::ngalvan@stu.chino.k12.ca.us::9a07bbe8-aafb-4b65-876a-39891f5b598d" providerId="AD" clId="Web-{6C0E7513-DE89-A102-3E89-6DFFA4416091}" dt="2018-11-28T18:42:48.489" v="93"/>
          <ac:picMkLst>
            <pc:docMk/>
            <pc:sldMk cId="3001561162" sldId="257"/>
            <ac:picMk id="5" creationId="{AE1DEF68-0C0E-4CD1-BAA9-F3233FD67FF4}"/>
          </ac:picMkLst>
        </pc:picChg>
      </pc:sldChg>
      <pc:sldChg chg="delDesignElem">
        <pc:chgData name="Noah Galvan" userId="S::ngalvan@stu.chino.k12.ca.us::9a07bbe8-aafb-4b65-876a-39891f5b598d" providerId="AD" clId="Web-{6C0E7513-DE89-A102-3E89-6DFFA4416091}" dt="2018-11-28T18:38:41.022" v="51"/>
        <pc:sldMkLst>
          <pc:docMk/>
          <pc:sldMk cId="3945592746" sldId="258"/>
        </pc:sldMkLst>
      </pc:sldChg>
      <pc:sldChg chg="addSp delSp modSp mod setBg delDesignElem">
        <pc:chgData name="Noah Galvan" userId="S::ngalvan@stu.chino.k12.ca.us::9a07bbe8-aafb-4b65-876a-39891f5b598d" providerId="AD" clId="Web-{6C0E7513-DE89-A102-3E89-6DFFA4416091}" dt="2018-11-28T18:43:13.239" v="97"/>
        <pc:sldMkLst>
          <pc:docMk/>
          <pc:sldMk cId="693861609" sldId="259"/>
        </pc:sldMkLst>
        <pc:spChg chg="mod ord">
          <ac:chgData name="Noah Galvan" userId="S::ngalvan@stu.chino.k12.ca.us::9a07bbe8-aafb-4b65-876a-39891f5b598d" providerId="AD" clId="Web-{6C0E7513-DE89-A102-3E89-6DFFA4416091}" dt="2018-11-28T18:43:13.239" v="97"/>
          <ac:spMkLst>
            <pc:docMk/>
            <pc:sldMk cId="693861609" sldId="259"/>
            <ac:spMk id="5" creationId="{2E498799-B58B-4B34-AD67-DC26B4A54CDB}"/>
          </ac:spMkLst>
        </pc:spChg>
        <pc:spChg chg="mod">
          <ac:chgData name="Noah Galvan" userId="S::ngalvan@stu.chino.k12.ca.us::9a07bbe8-aafb-4b65-876a-39891f5b598d" providerId="AD" clId="Web-{6C0E7513-DE89-A102-3E89-6DFFA4416091}" dt="2018-11-28T18:40:15.193" v="63"/>
          <ac:spMkLst>
            <pc:docMk/>
            <pc:sldMk cId="693861609" sldId="259"/>
            <ac:spMk id="9" creationId="{0EB50DAD-95CF-4D44-87B6-76E00E0F7E37}"/>
          </ac:spMkLst>
        </pc:spChg>
        <pc:spChg chg="mod">
          <ac:chgData name="Noah Galvan" userId="S::ngalvan@stu.chino.k12.ca.us::9a07bbe8-aafb-4b65-876a-39891f5b598d" providerId="AD" clId="Web-{6C0E7513-DE89-A102-3E89-6DFFA4416091}" dt="2018-11-28T18:40:15.193" v="63"/>
          <ac:spMkLst>
            <pc:docMk/>
            <pc:sldMk cId="693861609" sldId="259"/>
            <ac:spMk id="12" creationId="{54AE5378-232A-44E7-9A0B-1CD4A9A9E44E}"/>
          </ac:spMkLst>
        </pc:spChg>
        <pc:spChg chg="add del">
          <ac:chgData name="Noah Galvan" userId="S::ngalvan@stu.chino.k12.ca.us::9a07bbe8-aafb-4b65-876a-39891f5b598d" providerId="AD" clId="Web-{6C0E7513-DE89-A102-3E89-6DFFA4416091}" dt="2018-11-28T18:40:14.928" v="62"/>
          <ac:spMkLst>
            <pc:docMk/>
            <pc:sldMk cId="693861609" sldId="259"/>
            <ac:spMk id="32" creationId="{AC85776C-AACF-4897-83A8-4B521FE079A4}"/>
          </ac:spMkLst>
        </pc:spChg>
        <pc:spChg chg="add del">
          <ac:chgData name="Noah Galvan" userId="S::ngalvan@stu.chino.k12.ca.us::9a07bbe8-aafb-4b65-876a-39891f5b598d" providerId="AD" clId="Web-{6C0E7513-DE89-A102-3E89-6DFFA4416091}" dt="2018-11-28T18:40:14.928" v="62"/>
          <ac:spMkLst>
            <pc:docMk/>
            <pc:sldMk cId="693861609" sldId="259"/>
            <ac:spMk id="33" creationId="{0CE5D321-8477-41BF-B894-E88B88B1F6D8}"/>
          </ac:spMkLst>
        </pc:spChg>
        <pc:spChg chg="add del">
          <ac:chgData name="Noah Galvan" userId="S::ngalvan@stu.chino.k12.ca.us::9a07bbe8-aafb-4b65-876a-39891f5b598d" providerId="AD" clId="Web-{6C0E7513-DE89-A102-3E89-6DFFA4416091}" dt="2018-11-28T18:40:14.928" v="62"/>
          <ac:spMkLst>
            <pc:docMk/>
            <pc:sldMk cId="693861609" sldId="259"/>
            <ac:spMk id="34" creationId="{9E7E89D3-FD89-4DA3-B04F-BEDA8BEEE472}"/>
          </ac:spMkLst>
        </pc:spChg>
        <pc:spChg chg="add">
          <ac:chgData name="Noah Galvan" userId="S::ngalvan@stu.chino.k12.ca.us::9a07bbe8-aafb-4b65-876a-39891f5b598d" providerId="AD" clId="Web-{6C0E7513-DE89-A102-3E89-6DFFA4416091}" dt="2018-11-28T18:40:15.193" v="63"/>
          <ac:spMkLst>
            <pc:docMk/>
            <pc:sldMk cId="693861609" sldId="259"/>
            <ac:spMk id="35" creationId="{F39D3E2F-9AB0-4CB6-9F0C-2645BE7D709D}"/>
          </ac:spMkLst>
        </pc:spChg>
        <pc:spChg chg="add">
          <ac:chgData name="Noah Galvan" userId="S::ngalvan@stu.chino.k12.ca.us::9a07bbe8-aafb-4b65-876a-39891f5b598d" providerId="AD" clId="Web-{6C0E7513-DE89-A102-3E89-6DFFA4416091}" dt="2018-11-28T18:43:13.239" v="97"/>
          <ac:spMkLst>
            <pc:docMk/>
            <pc:sldMk cId="693861609" sldId="259"/>
            <ac:spMk id="38" creationId="{ADD45ADE-A3FD-4347-8EA1-1AEAE13748C2}"/>
          </ac:spMkLst>
        </pc:spChg>
        <pc:picChg chg="mod ord">
          <ac:chgData name="Noah Galvan" userId="S::ngalvan@stu.chino.k12.ca.us::9a07bbe8-aafb-4b65-876a-39891f5b598d" providerId="AD" clId="Web-{6C0E7513-DE89-A102-3E89-6DFFA4416091}" dt="2018-11-28T18:43:13.239" v="97"/>
          <ac:picMkLst>
            <pc:docMk/>
            <pc:sldMk cId="693861609" sldId="259"/>
            <ac:picMk id="8" creationId="{83573629-ED4B-4F2C-B191-8B25CF06CA12}"/>
          </ac:picMkLst>
        </pc:picChg>
        <pc:picChg chg="mod ord">
          <ac:chgData name="Noah Galvan" userId="S::ngalvan@stu.chino.k12.ca.us::9a07bbe8-aafb-4b65-876a-39891f5b598d" providerId="AD" clId="Web-{6C0E7513-DE89-A102-3E89-6DFFA4416091}" dt="2018-11-28T18:40:15.193" v="63"/>
          <ac:picMkLst>
            <pc:docMk/>
            <pc:sldMk cId="693861609" sldId="259"/>
            <ac:picMk id="10" creationId="{7C2E0228-C2B0-4106-8B0A-47E2321171F4}"/>
          </ac:picMkLst>
        </pc:picChg>
        <pc:picChg chg="mod">
          <ac:chgData name="Noah Galvan" userId="S::ngalvan@stu.chino.k12.ca.us::9a07bbe8-aafb-4b65-876a-39891f5b598d" providerId="AD" clId="Web-{6C0E7513-DE89-A102-3E89-6DFFA4416091}" dt="2018-11-28T18:40:15.193" v="63"/>
          <ac:picMkLst>
            <pc:docMk/>
            <pc:sldMk cId="693861609" sldId="259"/>
            <ac:picMk id="15" creationId="{85511509-52CF-4469-8FE2-A4337D86AA11}"/>
          </ac:picMkLst>
        </pc:picChg>
        <pc:cxnChg chg="add">
          <ac:chgData name="Noah Galvan" userId="S::ngalvan@stu.chino.k12.ca.us::9a07bbe8-aafb-4b65-876a-39891f5b598d" providerId="AD" clId="Web-{6C0E7513-DE89-A102-3E89-6DFFA4416091}" dt="2018-11-28T18:40:15.193" v="63"/>
          <ac:cxnSpMkLst>
            <pc:docMk/>
            <pc:sldMk cId="693861609" sldId="259"/>
            <ac:cxnSpMk id="36" creationId="{169C63AC-F81B-4A83-929A-8350AA47146E}"/>
          </ac:cxnSpMkLst>
        </pc:cxnChg>
        <pc:cxnChg chg="add">
          <ac:chgData name="Noah Galvan" userId="S::ngalvan@stu.chino.k12.ca.us::9a07bbe8-aafb-4b65-876a-39891f5b598d" providerId="AD" clId="Web-{6C0E7513-DE89-A102-3E89-6DFFA4416091}" dt="2018-11-28T18:40:15.193" v="63"/>
          <ac:cxnSpMkLst>
            <pc:docMk/>
            <pc:sldMk cId="693861609" sldId="259"/>
            <ac:cxnSpMk id="37" creationId="{2345B159-B1C1-44FE-9671-A618F09D68EC}"/>
          </ac:cxnSpMkLst>
        </pc:cxnChg>
        <pc:cxnChg chg="add">
          <ac:chgData name="Noah Galvan" userId="S::ngalvan@stu.chino.k12.ca.us::9a07bbe8-aafb-4b65-876a-39891f5b598d" providerId="AD" clId="Web-{6C0E7513-DE89-A102-3E89-6DFFA4416091}" dt="2018-11-28T18:43:13.239" v="97"/>
          <ac:cxnSpMkLst>
            <pc:docMk/>
            <pc:sldMk cId="693861609" sldId="259"/>
            <ac:cxnSpMk id="39" creationId="{C5B893B6-3536-4763-A5A0-07B7DFA2913F}"/>
          </ac:cxnSpMkLst>
        </pc:cxnChg>
        <pc:cxnChg chg="add">
          <ac:chgData name="Noah Galvan" userId="S::ngalvan@stu.chino.k12.ca.us::9a07bbe8-aafb-4b65-876a-39891f5b598d" providerId="AD" clId="Web-{6C0E7513-DE89-A102-3E89-6DFFA4416091}" dt="2018-11-28T18:43:13.239" v="97"/>
          <ac:cxnSpMkLst>
            <pc:docMk/>
            <pc:sldMk cId="693861609" sldId="259"/>
            <ac:cxnSpMk id="40" creationId="{4A2A655D-DD6A-431B-84B5-B5278B1AF6D1}"/>
          </ac:cxnSpMkLst>
        </pc:cxnChg>
      </pc:sldChg>
      <pc:sldChg chg="delSp delDesignElem">
        <pc:chgData name="Noah Galvan" userId="S::ngalvan@stu.chino.k12.ca.us::9a07bbe8-aafb-4b65-876a-39891f5b598d" providerId="AD" clId="Web-{6C0E7513-DE89-A102-3E89-6DFFA4416091}" dt="2018-11-28T18:43:23.442" v="98"/>
        <pc:sldMkLst>
          <pc:docMk/>
          <pc:sldMk cId="3707740965" sldId="260"/>
        </pc:sldMkLst>
        <pc:spChg chg="del">
          <ac:chgData name="Noah Galvan" userId="S::ngalvan@stu.chino.k12.ca.us::9a07bbe8-aafb-4b65-876a-39891f5b598d" providerId="AD" clId="Web-{6C0E7513-DE89-A102-3E89-6DFFA4416091}" dt="2018-11-28T18:43:23.442" v="98"/>
          <ac:spMkLst>
            <pc:docMk/>
            <pc:sldMk cId="3707740965" sldId="260"/>
            <ac:spMk id="12" creationId="{557DE26C-F232-4245-ADDC-2967B39A4B71}"/>
          </ac:spMkLst>
        </pc:spChg>
      </pc:sldChg>
      <pc:sldChg chg="delDesignElem">
        <pc:chgData name="Noah Galvan" userId="S::ngalvan@stu.chino.k12.ca.us::9a07bbe8-aafb-4b65-876a-39891f5b598d" providerId="AD" clId="Web-{6C0E7513-DE89-A102-3E89-6DFFA4416091}" dt="2018-11-28T18:38:41.022" v="53"/>
        <pc:sldMkLst>
          <pc:docMk/>
          <pc:sldMk cId="1948748511" sldId="261"/>
        </pc:sldMkLst>
      </pc:sldChg>
    </pc:docChg>
  </pc:docChgLst>
  <pc:docChgLst>
    <pc:chgData name="Noah Galvan" userId="S::ngalvan@stu.chino.k12.ca.us::9a07bbe8-aafb-4b65-876a-39891f5b598d" providerId="AD" clId="Web-{15E4E6F2-22D8-C26D-306E-289C9000AE47}"/>
    <pc:docChg chg="modSld">
      <pc:chgData name="Noah Galvan" userId="S::ngalvan@stu.chino.k12.ca.us::9a07bbe8-aafb-4b65-876a-39891f5b598d" providerId="AD" clId="Web-{15E4E6F2-22D8-C26D-306E-289C9000AE47}" dt="2018-11-28T19:41:40.892" v="21" actId="1076"/>
      <pc:docMkLst>
        <pc:docMk/>
      </pc:docMkLst>
      <pc:sldChg chg="addSp delSp modSp">
        <pc:chgData name="Noah Galvan" userId="S::ngalvan@stu.chino.k12.ca.us::9a07bbe8-aafb-4b65-876a-39891f5b598d" providerId="AD" clId="Web-{15E4E6F2-22D8-C26D-306E-289C9000AE47}" dt="2018-11-28T19:41:40.892" v="21" actId="1076"/>
        <pc:sldMkLst>
          <pc:docMk/>
          <pc:sldMk cId="109857222" sldId="256"/>
        </pc:sldMkLst>
        <pc:spChg chg="mod">
          <ac:chgData name="Noah Galvan" userId="S::ngalvan@stu.chino.k12.ca.us::9a07bbe8-aafb-4b65-876a-39891f5b598d" providerId="AD" clId="Web-{15E4E6F2-22D8-C26D-306E-289C9000AE47}" dt="2018-11-28T19:40:55.298" v="16"/>
          <ac:spMkLst>
            <pc:docMk/>
            <pc:sldMk cId="109857222" sldId="256"/>
            <ac:spMk id="2" creationId="{00000000-0000-0000-0000-000000000000}"/>
          </ac:spMkLst>
        </pc:spChg>
        <pc:spChg chg="mod">
          <ac:chgData name="Noah Galvan" userId="S::ngalvan@stu.chino.k12.ca.us::9a07bbe8-aafb-4b65-876a-39891f5b598d" providerId="AD" clId="Web-{15E4E6F2-22D8-C26D-306E-289C9000AE47}" dt="2018-11-28T19:41:06.454" v="17" actId="20577"/>
          <ac:spMkLst>
            <pc:docMk/>
            <pc:sldMk cId="109857222" sldId="256"/>
            <ac:spMk id="3" creationId="{00000000-0000-0000-0000-000000000000}"/>
          </ac:spMkLst>
        </pc:spChg>
        <pc:spChg chg="add mod ord">
          <ac:chgData name="Noah Galvan" userId="S::ngalvan@stu.chino.k12.ca.us::9a07bbe8-aafb-4b65-876a-39891f5b598d" providerId="AD" clId="Web-{15E4E6F2-22D8-C26D-306E-289C9000AE47}" dt="2018-11-28T19:40:55.298" v="16"/>
          <ac:spMkLst>
            <pc:docMk/>
            <pc:sldMk cId="109857222" sldId="256"/>
            <ac:spMk id="6" creationId="{D6834E79-D7BE-4645-9B9A-13341356C950}"/>
          </ac:spMkLst>
        </pc:spChg>
        <pc:spChg chg="add mod">
          <ac:chgData name="Noah Galvan" userId="S::ngalvan@stu.chino.k12.ca.us::9a07bbe8-aafb-4b65-876a-39891f5b598d" providerId="AD" clId="Web-{15E4E6F2-22D8-C26D-306E-289C9000AE47}" dt="2018-11-28T19:40:55.298" v="16"/>
          <ac:spMkLst>
            <pc:docMk/>
            <pc:sldMk cId="109857222" sldId="256"/>
            <ac:spMk id="10" creationId="{8F18CB41-CDBA-4D51-A713-167763519B1C}"/>
          </ac:spMkLst>
        </pc:spChg>
        <pc:spChg chg="del">
          <ac:chgData name="Noah Galvan" userId="S::ngalvan@stu.chino.k12.ca.us::9a07bbe8-aafb-4b65-876a-39891f5b598d" providerId="AD" clId="Web-{15E4E6F2-22D8-C26D-306E-289C9000AE47}" dt="2018-11-28T19:40:55.298" v="16"/>
          <ac:spMkLst>
            <pc:docMk/>
            <pc:sldMk cId="109857222" sldId="256"/>
            <ac:spMk id="31" creationId="{C28D0172-F2E0-4763-9C35-F022664959D8}"/>
          </ac:spMkLst>
        </pc:spChg>
        <pc:spChg chg="del">
          <ac:chgData name="Noah Galvan" userId="S::ngalvan@stu.chino.k12.ca.us::9a07bbe8-aafb-4b65-876a-39891f5b598d" providerId="AD" clId="Web-{15E4E6F2-22D8-C26D-306E-289C9000AE47}" dt="2018-11-28T19:40:55.298" v="16"/>
          <ac:spMkLst>
            <pc:docMk/>
            <pc:sldMk cId="109857222" sldId="256"/>
            <ac:spMk id="32" creationId="{DF6FB2B2-CE21-407F-B22E-302DADC2C3D3}"/>
          </ac:spMkLst>
        </pc:spChg>
        <pc:spChg chg="del">
          <ac:chgData name="Noah Galvan" userId="S::ngalvan@stu.chino.k12.ca.us::9a07bbe8-aafb-4b65-876a-39891f5b598d" providerId="AD" clId="Web-{15E4E6F2-22D8-C26D-306E-289C9000AE47}" dt="2018-11-28T19:40:55.298" v="16"/>
          <ac:spMkLst>
            <pc:docMk/>
            <pc:sldMk cId="109857222" sldId="256"/>
            <ac:spMk id="33" creationId="{9F2851FB-E841-4509-8A6D-A416376EA380}"/>
          </ac:spMkLst>
        </pc:spChg>
        <pc:picChg chg="add mod">
          <ac:chgData name="Noah Galvan" userId="S::ngalvan@stu.chino.k12.ca.us::9a07bbe8-aafb-4b65-876a-39891f5b598d" providerId="AD" clId="Web-{15E4E6F2-22D8-C26D-306E-289C9000AE47}" dt="2018-11-28T19:41:40.892" v="21" actId="1076"/>
          <ac:picMkLst>
            <pc:docMk/>
            <pc:sldMk cId="109857222" sldId="256"/>
            <ac:picMk id="4" creationId="{2986AE74-4B66-4974-8EB4-20B2DD8C9981}"/>
          </ac:picMkLst>
        </pc:picChg>
        <pc:picChg chg="add mod">
          <ac:chgData name="Noah Galvan" userId="S::ngalvan@stu.chino.k12.ca.us::9a07bbe8-aafb-4b65-876a-39891f5b598d" providerId="AD" clId="Web-{15E4E6F2-22D8-C26D-306E-289C9000AE47}" dt="2018-11-28T19:40:55.298" v="16"/>
          <ac:picMkLst>
            <pc:docMk/>
            <pc:sldMk cId="109857222" sldId="256"/>
            <ac:picMk id="8" creationId="{55DD40B1-278B-4616-943B-4612A5BAFB99}"/>
          </ac:picMkLst>
        </pc:picChg>
      </pc:sldChg>
    </pc:docChg>
  </pc:docChgLst>
  <pc:docChgLst>
    <pc:chgData name="Noah Galvan" userId="S::ngalvan@stu.chino.k12.ca.us::9a07bbe8-aafb-4b65-876a-39891f5b598d" providerId="AD" clId="Web-{CBB9B395-3F93-0630-207F-4478326CA64B}"/>
    <pc:docChg chg="modSld modMainMaster">
      <pc:chgData name="Noah Galvan" userId="S::ngalvan@stu.chino.k12.ca.us::9a07bbe8-aafb-4b65-876a-39891f5b598d" providerId="AD" clId="Web-{CBB9B395-3F93-0630-207F-4478326CA64B}" dt="2018-11-29T17:30:24.514" v="391" actId="1076"/>
      <pc:docMkLst>
        <pc:docMk/>
      </pc:docMkLst>
      <pc:sldChg chg="addSp delSp modSp mod modTransition setBg delDesignElem">
        <pc:chgData name="Noah Galvan" userId="S::ngalvan@stu.chino.k12.ca.us::9a07bbe8-aafb-4b65-876a-39891f5b598d" providerId="AD" clId="Web-{CBB9B395-3F93-0630-207F-4478326CA64B}" dt="2018-11-29T17:15:16.339" v="278"/>
        <pc:sldMkLst>
          <pc:docMk/>
          <pc:sldMk cId="109857222" sldId="256"/>
        </pc:sldMkLst>
        <pc:spChg chg="mod">
          <ac:chgData name="Noah Galvan" userId="S::ngalvan@stu.chino.k12.ca.us::9a07bbe8-aafb-4b65-876a-39891f5b598d" providerId="AD" clId="Web-{CBB9B395-3F93-0630-207F-4478326CA64B}" dt="2018-11-29T16:41:28.832" v="54" actId="14100"/>
          <ac:spMkLst>
            <pc:docMk/>
            <pc:sldMk cId="109857222" sldId="256"/>
            <ac:spMk id="2" creationId="{00000000-0000-0000-0000-000000000000}"/>
          </ac:spMkLst>
        </pc:spChg>
        <pc:spChg chg="mod">
          <ac:chgData name="Noah Galvan" userId="S::ngalvan@stu.chino.k12.ca.us::9a07bbe8-aafb-4b65-876a-39891f5b598d" providerId="AD" clId="Web-{CBB9B395-3F93-0630-207F-4478326CA64B}" dt="2018-11-29T16:59:20.086" v="225" actId="20577"/>
          <ac:spMkLst>
            <pc:docMk/>
            <pc:sldMk cId="109857222" sldId="256"/>
            <ac:spMk id="3" creationId="{00000000-0000-0000-0000-000000000000}"/>
          </ac:spMkLst>
        </pc:spChg>
        <pc:spChg chg="mod">
          <ac:chgData name="Noah Galvan" userId="S::ngalvan@stu.chino.k12.ca.us::9a07bbe8-aafb-4b65-876a-39891f5b598d" providerId="AD" clId="Web-{CBB9B395-3F93-0630-207F-4478326CA64B}" dt="2018-11-29T16:40:47.269" v="52"/>
          <ac:spMkLst>
            <pc:docMk/>
            <pc:sldMk cId="109857222" sldId="256"/>
            <ac:spMk id="6" creationId="{D6834E79-D7BE-4645-9B9A-13341356C950}"/>
          </ac:spMkLst>
        </pc:spChg>
        <pc:spChg chg="mod">
          <ac:chgData name="Noah Galvan" userId="S::ngalvan@stu.chino.k12.ca.us::9a07bbe8-aafb-4b65-876a-39891f5b598d" providerId="AD" clId="Web-{CBB9B395-3F93-0630-207F-4478326CA64B}" dt="2018-11-29T16:40:47.269" v="52"/>
          <ac:spMkLst>
            <pc:docMk/>
            <pc:sldMk cId="109857222" sldId="256"/>
            <ac:spMk id="10" creationId="{8F18CB41-CDBA-4D51-A713-167763519B1C}"/>
          </ac:spMkLst>
        </pc:spChg>
        <pc:spChg chg="add">
          <ac:chgData name="Noah Galvan" userId="S::ngalvan@stu.chino.k12.ca.us::9a07bbe8-aafb-4b65-876a-39891f5b598d" providerId="AD" clId="Web-{CBB9B395-3F93-0630-207F-4478326CA64B}" dt="2018-11-29T16:34:36.018" v="9"/>
          <ac:spMkLst>
            <pc:docMk/>
            <pc:sldMk cId="109857222" sldId="256"/>
            <ac:spMk id="34" creationId="{BD8D8707-6210-41C8-AC3F-C969E5B974E3}"/>
          </ac:spMkLst>
        </pc:spChg>
        <pc:spChg chg="add">
          <ac:chgData name="Noah Galvan" userId="S::ngalvan@stu.chino.k12.ca.us::9a07bbe8-aafb-4b65-876a-39891f5b598d" providerId="AD" clId="Web-{CBB9B395-3F93-0630-207F-4478326CA64B}" dt="2018-11-29T16:34:36.018" v="9"/>
          <ac:spMkLst>
            <pc:docMk/>
            <pc:sldMk cId="109857222" sldId="256"/>
            <ac:spMk id="35" creationId="{ACFCAF5A-1174-41D3-9417-876A3B213D50}"/>
          </ac:spMkLst>
        </pc:spChg>
        <pc:spChg chg="add">
          <ac:chgData name="Noah Galvan" userId="S::ngalvan@stu.chino.k12.ca.us::9a07bbe8-aafb-4b65-876a-39891f5b598d" providerId="AD" clId="Web-{CBB9B395-3F93-0630-207F-4478326CA64B}" dt="2018-11-29T16:34:36.018" v="9"/>
          <ac:spMkLst>
            <pc:docMk/>
            <pc:sldMk cId="109857222" sldId="256"/>
            <ac:spMk id="36" creationId="{C7735BCA-5FAF-4D99-A1DA-583259A680FA}"/>
          </ac:spMkLst>
        </pc:spChg>
        <pc:spChg chg="add del">
          <ac:chgData name="Noah Galvan" userId="S::ngalvan@stu.chino.k12.ca.us::9a07bbe8-aafb-4b65-876a-39891f5b598d" providerId="AD" clId="Web-{CBB9B395-3F93-0630-207F-4478326CA64B}" dt="2018-11-29T16:35:25.628" v="14"/>
          <ac:spMkLst>
            <pc:docMk/>
            <pc:sldMk cId="109857222" sldId="256"/>
            <ac:spMk id="37" creationId="{C458EB8A-C7C5-4211-9687-A5EE0C6DD06B}"/>
          </ac:spMkLst>
        </pc:spChg>
        <pc:spChg chg="add">
          <ac:chgData name="Noah Galvan" userId="S::ngalvan@stu.chino.k12.ca.us::9a07bbe8-aafb-4b65-876a-39891f5b598d" providerId="AD" clId="Web-{CBB9B395-3F93-0630-207F-4478326CA64B}" dt="2018-11-29T16:35:26.143" v="15"/>
          <ac:spMkLst>
            <pc:docMk/>
            <pc:sldMk cId="109857222" sldId="256"/>
            <ac:spMk id="39" creationId="{8B226A40-22CC-40E5-9EC4-5163536C62A0}"/>
          </ac:spMkLst>
        </pc:spChg>
        <pc:spChg chg="add">
          <ac:chgData name="Noah Galvan" userId="S::ngalvan@stu.chino.k12.ca.us::9a07bbe8-aafb-4b65-876a-39891f5b598d" providerId="AD" clId="Web-{CBB9B395-3F93-0630-207F-4478326CA64B}" dt="2018-11-29T16:36:05.831" v="19"/>
          <ac:spMkLst>
            <pc:docMk/>
            <pc:sldMk cId="109857222" sldId="256"/>
            <ac:spMk id="41" creationId="{0E67760B-DE3A-4353-82AB-72FE9D853C8F}"/>
          </ac:spMkLst>
        </pc:spChg>
        <pc:spChg chg="add">
          <ac:chgData name="Noah Galvan" userId="S::ngalvan@stu.chino.k12.ca.us::9a07bbe8-aafb-4b65-876a-39891f5b598d" providerId="AD" clId="Web-{CBB9B395-3F93-0630-207F-4478326CA64B}" dt="2018-11-29T16:36:05.831" v="19"/>
          <ac:spMkLst>
            <pc:docMk/>
            <pc:sldMk cId="109857222" sldId="256"/>
            <ac:spMk id="42" creationId="{939C5CA6-FA24-45D0-B74C-2B46496F16F1}"/>
          </ac:spMkLst>
        </pc:spChg>
        <pc:spChg chg="add del">
          <ac:chgData name="Noah Galvan" userId="S::ngalvan@stu.chino.k12.ca.us::9a07bbe8-aafb-4b65-876a-39891f5b598d" providerId="AD" clId="Web-{CBB9B395-3F93-0630-207F-4478326CA64B}" dt="2018-11-29T16:35:25.628" v="14"/>
          <ac:spMkLst>
            <pc:docMk/>
            <pc:sldMk cId="109857222" sldId="256"/>
            <ac:spMk id="43" creationId="{B6E7B777-18B2-4C35-B506-702DC68D2584}"/>
          </ac:spMkLst>
        </pc:spChg>
        <pc:spChg chg="add">
          <ac:chgData name="Noah Galvan" userId="S::ngalvan@stu.chino.k12.ca.us::9a07bbe8-aafb-4b65-876a-39891f5b598d" providerId="AD" clId="Web-{CBB9B395-3F93-0630-207F-4478326CA64B}" dt="2018-11-29T16:36:05.831" v="19"/>
          <ac:spMkLst>
            <pc:docMk/>
            <pc:sldMk cId="109857222" sldId="256"/>
            <ac:spMk id="45" creationId="{6F59F11F-91AD-4FA1-B072-FE1EB905EB45}"/>
          </ac:spMkLst>
        </pc:spChg>
        <pc:spChg chg="add">
          <ac:chgData name="Noah Galvan" userId="S::ngalvan@stu.chino.k12.ca.us::9a07bbe8-aafb-4b65-876a-39891f5b598d" providerId="AD" clId="Web-{CBB9B395-3F93-0630-207F-4478326CA64B}" dt="2018-11-29T16:35:26.143" v="15"/>
          <ac:spMkLst>
            <pc:docMk/>
            <pc:sldMk cId="109857222" sldId="256"/>
            <ac:spMk id="47" creationId="{9D2CA3DB-2141-4DE2-9F8A-9E5561DDFDA7}"/>
          </ac:spMkLst>
        </pc:spChg>
        <pc:spChg chg="add del">
          <ac:chgData name="Noah Galvan" userId="S::ngalvan@stu.chino.k12.ca.us::9a07bbe8-aafb-4b65-876a-39891f5b598d" providerId="AD" clId="Web-{CBB9B395-3F93-0630-207F-4478326CA64B}" dt="2018-11-29T16:38:06.269" v="30"/>
          <ac:spMkLst>
            <pc:docMk/>
            <pc:sldMk cId="109857222" sldId="256"/>
            <ac:spMk id="49" creationId="{823AC064-BC96-4F32-8AE1-B2FD38754823}"/>
          </ac:spMkLst>
        </pc:spChg>
        <pc:spChg chg="add">
          <ac:chgData name="Noah Galvan" userId="S::ngalvan@stu.chino.k12.ca.us::9a07bbe8-aafb-4b65-876a-39891f5b598d" providerId="AD" clId="Web-{CBB9B395-3F93-0630-207F-4478326CA64B}" dt="2018-11-29T16:38:06.347" v="31"/>
          <ac:spMkLst>
            <pc:docMk/>
            <pc:sldMk cId="109857222" sldId="256"/>
            <ac:spMk id="51" creationId="{76E6212F-EB21-4328-8386-832840CB431A}"/>
          </ac:spMkLst>
        </pc:spChg>
        <pc:spChg chg="add">
          <ac:chgData name="Noah Galvan" userId="S::ngalvan@stu.chino.k12.ca.us::9a07bbe8-aafb-4b65-876a-39891f5b598d" providerId="AD" clId="Web-{CBB9B395-3F93-0630-207F-4478326CA64B}" dt="2018-11-29T16:38:06.347" v="31"/>
          <ac:spMkLst>
            <pc:docMk/>
            <pc:sldMk cId="109857222" sldId="256"/>
            <ac:spMk id="52" creationId="{E8D8FD72-DBC9-4595-9B24-DCD3B0EC0D2D}"/>
          </ac:spMkLst>
        </pc:spChg>
        <pc:spChg chg="add">
          <ac:chgData name="Noah Galvan" userId="S::ngalvan@stu.chino.k12.ca.us::9a07bbe8-aafb-4b65-876a-39891f5b598d" providerId="AD" clId="Web-{CBB9B395-3F93-0630-207F-4478326CA64B}" dt="2018-11-29T16:38:06.347" v="31"/>
          <ac:spMkLst>
            <pc:docMk/>
            <pc:sldMk cId="109857222" sldId="256"/>
            <ac:spMk id="53" creationId="{FD6B835C-7DDD-47D9-B6A9-26B4F84DAC44}"/>
          </ac:spMkLst>
        </pc:spChg>
        <pc:spChg chg="add">
          <ac:chgData name="Noah Galvan" userId="S::ngalvan@stu.chino.k12.ca.us::9a07bbe8-aafb-4b65-876a-39891f5b598d" providerId="AD" clId="Web-{CBB9B395-3F93-0630-207F-4478326CA64B}" dt="2018-11-29T16:38:06.347" v="31"/>
          <ac:spMkLst>
            <pc:docMk/>
            <pc:sldMk cId="109857222" sldId="256"/>
            <ac:spMk id="54" creationId="{EFA427F0-C6DC-4FA1-8C54-1D6B0623DA3B}"/>
          </ac:spMkLst>
        </pc:spChg>
        <pc:spChg chg="add">
          <ac:chgData name="Noah Galvan" userId="S::ngalvan@stu.chino.k12.ca.us::9a07bbe8-aafb-4b65-876a-39891f5b598d" providerId="AD" clId="Web-{CBB9B395-3F93-0630-207F-4478326CA64B}" dt="2018-11-29T16:38:06.347" v="31"/>
          <ac:spMkLst>
            <pc:docMk/>
            <pc:sldMk cId="109857222" sldId="256"/>
            <ac:spMk id="55" creationId="{255D5DA3-59CF-4FD2-8674-8B722A343C8E}"/>
          </ac:spMkLst>
        </pc:spChg>
        <pc:spChg chg="add">
          <ac:chgData name="Noah Galvan" userId="S::ngalvan@stu.chino.k12.ca.us::9a07bbe8-aafb-4b65-876a-39891f5b598d" providerId="AD" clId="Web-{CBB9B395-3F93-0630-207F-4478326CA64B}" dt="2018-11-29T16:38:06.347" v="31"/>
          <ac:spMkLst>
            <pc:docMk/>
            <pc:sldMk cId="109857222" sldId="256"/>
            <ac:spMk id="56" creationId="{9E74304E-CF2D-41E1-92CF-7FC508311BAE}"/>
          </ac:spMkLst>
        </pc:spChg>
        <pc:spChg chg="add del">
          <ac:chgData name="Noah Galvan" userId="S::ngalvan@stu.chino.k12.ca.us::9a07bbe8-aafb-4b65-876a-39891f5b598d" providerId="AD" clId="Web-{CBB9B395-3F93-0630-207F-4478326CA64B}" dt="2018-11-29T16:38:28.878" v="34"/>
          <ac:spMkLst>
            <pc:docMk/>
            <pc:sldMk cId="109857222" sldId="256"/>
            <ac:spMk id="58" creationId="{76E6212F-EB21-4328-8386-832840CB431A}"/>
          </ac:spMkLst>
        </pc:spChg>
        <pc:spChg chg="add del">
          <ac:chgData name="Noah Galvan" userId="S::ngalvan@stu.chino.k12.ca.us::9a07bbe8-aafb-4b65-876a-39891f5b598d" providerId="AD" clId="Web-{CBB9B395-3F93-0630-207F-4478326CA64B}" dt="2018-11-29T16:38:28.878" v="34"/>
          <ac:spMkLst>
            <pc:docMk/>
            <pc:sldMk cId="109857222" sldId="256"/>
            <ac:spMk id="59" creationId="{E8D8FD72-DBC9-4595-9B24-DCD3B0EC0D2D}"/>
          </ac:spMkLst>
        </pc:spChg>
        <pc:spChg chg="add del">
          <ac:chgData name="Noah Galvan" userId="S::ngalvan@stu.chino.k12.ca.us::9a07bbe8-aafb-4b65-876a-39891f5b598d" providerId="AD" clId="Web-{CBB9B395-3F93-0630-207F-4478326CA64B}" dt="2018-11-29T16:38:28.878" v="34"/>
          <ac:spMkLst>
            <pc:docMk/>
            <pc:sldMk cId="109857222" sldId="256"/>
            <ac:spMk id="60" creationId="{FD6B835C-7DDD-47D9-B6A9-26B4F84DAC44}"/>
          </ac:spMkLst>
        </pc:spChg>
        <pc:spChg chg="add del">
          <ac:chgData name="Noah Galvan" userId="S::ngalvan@stu.chino.k12.ca.us::9a07bbe8-aafb-4b65-876a-39891f5b598d" providerId="AD" clId="Web-{CBB9B395-3F93-0630-207F-4478326CA64B}" dt="2018-11-29T16:38:28.878" v="34"/>
          <ac:spMkLst>
            <pc:docMk/>
            <pc:sldMk cId="109857222" sldId="256"/>
            <ac:spMk id="61" creationId="{EFA427F0-C6DC-4FA1-8C54-1D6B0623DA3B}"/>
          </ac:spMkLst>
        </pc:spChg>
        <pc:spChg chg="add del">
          <ac:chgData name="Noah Galvan" userId="S::ngalvan@stu.chino.k12.ca.us::9a07bbe8-aafb-4b65-876a-39891f5b598d" providerId="AD" clId="Web-{CBB9B395-3F93-0630-207F-4478326CA64B}" dt="2018-11-29T16:38:28.878" v="34"/>
          <ac:spMkLst>
            <pc:docMk/>
            <pc:sldMk cId="109857222" sldId="256"/>
            <ac:spMk id="62" creationId="{255D5DA3-59CF-4FD2-8674-8B722A343C8E}"/>
          </ac:spMkLst>
        </pc:spChg>
        <pc:spChg chg="add del">
          <ac:chgData name="Noah Galvan" userId="S::ngalvan@stu.chino.k12.ca.us::9a07bbe8-aafb-4b65-876a-39891f5b598d" providerId="AD" clId="Web-{CBB9B395-3F93-0630-207F-4478326CA64B}" dt="2018-11-29T16:38:28.878" v="34"/>
          <ac:spMkLst>
            <pc:docMk/>
            <pc:sldMk cId="109857222" sldId="256"/>
            <ac:spMk id="63" creationId="{9E74304E-CF2D-41E1-92CF-7FC508311BAE}"/>
          </ac:spMkLst>
        </pc:spChg>
        <pc:spChg chg="add">
          <ac:chgData name="Noah Galvan" userId="S::ngalvan@stu.chino.k12.ca.us::9a07bbe8-aafb-4b65-876a-39891f5b598d" providerId="AD" clId="Web-{CBB9B395-3F93-0630-207F-4478326CA64B}" dt="2018-11-29T16:38:28.972" v="35"/>
          <ac:spMkLst>
            <pc:docMk/>
            <pc:sldMk cId="109857222" sldId="256"/>
            <ac:spMk id="66" creationId="{823AC064-BC96-4F32-8AE1-B2FD38754823}"/>
          </ac:spMkLst>
        </pc:spChg>
        <pc:spChg chg="add">
          <ac:chgData name="Noah Galvan" userId="S::ngalvan@stu.chino.k12.ca.us::9a07bbe8-aafb-4b65-876a-39891f5b598d" providerId="AD" clId="Web-{CBB9B395-3F93-0630-207F-4478326CA64B}" dt="2018-11-29T16:39:35.863" v="46"/>
          <ac:spMkLst>
            <pc:docMk/>
            <pc:sldMk cId="109857222" sldId="256"/>
            <ac:spMk id="69" creationId="{823AC064-BC96-4F32-8AE1-B2FD38754823}"/>
          </ac:spMkLst>
        </pc:spChg>
        <pc:spChg chg="add">
          <ac:chgData name="Noah Galvan" userId="S::ngalvan@stu.chino.k12.ca.us::9a07bbe8-aafb-4b65-876a-39891f5b598d" providerId="AD" clId="Web-{CBB9B395-3F93-0630-207F-4478326CA64B}" dt="2018-11-29T16:40:01.301" v="48"/>
          <ac:spMkLst>
            <pc:docMk/>
            <pc:sldMk cId="109857222" sldId="256"/>
            <ac:spMk id="72" creationId="{823AC064-BC96-4F32-8AE1-B2FD38754823}"/>
          </ac:spMkLst>
        </pc:spChg>
        <pc:spChg chg="add">
          <ac:chgData name="Noah Galvan" userId="S::ngalvan@stu.chino.k12.ca.us::9a07bbe8-aafb-4b65-876a-39891f5b598d" providerId="AD" clId="Web-{CBB9B395-3F93-0630-207F-4478326CA64B}" dt="2018-11-29T16:40:09.738" v="50"/>
          <ac:spMkLst>
            <pc:docMk/>
            <pc:sldMk cId="109857222" sldId="256"/>
            <ac:spMk id="74" creationId="{76E6212F-EB21-4328-8386-832840CB431A}"/>
          </ac:spMkLst>
        </pc:spChg>
        <pc:spChg chg="add">
          <ac:chgData name="Noah Galvan" userId="S::ngalvan@stu.chino.k12.ca.us::9a07bbe8-aafb-4b65-876a-39891f5b598d" providerId="AD" clId="Web-{CBB9B395-3F93-0630-207F-4478326CA64B}" dt="2018-11-29T16:40:09.738" v="50"/>
          <ac:spMkLst>
            <pc:docMk/>
            <pc:sldMk cId="109857222" sldId="256"/>
            <ac:spMk id="75" creationId="{E8D8FD72-DBC9-4595-9B24-DCD3B0EC0D2D}"/>
          </ac:spMkLst>
        </pc:spChg>
        <pc:spChg chg="add">
          <ac:chgData name="Noah Galvan" userId="S::ngalvan@stu.chino.k12.ca.us::9a07bbe8-aafb-4b65-876a-39891f5b598d" providerId="AD" clId="Web-{CBB9B395-3F93-0630-207F-4478326CA64B}" dt="2018-11-29T16:40:09.738" v="50"/>
          <ac:spMkLst>
            <pc:docMk/>
            <pc:sldMk cId="109857222" sldId="256"/>
            <ac:spMk id="76" creationId="{FD6B835C-7DDD-47D9-B6A9-26B4F84DAC44}"/>
          </ac:spMkLst>
        </pc:spChg>
        <pc:spChg chg="add">
          <ac:chgData name="Noah Galvan" userId="S::ngalvan@stu.chino.k12.ca.us::9a07bbe8-aafb-4b65-876a-39891f5b598d" providerId="AD" clId="Web-{CBB9B395-3F93-0630-207F-4478326CA64B}" dt="2018-11-29T16:40:09.738" v="50"/>
          <ac:spMkLst>
            <pc:docMk/>
            <pc:sldMk cId="109857222" sldId="256"/>
            <ac:spMk id="77" creationId="{EFA427F0-C6DC-4FA1-8C54-1D6B0623DA3B}"/>
          </ac:spMkLst>
        </pc:spChg>
        <pc:spChg chg="add">
          <ac:chgData name="Noah Galvan" userId="S::ngalvan@stu.chino.k12.ca.us::9a07bbe8-aafb-4b65-876a-39891f5b598d" providerId="AD" clId="Web-{CBB9B395-3F93-0630-207F-4478326CA64B}" dt="2018-11-29T16:40:09.738" v="50"/>
          <ac:spMkLst>
            <pc:docMk/>
            <pc:sldMk cId="109857222" sldId="256"/>
            <ac:spMk id="78" creationId="{255D5DA3-59CF-4FD2-8674-8B722A343C8E}"/>
          </ac:spMkLst>
        </pc:spChg>
        <pc:spChg chg="add">
          <ac:chgData name="Noah Galvan" userId="S::ngalvan@stu.chino.k12.ca.us::9a07bbe8-aafb-4b65-876a-39891f5b598d" providerId="AD" clId="Web-{CBB9B395-3F93-0630-207F-4478326CA64B}" dt="2018-11-29T16:40:09.738" v="50"/>
          <ac:spMkLst>
            <pc:docMk/>
            <pc:sldMk cId="109857222" sldId="256"/>
            <ac:spMk id="79" creationId="{9E74304E-CF2D-41E1-92CF-7FC508311BAE}"/>
          </ac:spMkLst>
        </pc:spChg>
        <pc:spChg chg="add">
          <ac:chgData name="Noah Galvan" userId="S::ngalvan@stu.chino.k12.ca.us::9a07bbe8-aafb-4b65-876a-39891f5b598d" providerId="AD" clId="Web-{CBB9B395-3F93-0630-207F-4478326CA64B}" dt="2018-11-29T16:40:47.269" v="52"/>
          <ac:spMkLst>
            <pc:docMk/>
            <pc:sldMk cId="109857222" sldId="256"/>
            <ac:spMk id="81" creationId="{0E67760B-DE3A-4353-82AB-72FE9D853C8F}"/>
          </ac:spMkLst>
        </pc:spChg>
        <pc:spChg chg="add">
          <ac:chgData name="Noah Galvan" userId="S::ngalvan@stu.chino.k12.ca.us::9a07bbe8-aafb-4b65-876a-39891f5b598d" providerId="AD" clId="Web-{CBB9B395-3F93-0630-207F-4478326CA64B}" dt="2018-11-29T16:40:47.269" v="52"/>
          <ac:spMkLst>
            <pc:docMk/>
            <pc:sldMk cId="109857222" sldId="256"/>
            <ac:spMk id="82" creationId="{939C5CA6-FA24-45D0-B74C-2B46496F16F1}"/>
          </ac:spMkLst>
        </pc:spChg>
        <pc:spChg chg="add">
          <ac:chgData name="Noah Galvan" userId="S::ngalvan@stu.chino.k12.ca.us::9a07bbe8-aafb-4b65-876a-39891f5b598d" providerId="AD" clId="Web-{CBB9B395-3F93-0630-207F-4478326CA64B}" dt="2018-11-29T16:40:47.269" v="52"/>
          <ac:spMkLst>
            <pc:docMk/>
            <pc:sldMk cId="109857222" sldId="256"/>
            <ac:spMk id="83" creationId="{6F59F11F-91AD-4FA1-B072-FE1EB905EB45}"/>
          </ac:spMkLst>
        </pc:spChg>
        <pc:grpChg chg="add del">
          <ac:chgData name="Noah Galvan" userId="S::ngalvan@stu.chino.k12.ca.us::9a07bbe8-aafb-4b65-876a-39891f5b598d" providerId="AD" clId="Web-{CBB9B395-3F93-0630-207F-4478326CA64B}" dt="2018-11-29T16:35:25.628" v="14"/>
          <ac:grpSpMkLst>
            <pc:docMk/>
            <pc:sldMk cId="109857222" sldId="256"/>
            <ac:grpSpMk id="38" creationId="{65D94D4E-6D90-4017-88B5-20FB900382FD}"/>
          </ac:grpSpMkLst>
        </pc:grpChg>
        <pc:grpChg chg="add">
          <ac:chgData name="Noah Galvan" userId="S::ngalvan@stu.chino.k12.ca.us::9a07bbe8-aafb-4b65-876a-39891f5b598d" providerId="AD" clId="Web-{CBB9B395-3F93-0630-207F-4478326CA64B}" dt="2018-11-29T16:35:26.143" v="15"/>
          <ac:grpSpMkLst>
            <pc:docMk/>
            <pc:sldMk cId="109857222" sldId="256"/>
            <ac:grpSpMk id="40" creationId="{6BB9B7D3-101C-4F55-A956-62DA4AAD40E3}"/>
          </ac:grpSpMkLst>
        </pc:grpChg>
        <pc:picChg chg="mod ord">
          <ac:chgData name="Noah Galvan" userId="S::ngalvan@stu.chino.k12.ca.us::9a07bbe8-aafb-4b65-876a-39891f5b598d" providerId="AD" clId="Web-{CBB9B395-3F93-0630-207F-4478326CA64B}" dt="2018-11-29T16:40:47.269" v="52"/>
          <ac:picMkLst>
            <pc:docMk/>
            <pc:sldMk cId="109857222" sldId="256"/>
            <ac:picMk id="4" creationId="{2986AE74-4B66-4974-8EB4-20B2DD8C9981}"/>
          </ac:picMkLst>
        </pc:picChg>
        <pc:picChg chg="mod ord">
          <ac:chgData name="Noah Galvan" userId="S::ngalvan@stu.chino.k12.ca.us::9a07bbe8-aafb-4b65-876a-39891f5b598d" providerId="AD" clId="Web-{CBB9B395-3F93-0630-207F-4478326CA64B}" dt="2018-11-29T16:40:47.269" v="52"/>
          <ac:picMkLst>
            <pc:docMk/>
            <pc:sldMk cId="109857222" sldId="256"/>
            <ac:picMk id="8" creationId="{55DD40B1-278B-4616-943B-4612A5BAFB99}"/>
          </ac:picMkLst>
        </pc:picChg>
        <pc:cxnChg chg="add del">
          <ac:chgData name="Noah Galvan" userId="S::ngalvan@stu.chino.k12.ca.us::9a07bbe8-aafb-4b65-876a-39891f5b598d" providerId="AD" clId="Web-{CBB9B395-3F93-0630-207F-4478326CA64B}" dt="2018-11-29T16:35:25.628" v="14"/>
          <ac:cxnSpMkLst>
            <pc:docMk/>
            <pc:sldMk cId="109857222" sldId="256"/>
            <ac:cxnSpMk id="44" creationId="{ADF7A100-AC98-48E5-8ADC-222C893FB29F}"/>
          </ac:cxnSpMkLst>
        </pc:cxnChg>
        <pc:cxnChg chg="add del">
          <ac:chgData name="Noah Galvan" userId="S::ngalvan@stu.chino.k12.ca.us::9a07bbe8-aafb-4b65-876a-39891f5b598d" providerId="AD" clId="Web-{CBB9B395-3F93-0630-207F-4478326CA64B}" dt="2018-11-29T16:38:06.269" v="30"/>
          <ac:cxnSpMkLst>
            <pc:docMk/>
            <pc:sldMk cId="109857222" sldId="256"/>
            <ac:cxnSpMk id="46" creationId="{DB146403-F3D6-484B-B2ED-97F9565D0370}"/>
          </ac:cxnSpMkLst>
        </pc:cxnChg>
        <pc:cxnChg chg="add">
          <ac:chgData name="Noah Galvan" userId="S::ngalvan@stu.chino.k12.ca.us::9a07bbe8-aafb-4b65-876a-39891f5b598d" providerId="AD" clId="Web-{CBB9B395-3F93-0630-207F-4478326CA64B}" dt="2018-11-29T16:35:26.143" v="15"/>
          <ac:cxnSpMkLst>
            <pc:docMk/>
            <pc:sldMk cId="109857222" sldId="256"/>
            <ac:cxnSpMk id="48" creationId="{1214B64F-D291-4308-B071-A2678ED782A7}"/>
          </ac:cxnSpMkLst>
        </pc:cxnChg>
        <pc:cxnChg chg="add del">
          <ac:chgData name="Noah Galvan" userId="S::ngalvan@stu.chino.k12.ca.us::9a07bbe8-aafb-4b65-876a-39891f5b598d" providerId="AD" clId="Web-{CBB9B395-3F93-0630-207F-4478326CA64B}" dt="2018-11-29T16:38:06.269" v="30"/>
          <ac:cxnSpMkLst>
            <pc:docMk/>
            <pc:sldMk cId="109857222" sldId="256"/>
            <ac:cxnSpMk id="50" creationId="{7E7C77BC-7138-40B1-A15B-20F57A494629}"/>
          </ac:cxnSpMkLst>
        </pc:cxnChg>
        <pc:cxnChg chg="add">
          <ac:chgData name="Noah Galvan" userId="S::ngalvan@stu.chino.k12.ca.us::9a07bbe8-aafb-4b65-876a-39891f5b598d" providerId="AD" clId="Web-{CBB9B395-3F93-0630-207F-4478326CA64B}" dt="2018-11-29T16:38:06.347" v="31"/>
          <ac:cxnSpMkLst>
            <pc:docMk/>
            <pc:sldMk cId="109857222" sldId="256"/>
            <ac:cxnSpMk id="57" creationId="{4717401F-8127-4697-8085-3D6C69B5D25D}"/>
          </ac:cxnSpMkLst>
        </pc:cxnChg>
        <pc:cxnChg chg="add del">
          <ac:chgData name="Noah Galvan" userId="S::ngalvan@stu.chino.k12.ca.us::9a07bbe8-aafb-4b65-876a-39891f5b598d" providerId="AD" clId="Web-{CBB9B395-3F93-0630-207F-4478326CA64B}" dt="2018-11-29T16:38:28.878" v="34"/>
          <ac:cxnSpMkLst>
            <pc:docMk/>
            <pc:sldMk cId="109857222" sldId="256"/>
            <ac:cxnSpMk id="64" creationId="{4717401F-8127-4697-8085-3D6C69B5D25D}"/>
          </ac:cxnSpMkLst>
        </pc:cxnChg>
        <pc:cxnChg chg="add">
          <ac:chgData name="Noah Galvan" userId="S::ngalvan@stu.chino.k12.ca.us::9a07bbe8-aafb-4b65-876a-39891f5b598d" providerId="AD" clId="Web-{CBB9B395-3F93-0630-207F-4478326CA64B}" dt="2018-11-29T16:38:28.972" v="35"/>
          <ac:cxnSpMkLst>
            <pc:docMk/>
            <pc:sldMk cId="109857222" sldId="256"/>
            <ac:cxnSpMk id="65" creationId="{DB146403-F3D6-484B-B2ED-97F9565D0370}"/>
          </ac:cxnSpMkLst>
        </pc:cxnChg>
        <pc:cxnChg chg="add">
          <ac:chgData name="Noah Galvan" userId="S::ngalvan@stu.chino.k12.ca.us::9a07bbe8-aafb-4b65-876a-39891f5b598d" providerId="AD" clId="Web-{CBB9B395-3F93-0630-207F-4478326CA64B}" dt="2018-11-29T16:38:28.972" v="35"/>
          <ac:cxnSpMkLst>
            <pc:docMk/>
            <pc:sldMk cId="109857222" sldId="256"/>
            <ac:cxnSpMk id="67" creationId="{7E7C77BC-7138-40B1-A15B-20F57A494629}"/>
          </ac:cxnSpMkLst>
        </pc:cxnChg>
        <pc:cxnChg chg="add">
          <ac:chgData name="Noah Galvan" userId="S::ngalvan@stu.chino.k12.ca.us::9a07bbe8-aafb-4b65-876a-39891f5b598d" providerId="AD" clId="Web-{CBB9B395-3F93-0630-207F-4478326CA64B}" dt="2018-11-29T16:39:35.863" v="46"/>
          <ac:cxnSpMkLst>
            <pc:docMk/>
            <pc:sldMk cId="109857222" sldId="256"/>
            <ac:cxnSpMk id="68" creationId="{DB146403-F3D6-484B-B2ED-97F9565D0370}"/>
          </ac:cxnSpMkLst>
        </pc:cxnChg>
        <pc:cxnChg chg="add">
          <ac:chgData name="Noah Galvan" userId="S::ngalvan@stu.chino.k12.ca.us::9a07bbe8-aafb-4b65-876a-39891f5b598d" providerId="AD" clId="Web-{CBB9B395-3F93-0630-207F-4478326CA64B}" dt="2018-11-29T16:39:35.863" v="46"/>
          <ac:cxnSpMkLst>
            <pc:docMk/>
            <pc:sldMk cId="109857222" sldId="256"/>
            <ac:cxnSpMk id="70" creationId="{7E7C77BC-7138-40B1-A15B-20F57A494629}"/>
          </ac:cxnSpMkLst>
        </pc:cxnChg>
        <pc:cxnChg chg="add">
          <ac:chgData name="Noah Galvan" userId="S::ngalvan@stu.chino.k12.ca.us::9a07bbe8-aafb-4b65-876a-39891f5b598d" providerId="AD" clId="Web-{CBB9B395-3F93-0630-207F-4478326CA64B}" dt="2018-11-29T16:40:01.301" v="48"/>
          <ac:cxnSpMkLst>
            <pc:docMk/>
            <pc:sldMk cId="109857222" sldId="256"/>
            <ac:cxnSpMk id="71" creationId="{DB146403-F3D6-484B-B2ED-97F9565D0370}"/>
          </ac:cxnSpMkLst>
        </pc:cxnChg>
        <pc:cxnChg chg="add">
          <ac:chgData name="Noah Galvan" userId="S::ngalvan@stu.chino.k12.ca.us::9a07bbe8-aafb-4b65-876a-39891f5b598d" providerId="AD" clId="Web-{CBB9B395-3F93-0630-207F-4478326CA64B}" dt="2018-11-29T16:40:01.301" v="48"/>
          <ac:cxnSpMkLst>
            <pc:docMk/>
            <pc:sldMk cId="109857222" sldId="256"/>
            <ac:cxnSpMk id="73" creationId="{7E7C77BC-7138-40B1-A15B-20F57A494629}"/>
          </ac:cxnSpMkLst>
        </pc:cxnChg>
        <pc:cxnChg chg="add">
          <ac:chgData name="Noah Galvan" userId="S::ngalvan@stu.chino.k12.ca.us::9a07bbe8-aafb-4b65-876a-39891f5b598d" providerId="AD" clId="Web-{CBB9B395-3F93-0630-207F-4478326CA64B}" dt="2018-11-29T16:40:09.738" v="50"/>
          <ac:cxnSpMkLst>
            <pc:docMk/>
            <pc:sldMk cId="109857222" sldId="256"/>
            <ac:cxnSpMk id="80" creationId="{4717401F-8127-4697-8085-3D6C69B5D25D}"/>
          </ac:cxnSpMkLst>
        </pc:cxnChg>
      </pc:sldChg>
      <pc:sldChg chg="addSp delSp modSp mod modTransition setBg delDesignElem">
        <pc:chgData name="Noah Galvan" userId="S::ngalvan@stu.chino.k12.ca.us::9a07bbe8-aafb-4b65-876a-39891f5b598d" providerId="AD" clId="Web-{CBB9B395-3F93-0630-207F-4478326CA64B}" dt="2018-11-29T17:10:53.198" v="272"/>
        <pc:sldMkLst>
          <pc:docMk/>
          <pc:sldMk cId="3001561162" sldId="257"/>
        </pc:sldMkLst>
        <pc:spChg chg="mod">
          <ac:chgData name="Noah Galvan" userId="S::ngalvan@stu.chino.k12.ca.us::9a07bbe8-aafb-4b65-876a-39891f5b598d" providerId="AD" clId="Web-{CBB9B395-3F93-0630-207F-4478326CA64B}" dt="2018-11-29T16:42:51.520" v="64"/>
          <ac:spMkLst>
            <pc:docMk/>
            <pc:sldMk cId="3001561162" sldId="257"/>
            <ac:spMk id="2" creationId="{0CE8CA24-1786-4FDF-953C-07CD38356309}"/>
          </ac:spMkLst>
        </pc:spChg>
        <pc:spChg chg="mod ord">
          <ac:chgData name="Noah Galvan" userId="S::ngalvan@stu.chino.k12.ca.us::9a07bbe8-aafb-4b65-876a-39891f5b598d" providerId="AD" clId="Web-{CBB9B395-3F93-0630-207F-4478326CA64B}" dt="2018-11-29T16:59:47.133" v="231" actId="20577"/>
          <ac:spMkLst>
            <pc:docMk/>
            <pc:sldMk cId="3001561162" sldId="257"/>
            <ac:spMk id="3" creationId="{0E68723B-C878-4C0C-B906-2BD0D956436C}"/>
          </ac:spMkLst>
        </pc:spChg>
        <pc:spChg chg="add del">
          <ac:chgData name="Noah Galvan" userId="S::ngalvan@stu.chino.k12.ca.us::9a07bbe8-aafb-4b65-876a-39891f5b598d" providerId="AD" clId="Web-{CBB9B395-3F93-0630-207F-4478326CA64B}" dt="2018-11-29T16:42:51.520" v="64"/>
          <ac:spMkLst>
            <pc:docMk/>
            <pc:sldMk cId="3001561162" sldId="257"/>
            <ac:spMk id="29" creationId="{9165386A-E775-4CBC-9618-5E68D0C84980}"/>
          </ac:spMkLst>
        </pc:spChg>
        <pc:spChg chg="add">
          <ac:chgData name="Noah Galvan" userId="S::ngalvan@stu.chino.k12.ca.us::9a07bbe8-aafb-4b65-876a-39891f5b598d" providerId="AD" clId="Web-{CBB9B395-3F93-0630-207F-4478326CA64B}" dt="2018-11-29T16:42:51.786" v="65"/>
          <ac:spMkLst>
            <pc:docMk/>
            <pc:sldMk cId="3001561162" sldId="257"/>
            <ac:spMk id="30" creationId="{03AB108C-BDDC-44FB-8807-C8BCFA1ECFA2}"/>
          </ac:spMkLst>
        </pc:spChg>
        <pc:spChg chg="add">
          <ac:chgData name="Noah Galvan" userId="S::ngalvan@stu.chino.k12.ca.us::9a07bbe8-aafb-4b65-876a-39891f5b598d" providerId="AD" clId="Web-{CBB9B395-3F93-0630-207F-4478326CA64B}" dt="2018-11-29T16:42:51.786" v="65"/>
          <ac:spMkLst>
            <pc:docMk/>
            <pc:sldMk cId="3001561162" sldId="257"/>
            <ac:spMk id="31" creationId="{32A09DC1-DBD1-47F5-AD85-91D4282A8042}"/>
          </ac:spMkLst>
        </pc:spChg>
        <pc:spChg chg="add">
          <ac:chgData name="Noah Galvan" userId="S::ngalvan@stu.chino.k12.ca.us::9a07bbe8-aafb-4b65-876a-39891f5b598d" providerId="AD" clId="Web-{CBB9B395-3F93-0630-207F-4478326CA64B}" dt="2018-11-29T16:42:51.786" v="65"/>
          <ac:spMkLst>
            <pc:docMk/>
            <pc:sldMk cId="3001561162" sldId="257"/>
            <ac:spMk id="32" creationId="{A0A132F4-1366-4FE7-B926-46855B4043EF}"/>
          </ac:spMkLst>
        </pc:spChg>
        <pc:spChg chg="add">
          <ac:chgData name="Noah Galvan" userId="S::ngalvan@stu.chino.k12.ca.us::9a07bbe8-aafb-4b65-876a-39891f5b598d" providerId="AD" clId="Web-{CBB9B395-3F93-0630-207F-4478326CA64B}" dt="2018-11-29T16:42:51.786" v="65"/>
          <ac:spMkLst>
            <pc:docMk/>
            <pc:sldMk cId="3001561162" sldId="257"/>
            <ac:spMk id="33" creationId="{397651E4-CAAE-4DB7-B319-EFBAD1C112C2}"/>
          </ac:spMkLst>
        </pc:spChg>
        <pc:picChg chg="mod">
          <ac:chgData name="Noah Galvan" userId="S::ngalvan@stu.chino.k12.ca.us::9a07bbe8-aafb-4b65-876a-39891f5b598d" providerId="AD" clId="Web-{CBB9B395-3F93-0630-207F-4478326CA64B}" dt="2018-11-29T17:07:17.369" v="265" actId="14100"/>
          <ac:picMkLst>
            <pc:docMk/>
            <pc:sldMk cId="3001561162" sldId="257"/>
            <ac:picMk id="4" creationId="{3ED1F33B-56DC-4F23-9B35-64897A063F1C}"/>
          </ac:picMkLst>
        </pc:picChg>
        <pc:picChg chg="mod ord">
          <ac:chgData name="Noah Galvan" userId="S::ngalvan@stu.chino.k12.ca.us::9a07bbe8-aafb-4b65-876a-39891f5b598d" providerId="AD" clId="Web-{CBB9B395-3F93-0630-207F-4478326CA64B}" dt="2018-11-29T16:42:51.786" v="65"/>
          <ac:picMkLst>
            <pc:docMk/>
            <pc:sldMk cId="3001561162" sldId="257"/>
            <ac:picMk id="5" creationId="{AE1DEF68-0C0E-4CD1-BAA9-F3233FD67FF4}"/>
          </ac:picMkLst>
        </pc:picChg>
      </pc:sldChg>
      <pc:sldChg chg="addSp delSp modSp mod modTransition setBg">
        <pc:chgData name="Noah Galvan" userId="S::ngalvan@stu.chino.k12.ca.us::9a07bbe8-aafb-4b65-876a-39891f5b598d" providerId="AD" clId="Web-{CBB9B395-3F93-0630-207F-4478326CA64B}" dt="2018-11-29T17:17:16.496" v="287" actId="14100"/>
        <pc:sldMkLst>
          <pc:docMk/>
          <pc:sldMk cId="3945592746" sldId="258"/>
        </pc:sldMkLst>
        <pc:spChg chg="mod">
          <ac:chgData name="Noah Galvan" userId="S::ngalvan@stu.chino.k12.ca.us::9a07bbe8-aafb-4b65-876a-39891f5b598d" providerId="AD" clId="Web-{CBB9B395-3F93-0630-207F-4478326CA64B}" dt="2018-11-29T16:49:04.927" v="116" actId="14100"/>
          <ac:spMkLst>
            <pc:docMk/>
            <pc:sldMk cId="3945592746" sldId="258"/>
            <ac:spMk id="2" creationId="{EBDB453E-108D-4437-919B-FDBFFBB12955}"/>
          </ac:spMkLst>
        </pc:spChg>
        <pc:spChg chg="mod ord">
          <ac:chgData name="Noah Galvan" userId="S::ngalvan@stu.chino.k12.ca.us::9a07bbe8-aafb-4b65-876a-39891f5b598d" providerId="AD" clId="Web-{CBB9B395-3F93-0630-207F-4478326CA64B}" dt="2018-11-29T17:17:16.496" v="287" actId="14100"/>
          <ac:spMkLst>
            <pc:docMk/>
            <pc:sldMk cId="3945592746" sldId="258"/>
            <ac:spMk id="3" creationId="{293FFB4B-EAC0-4DF1-88A2-456574F9BAE2}"/>
          </ac:spMkLst>
        </pc:spChg>
        <pc:spChg chg="del">
          <ac:chgData name="Noah Galvan" userId="S::ngalvan@stu.chino.k12.ca.us::9a07bbe8-aafb-4b65-876a-39891f5b598d" providerId="AD" clId="Web-{CBB9B395-3F93-0630-207F-4478326CA64B}" dt="2018-11-29T16:53:13.913" v="153"/>
          <ac:spMkLst>
            <pc:docMk/>
            <pc:sldMk cId="3945592746" sldId="258"/>
            <ac:spMk id="6" creationId="{07818353-6627-4AE4-BC44-8FA06868ECC1}"/>
          </ac:spMkLst>
        </pc:spChg>
        <pc:spChg chg="del">
          <ac:chgData name="Noah Galvan" userId="S::ngalvan@stu.chino.k12.ca.us::9a07bbe8-aafb-4b65-876a-39891f5b598d" providerId="AD" clId="Web-{CBB9B395-3F93-0630-207F-4478326CA64B}" dt="2018-11-29T16:53:17.663" v="154"/>
          <ac:spMkLst>
            <pc:docMk/>
            <pc:sldMk cId="3945592746" sldId="258"/>
            <ac:spMk id="16" creationId="{4D08A0CA-5207-4B30-852D-D000B45BD20F}"/>
          </ac:spMkLst>
        </pc:spChg>
        <pc:spChg chg="add del">
          <ac:chgData name="Noah Galvan" userId="S::ngalvan@stu.chino.k12.ca.us::9a07bbe8-aafb-4b65-876a-39891f5b598d" providerId="AD" clId="Web-{CBB9B395-3F93-0630-207F-4478326CA64B}" dt="2018-11-29T16:48:24.740" v="112"/>
          <ac:spMkLst>
            <pc:docMk/>
            <pc:sldMk cId="3945592746" sldId="258"/>
            <ac:spMk id="18" creationId="{FDAA5D9B-AA73-4A55-A86B-04BE2719666B}"/>
          </ac:spMkLst>
        </pc:spChg>
        <pc:spChg chg="add del">
          <ac:chgData name="Noah Galvan" userId="S::ngalvan@stu.chino.k12.ca.us::9a07bbe8-aafb-4b65-876a-39891f5b598d" providerId="AD" clId="Web-{CBB9B395-3F93-0630-207F-4478326CA64B}" dt="2018-11-29T16:48:24.740" v="112"/>
          <ac:spMkLst>
            <pc:docMk/>
            <pc:sldMk cId="3945592746" sldId="258"/>
            <ac:spMk id="19" creationId="{B142E807-3C7C-405C-B64F-9A23E80E3506}"/>
          </ac:spMkLst>
        </pc:spChg>
        <pc:spChg chg="add del">
          <ac:chgData name="Noah Galvan" userId="S::ngalvan@stu.chino.k12.ca.us::9a07bbe8-aafb-4b65-876a-39891f5b598d" providerId="AD" clId="Web-{CBB9B395-3F93-0630-207F-4478326CA64B}" dt="2018-11-29T16:48:24.740" v="112"/>
          <ac:spMkLst>
            <pc:docMk/>
            <pc:sldMk cId="3945592746" sldId="258"/>
            <ac:spMk id="20" creationId="{135DE72C-DA4D-4686-8CD0-69585BAEB313}"/>
          </ac:spMkLst>
        </pc:spChg>
        <pc:spChg chg="add">
          <ac:chgData name="Noah Galvan" userId="S::ngalvan@stu.chino.k12.ca.us::9a07bbe8-aafb-4b65-876a-39891f5b598d" providerId="AD" clId="Web-{CBB9B395-3F93-0630-207F-4478326CA64B}" dt="2018-11-29T16:48:24.740" v="112"/>
          <ac:spMkLst>
            <pc:docMk/>
            <pc:sldMk cId="3945592746" sldId="258"/>
            <ac:spMk id="22" creationId="{FE577913-2F6B-4265-9AE3-54C963D9201C}"/>
          </ac:spMkLst>
        </pc:spChg>
        <pc:picChg chg="del mod ord">
          <ac:chgData name="Noah Galvan" userId="S::ngalvan@stu.chino.k12.ca.us::9a07bbe8-aafb-4b65-876a-39891f5b598d" providerId="AD" clId="Web-{CBB9B395-3F93-0630-207F-4478326CA64B}" dt="2018-11-29T16:51:58.819" v="143"/>
          <ac:picMkLst>
            <pc:docMk/>
            <pc:sldMk cId="3945592746" sldId="258"/>
            <ac:picMk id="5" creationId="{B1B1205C-305A-4ABC-A935-132F9DC961D9}"/>
          </ac:picMkLst>
        </pc:picChg>
        <pc:picChg chg="mod">
          <ac:chgData name="Noah Galvan" userId="S::ngalvan@stu.chino.k12.ca.us::9a07bbe8-aafb-4b65-876a-39891f5b598d" providerId="AD" clId="Web-{CBB9B395-3F93-0630-207F-4478326CA64B}" dt="2018-11-29T16:50:29.537" v="124" actId="1076"/>
          <ac:picMkLst>
            <pc:docMk/>
            <pc:sldMk cId="3945592746" sldId="258"/>
            <ac:picMk id="10" creationId="{1A185C6D-749F-41AB-AC26-C09CEAF2547A}"/>
          </ac:picMkLst>
        </pc:picChg>
        <pc:picChg chg="mod ord">
          <ac:chgData name="Noah Galvan" userId="S::ngalvan@stu.chino.k12.ca.us::9a07bbe8-aafb-4b65-876a-39891f5b598d" providerId="AD" clId="Web-{CBB9B395-3F93-0630-207F-4478326CA64B}" dt="2018-11-29T16:53:08.225" v="152" actId="14100"/>
          <ac:picMkLst>
            <pc:docMk/>
            <pc:sldMk cId="3945592746" sldId="258"/>
            <ac:picMk id="14" creationId="{23EC2F12-56AC-4213-A575-2DD78CBC7DE5}"/>
          </ac:picMkLst>
        </pc:picChg>
        <pc:cxnChg chg="add">
          <ac:chgData name="Noah Galvan" userId="S::ngalvan@stu.chino.k12.ca.us::9a07bbe8-aafb-4b65-876a-39891f5b598d" providerId="AD" clId="Web-{CBB9B395-3F93-0630-207F-4478326CA64B}" dt="2018-11-29T16:48:24.740" v="112"/>
          <ac:cxnSpMkLst>
            <pc:docMk/>
            <pc:sldMk cId="3945592746" sldId="258"/>
            <ac:cxnSpMk id="24" creationId="{5AFA6452-AE45-4177-AEDE-61836C03813E}"/>
          </ac:cxnSpMkLst>
        </pc:cxnChg>
        <pc:cxnChg chg="add">
          <ac:chgData name="Noah Galvan" userId="S::ngalvan@stu.chino.k12.ca.us::9a07bbe8-aafb-4b65-876a-39891f5b598d" providerId="AD" clId="Web-{CBB9B395-3F93-0630-207F-4478326CA64B}" dt="2018-11-29T16:48:24.740" v="112"/>
          <ac:cxnSpMkLst>
            <pc:docMk/>
            <pc:sldMk cId="3945592746" sldId="258"/>
            <ac:cxnSpMk id="29" creationId="{BA0A1005-B3AD-4703-B795-AC91968F3A86}"/>
          </ac:cxnSpMkLst>
        </pc:cxnChg>
      </pc:sldChg>
      <pc:sldChg chg="addSp delSp modSp mod modTransition setBg delDesignElem">
        <pc:chgData name="Noah Galvan" userId="S::ngalvan@stu.chino.k12.ca.us::9a07bbe8-aafb-4b65-876a-39891f5b598d" providerId="AD" clId="Web-{CBB9B395-3F93-0630-207F-4478326CA64B}" dt="2018-11-29T17:30:24.514" v="391" actId="1076"/>
        <pc:sldMkLst>
          <pc:docMk/>
          <pc:sldMk cId="693861609" sldId="259"/>
        </pc:sldMkLst>
        <pc:spChg chg="mod">
          <ac:chgData name="Noah Galvan" userId="S::ngalvan@stu.chino.k12.ca.us::9a07bbe8-aafb-4b65-876a-39891f5b598d" providerId="AD" clId="Web-{CBB9B395-3F93-0630-207F-4478326CA64B}" dt="2018-11-29T16:42:19.035" v="59"/>
          <ac:spMkLst>
            <pc:docMk/>
            <pc:sldMk cId="693861609" sldId="259"/>
            <ac:spMk id="4" creationId="{332EFC70-F488-48BD-BA68-E88DB91A9CF0}"/>
          </ac:spMkLst>
        </pc:spChg>
        <pc:spChg chg="mod ord">
          <ac:chgData name="Noah Galvan" userId="S::ngalvan@stu.chino.k12.ca.us::9a07bbe8-aafb-4b65-876a-39891f5b598d" providerId="AD" clId="Web-{CBB9B395-3F93-0630-207F-4478326CA64B}" dt="2018-11-29T17:18:42.152" v="316" actId="20577"/>
          <ac:spMkLst>
            <pc:docMk/>
            <pc:sldMk cId="693861609" sldId="259"/>
            <ac:spMk id="5" creationId="{2E498799-B58B-4B34-AD67-DC26B4A54CDB}"/>
          </ac:spMkLst>
        </pc:spChg>
        <pc:spChg chg="mod">
          <ac:chgData name="Noah Galvan" userId="S::ngalvan@stu.chino.k12.ca.us::9a07bbe8-aafb-4b65-876a-39891f5b598d" providerId="AD" clId="Web-{CBB9B395-3F93-0630-207F-4478326CA64B}" dt="2018-11-29T16:42:19.035" v="59"/>
          <ac:spMkLst>
            <pc:docMk/>
            <pc:sldMk cId="693861609" sldId="259"/>
            <ac:spMk id="6" creationId="{6215820A-7698-4774-857D-13DF71C224C3}"/>
          </ac:spMkLst>
        </pc:spChg>
        <pc:spChg chg="add mod">
          <ac:chgData name="Noah Galvan" userId="S::ngalvan@stu.chino.k12.ca.us::9a07bbe8-aafb-4b65-876a-39891f5b598d" providerId="AD" clId="Web-{CBB9B395-3F93-0630-207F-4478326CA64B}" dt="2018-11-29T17:30:02.967" v="387"/>
          <ac:spMkLst>
            <pc:docMk/>
            <pc:sldMk cId="693861609" sldId="259"/>
            <ac:spMk id="7" creationId="{039EB6F4-F69C-4F02-B6B3-51DF1E0EAA9A}"/>
          </ac:spMkLst>
        </pc:spChg>
        <pc:spChg chg="mod ord">
          <ac:chgData name="Noah Galvan" userId="S::ngalvan@stu.chino.k12.ca.us::9a07bbe8-aafb-4b65-876a-39891f5b598d" providerId="AD" clId="Web-{CBB9B395-3F93-0630-207F-4478326CA64B}" dt="2018-11-29T16:42:19.035" v="59"/>
          <ac:spMkLst>
            <pc:docMk/>
            <pc:sldMk cId="693861609" sldId="259"/>
            <ac:spMk id="9" creationId="{0EB50DAD-95CF-4D44-87B6-76E00E0F7E37}"/>
          </ac:spMkLst>
        </pc:spChg>
        <pc:spChg chg="mod">
          <ac:chgData name="Noah Galvan" userId="S::ngalvan@stu.chino.k12.ca.us::9a07bbe8-aafb-4b65-876a-39891f5b598d" providerId="AD" clId="Web-{CBB9B395-3F93-0630-207F-4478326CA64B}" dt="2018-11-29T16:42:19.035" v="59"/>
          <ac:spMkLst>
            <pc:docMk/>
            <pc:sldMk cId="693861609" sldId="259"/>
            <ac:spMk id="12" creationId="{54AE5378-232A-44E7-9A0B-1CD4A9A9E44E}"/>
          </ac:spMkLst>
        </pc:spChg>
        <pc:spChg chg="mod">
          <ac:chgData name="Noah Galvan" userId="S::ngalvan@stu.chino.k12.ca.us::9a07bbe8-aafb-4b65-876a-39891f5b598d" providerId="AD" clId="Web-{CBB9B395-3F93-0630-207F-4478326CA64B}" dt="2018-11-29T16:42:19.035" v="59"/>
          <ac:spMkLst>
            <pc:docMk/>
            <pc:sldMk cId="693861609" sldId="259"/>
            <ac:spMk id="13" creationId="{EC12C56C-2E8C-4BEE-A169-D56C9EA252F6}"/>
          </ac:spMkLst>
        </pc:spChg>
        <pc:spChg chg="mod">
          <ac:chgData name="Noah Galvan" userId="S::ngalvan@stu.chino.k12.ca.us::9a07bbe8-aafb-4b65-876a-39891f5b598d" providerId="AD" clId="Web-{CBB9B395-3F93-0630-207F-4478326CA64B}" dt="2018-11-29T16:42:19.035" v="59"/>
          <ac:spMkLst>
            <pc:docMk/>
            <pc:sldMk cId="693861609" sldId="259"/>
            <ac:spMk id="18" creationId="{BA10E9A2-25E2-49DA-BA94-EAD7AA2676E8}"/>
          </ac:spMkLst>
        </pc:spChg>
        <pc:spChg chg="add">
          <ac:chgData name="Noah Galvan" userId="S::ngalvan@stu.chino.k12.ca.us::9a07bbe8-aafb-4b65-876a-39891f5b598d" providerId="AD" clId="Web-{CBB9B395-3F93-0630-207F-4478326CA64B}" dt="2018-11-29T16:34:46.393" v="10"/>
          <ac:spMkLst>
            <pc:docMk/>
            <pc:sldMk cId="693861609" sldId="259"/>
            <ac:spMk id="41" creationId="{172A5208-F06F-4E40-A2A4-536C477FD047}"/>
          </ac:spMkLst>
        </pc:spChg>
        <pc:spChg chg="add">
          <ac:chgData name="Noah Galvan" userId="S::ngalvan@stu.chino.k12.ca.us::9a07bbe8-aafb-4b65-876a-39891f5b598d" providerId="AD" clId="Web-{CBB9B395-3F93-0630-207F-4478326CA64B}" dt="2018-11-29T16:34:46.393" v="10"/>
          <ac:spMkLst>
            <pc:docMk/>
            <pc:sldMk cId="693861609" sldId="259"/>
            <ac:spMk id="42" creationId="{6778F665-E696-4E2E-8233-E17BE8970D50}"/>
          </ac:spMkLst>
        </pc:spChg>
        <pc:spChg chg="add">
          <ac:chgData name="Noah Galvan" userId="S::ngalvan@stu.chino.k12.ca.us::9a07bbe8-aafb-4b65-876a-39891f5b598d" providerId="AD" clId="Web-{CBB9B395-3F93-0630-207F-4478326CA64B}" dt="2018-11-29T16:34:46.393" v="10"/>
          <ac:spMkLst>
            <pc:docMk/>
            <pc:sldMk cId="693861609" sldId="259"/>
            <ac:spMk id="43" creationId="{227D4A37-3DA5-4A83-8BCA-E40A93967672}"/>
          </ac:spMkLst>
        </pc:spChg>
        <pc:spChg chg="add">
          <ac:chgData name="Noah Galvan" userId="S::ngalvan@stu.chino.k12.ca.us::9a07bbe8-aafb-4b65-876a-39891f5b598d" providerId="AD" clId="Web-{CBB9B395-3F93-0630-207F-4478326CA64B}" dt="2018-11-29T16:34:46.393" v="10"/>
          <ac:spMkLst>
            <pc:docMk/>
            <pc:sldMk cId="693861609" sldId="259"/>
            <ac:spMk id="44" creationId="{1B111820-A087-4A1C-93B0-CBE6D20EB022}"/>
          </ac:spMkLst>
        </pc:spChg>
        <pc:spChg chg="add del">
          <ac:chgData name="Noah Galvan" userId="S::ngalvan@stu.chino.k12.ca.us::9a07bbe8-aafb-4b65-876a-39891f5b598d" providerId="AD" clId="Web-{CBB9B395-3F93-0630-207F-4478326CA64B}" dt="2018-11-29T16:38:56.003" v="38"/>
          <ac:spMkLst>
            <pc:docMk/>
            <pc:sldMk cId="693861609" sldId="259"/>
            <ac:spMk id="45" creationId="{C99A8FB7-A79B-4BC9-9D56-B79587F6AA3E}"/>
          </ac:spMkLst>
        </pc:spChg>
        <pc:spChg chg="add del">
          <ac:chgData name="Noah Galvan" userId="S::ngalvan@stu.chino.k12.ca.us::9a07bbe8-aafb-4b65-876a-39891f5b598d" providerId="AD" clId="Web-{CBB9B395-3F93-0630-207F-4478326CA64B}" dt="2018-11-29T16:38:56.003" v="38"/>
          <ac:spMkLst>
            <pc:docMk/>
            <pc:sldMk cId="693861609" sldId="259"/>
            <ac:spMk id="46" creationId="{B23893E2-3349-46D7-A7AA-B9E447957FB1}"/>
          </ac:spMkLst>
        </pc:spChg>
        <pc:spChg chg="add">
          <ac:chgData name="Noah Galvan" userId="S::ngalvan@stu.chino.k12.ca.us::9a07bbe8-aafb-4b65-876a-39891f5b598d" providerId="AD" clId="Web-{CBB9B395-3F93-0630-207F-4478326CA64B}" dt="2018-11-29T16:37:24.284" v="27"/>
          <ac:spMkLst>
            <pc:docMk/>
            <pc:sldMk cId="693861609" sldId="259"/>
            <ac:spMk id="47" creationId="{764CDBB8-8D99-4662-A226-D20C0FE7A6D9}"/>
          </ac:spMkLst>
        </pc:spChg>
        <pc:spChg chg="add del">
          <ac:chgData name="Noah Galvan" userId="S::ngalvan@stu.chino.k12.ca.us::9a07bbe8-aafb-4b65-876a-39891f5b598d" providerId="AD" clId="Web-{CBB9B395-3F93-0630-207F-4478326CA64B}" dt="2018-11-29T16:38:56.003" v="38"/>
          <ac:spMkLst>
            <pc:docMk/>
            <pc:sldMk cId="693861609" sldId="259"/>
            <ac:spMk id="49" creationId="{2B7592FE-10D1-4664-B623-353F47C8DF7F}"/>
          </ac:spMkLst>
        </pc:spChg>
        <pc:spChg chg="add del">
          <ac:chgData name="Noah Galvan" userId="S::ngalvan@stu.chino.k12.ca.us::9a07bbe8-aafb-4b65-876a-39891f5b598d" providerId="AD" clId="Web-{CBB9B395-3F93-0630-207F-4478326CA64B}" dt="2018-11-29T16:39:10.035" v="40"/>
          <ac:spMkLst>
            <pc:docMk/>
            <pc:sldMk cId="693861609" sldId="259"/>
            <ac:spMk id="50" creationId="{DE09615D-24FD-4086-87D4-3BC6FF4383AD}"/>
          </ac:spMkLst>
        </pc:spChg>
        <pc:spChg chg="add">
          <ac:chgData name="Noah Galvan" userId="S::ngalvan@stu.chino.k12.ca.us::9a07bbe8-aafb-4b65-876a-39891f5b598d" providerId="AD" clId="Web-{CBB9B395-3F93-0630-207F-4478326CA64B}" dt="2018-11-29T16:37:24.284" v="27"/>
          <ac:spMkLst>
            <pc:docMk/>
            <pc:sldMk cId="693861609" sldId="259"/>
            <ac:spMk id="53" creationId="{DFF75E70-5461-43B4-A29F-B804150D9399}"/>
          </ac:spMkLst>
        </pc:spChg>
        <pc:spChg chg="add del">
          <ac:chgData name="Noah Galvan" userId="S::ngalvan@stu.chino.k12.ca.us::9a07bbe8-aafb-4b65-876a-39891f5b598d" providerId="AD" clId="Web-{CBB9B395-3F93-0630-207F-4478326CA64B}" dt="2018-11-29T16:39:10.035" v="40"/>
          <ac:spMkLst>
            <pc:docMk/>
            <pc:sldMk cId="693861609" sldId="259"/>
            <ac:spMk id="54" creationId="{68C00EAE-4816-44D0-8DA9-3F070179BAB0}"/>
          </ac:spMkLst>
        </pc:spChg>
        <pc:spChg chg="add del">
          <ac:chgData name="Noah Galvan" userId="S::ngalvan@stu.chino.k12.ca.us::9a07bbe8-aafb-4b65-876a-39891f5b598d" providerId="AD" clId="Web-{CBB9B395-3F93-0630-207F-4478326CA64B}" dt="2018-11-29T16:39:10.035" v="40"/>
          <ac:spMkLst>
            <pc:docMk/>
            <pc:sldMk cId="693861609" sldId="259"/>
            <ac:spMk id="55" creationId="{D5391212-5277-4C05-9E96-E724C9611343}"/>
          </ac:spMkLst>
        </pc:spChg>
        <pc:spChg chg="add del">
          <ac:chgData name="Noah Galvan" userId="S::ngalvan@stu.chino.k12.ca.us::9a07bbe8-aafb-4b65-876a-39891f5b598d" providerId="AD" clId="Web-{CBB9B395-3F93-0630-207F-4478326CA64B}" dt="2018-11-29T16:39:10.035" v="40"/>
          <ac:spMkLst>
            <pc:docMk/>
            <pc:sldMk cId="693861609" sldId="259"/>
            <ac:spMk id="56" creationId="{0B331F10-0144-4133-AB48-EDEFB354650F}"/>
          </ac:spMkLst>
        </pc:spChg>
        <pc:spChg chg="add del">
          <ac:chgData name="Noah Galvan" userId="S::ngalvan@stu.chino.k12.ca.us::9a07bbe8-aafb-4b65-876a-39891f5b598d" providerId="AD" clId="Web-{CBB9B395-3F93-0630-207F-4478326CA64B}" dt="2018-11-29T16:39:23.394" v="42"/>
          <ac:spMkLst>
            <pc:docMk/>
            <pc:sldMk cId="693861609" sldId="259"/>
            <ac:spMk id="57" creationId="{4841EA57-DEA6-4BE9-B11E-1FBCC76BE16E}"/>
          </ac:spMkLst>
        </pc:spChg>
        <pc:spChg chg="add del">
          <ac:chgData name="Noah Galvan" userId="S::ngalvan@stu.chino.k12.ca.us::9a07bbe8-aafb-4b65-876a-39891f5b598d" providerId="AD" clId="Web-{CBB9B395-3F93-0630-207F-4478326CA64B}" dt="2018-11-29T16:39:23.394" v="42"/>
          <ac:spMkLst>
            <pc:docMk/>
            <pc:sldMk cId="693861609" sldId="259"/>
            <ac:spMk id="58" creationId="{A26922E4-CEB0-4BFE-BAD1-403E6A417D06}"/>
          </ac:spMkLst>
        </pc:spChg>
        <pc:spChg chg="add">
          <ac:chgData name="Noah Galvan" userId="S::ngalvan@stu.chino.k12.ca.us::9a07bbe8-aafb-4b65-876a-39891f5b598d" providerId="AD" clId="Web-{CBB9B395-3F93-0630-207F-4478326CA64B}" dt="2018-11-29T16:39:23.566" v="43"/>
          <ac:spMkLst>
            <pc:docMk/>
            <pc:sldMk cId="693861609" sldId="259"/>
            <ac:spMk id="59" creationId="{2EEE8F11-3582-44B7-9869-F2D26D7DD9D4}"/>
          </ac:spMkLst>
        </pc:spChg>
        <pc:spChg chg="add">
          <ac:chgData name="Noah Galvan" userId="S::ngalvan@stu.chino.k12.ca.us::9a07bbe8-aafb-4b65-876a-39891f5b598d" providerId="AD" clId="Web-{CBB9B395-3F93-0630-207F-4478326CA64B}" dt="2018-11-29T16:39:23.566" v="43"/>
          <ac:spMkLst>
            <pc:docMk/>
            <pc:sldMk cId="693861609" sldId="259"/>
            <ac:spMk id="60" creationId="{2141F1CC-6A53-4BCF-9127-AABB52E2497E}"/>
          </ac:spMkLst>
        </pc:spChg>
        <pc:spChg chg="add">
          <ac:chgData name="Noah Galvan" userId="S::ngalvan@stu.chino.k12.ca.us::9a07bbe8-aafb-4b65-876a-39891f5b598d" providerId="AD" clId="Web-{CBB9B395-3F93-0630-207F-4478326CA64B}" dt="2018-11-29T16:39:23.566" v="43"/>
          <ac:spMkLst>
            <pc:docMk/>
            <pc:sldMk cId="693861609" sldId="259"/>
            <ac:spMk id="61" creationId="{561B2B49-7142-4CA8-A929-4671548E6A5A}"/>
          </ac:spMkLst>
        </pc:spChg>
        <pc:spChg chg="add del">
          <ac:chgData name="Noah Galvan" userId="S::ngalvan@stu.chino.k12.ca.us::9a07bbe8-aafb-4b65-876a-39891f5b598d" providerId="AD" clId="Web-{CBB9B395-3F93-0630-207F-4478326CA64B}" dt="2018-11-29T16:42:15.410" v="56"/>
          <ac:spMkLst>
            <pc:docMk/>
            <pc:sldMk cId="693861609" sldId="259"/>
            <ac:spMk id="62" creationId="{F39D3E2F-9AB0-4CB6-9F0C-2645BE7D709D}"/>
          </ac:spMkLst>
        </pc:spChg>
        <pc:spChg chg="add">
          <ac:chgData name="Noah Galvan" userId="S::ngalvan@stu.chino.k12.ca.us::9a07bbe8-aafb-4b65-876a-39891f5b598d" providerId="AD" clId="Web-{CBB9B395-3F93-0630-207F-4478326CA64B}" dt="2018-11-29T16:42:19.035" v="59"/>
          <ac:spMkLst>
            <pc:docMk/>
            <pc:sldMk cId="693861609" sldId="259"/>
            <ac:spMk id="67" creationId="{F51500BE-E3D9-4F2D-861F-E8D42A71A86A}"/>
          </ac:spMkLst>
        </pc:spChg>
        <pc:spChg chg="add">
          <ac:chgData name="Noah Galvan" userId="S::ngalvan@stu.chino.k12.ca.us::9a07bbe8-aafb-4b65-876a-39891f5b598d" providerId="AD" clId="Web-{CBB9B395-3F93-0630-207F-4478326CA64B}" dt="2018-11-29T16:42:19.035" v="59"/>
          <ac:spMkLst>
            <pc:docMk/>
            <pc:sldMk cId="693861609" sldId="259"/>
            <ac:spMk id="68" creationId="{3B3DA2D0-817B-4064-80A5-8997AF20FF17}"/>
          </ac:spMkLst>
        </pc:spChg>
        <pc:spChg chg="add">
          <ac:chgData name="Noah Galvan" userId="S::ngalvan@stu.chino.k12.ca.us::9a07bbe8-aafb-4b65-876a-39891f5b598d" providerId="AD" clId="Web-{CBB9B395-3F93-0630-207F-4478326CA64B}" dt="2018-11-29T16:42:19.035" v="59"/>
          <ac:spMkLst>
            <pc:docMk/>
            <pc:sldMk cId="693861609" sldId="259"/>
            <ac:spMk id="69" creationId="{D4F61B10-297F-4C48-A7ED-E196728D2411}"/>
          </ac:spMkLst>
        </pc:spChg>
        <pc:spChg chg="add">
          <ac:chgData name="Noah Galvan" userId="S::ngalvan@stu.chino.k12.ca.us::9a07bbe8-aafb-4b65-876a-39891f5b598d" providerId="AD" clId="Web-{CBB9B395-3F93-0630-207F-4478326CA64B}" dt="2018-11-29T16:42:19.035" v="59"/>
          <ac:spMkLst>
            <pc:docMk/>
            <pc:sldMk cId="693861609" sldId="259"/>
            <ac:spMk id="70" creationId="{E01A2A12-94FE-4EF0-AB07-0ACBEEDB23F9}"/>
          </ac:spMkLst>
        </pc:spChg>
        <pc:grpChg chg="add">
          <ac:chgData name="Noah Galvan" userId="S::ngalvan@stu.chino.k12.ca.us::9a07bbe8-aafb-4b65-876a-39891f5b598d" providerId="AD" clId="Web-{CBB9B395-3F93-0630-207F-4478326CA64B}" dt="2018-11-29T16:37:24.284" v="27"/>
          <ac:grpSpMkLst>
            <pc:docMk/>
            <pc:sldMk cId="693861609" sldId="259"/>
            <ac:grpSpMk id="48" creationId="{BBB36F39-696C-4B74-A2CE-93EA3352D285}"/>
          </ac:grpSpMkLst>
        </pc:grpChg>
        <pc:grpChg chg="add">
          <ac:chgData name="Noah Galvan" userId="S::ngalvan@stu.chino.k12.ca.us::9a07bbe8-aafb-4b65-876a-39891f5b598d" providerId="AD" clId="Web-{CBB9B395-3F93-0630-207F-4478326CA64B}" dt="2018-11-29T16:37:24.284" v="27"/>
          <ac:grpSpMkLst>
            <pc:docMk/>
            <pc:sldMk cId="693861609" sldId="259"/>
            <ac:grpSpMk id="52" creationId="{6454F25E-DBA5-43B0-95A7-4A8A7CC881DF}"/>
          </ac:grpSpMkLst>
        </pc:grpChg>
        <pc:picChg chg="add mod">
          <ac:chgData name="Noah Galvan" userId="S::ngalvan@stu.chino.k12.ca.us::9a07bbe8-aafb-4b65-876a-39891f5b598d" providerId="AD" clId="Web-{CBB9B395-3F93-0630-207F-4478326CA64B}" dt="2018-11-29T17:30:24.514" v="391" actId="1076"/>
          <ac:picMkLst>
            <pc:docMk/>
            <pc:sldMk cId="693861609" sldId="259"/>
            <ac:picMk id="2" creationId="{75F6ECDD-D78F-4A43-B228-7C4B5A130DAD}"/>
          </ac:picMkLst>
        </pc:picChg>
        <pc:picChg chg="mod ord">
          <ac:chgData name="Noah Galvan" userId="S::ngalvan@stu.chino.k12.ca.us::9a07bbe8-aafb-4b65-876a-39891f5b598d" providerId="AD" clId="Web-{CBB9B395-3F93-0630-207F-4478326CA64B}" dt="2018-11-29T17:29:37.280" v="383" actId="14100"/>
          <ac:picMkLst>
            <pc:docMk/>
            <pc:sldMk cId="693861609" sldId="259"/>
            <ac:picMk id="8" creationId="{83573629-ED4B-4F2C-B191-8B25CF06CA12}"/>
          </ac:picMkLst>
        </pc:picChg>
        <pc:picChg chg="mod ord">
          <ac:chgData name="Noah Galvan" userId="S::ngalvan@stu.chino.k12.ca.us::9a07bbe8-aafb-4b65-876a-39891f5b598d" providerId="AD" clId="Web-{CBB9B395-3F93-0630-207F-4478326CA64B}" dt="2018-11-29T17:29:33.920" v="382" actId="14100"/>
          <ac:picMkLst>
            <pc:docMk/>
            <pc:sldMk cId="693861609" sldId="259"/>
            <ac:picMk id="10" creationId="{7C2E0228-C2B0-4106-8B0A-47E2321171F4}"/>
          </ac:picMkLst>
        </pc:picChg>
        <pc:picChg chg="del mod ord">
          <ac:chgData name="Noah Galvan" userId="S::ngalvan@stu.chino.k12.ca.us::9a07bbe8-aafb-4b65-876a-39891f5b598d" providerId="AD" clId="Web-{CBB9B395-3F93-0630-207F-4478326CA64B}" dt="2018-11-29T17:29:06.717" v="380"/>
          <ac:picMkLst>
            <pc:docMk/>
            <pc:sldMk cId="693861609" sldId="259"/>
            <ac:picMk id="15" creationId="{85511509-52CF-4469-8FE2-A4337D86AA11}"/>
          </ac:picMkLst>
        </pc:picChg>
        <pc:picChg chg="add del">
          <ac:chgData name="Noah Galvan" userId="S::ngalvan@stu.chino.k12.ca.us::9a07bbe8-aafb-4b65-876a-39891f5b598d" providerId="AD" clId="Web-{CBB9B395-3F93-0630-207F-4478326CA64B}" dt="2018-11-29T16:39:10.035" v="40"/>
          <ac:picMkLst>
            <pc:docMk/>
            <pc:sldMk cId="693861609" sldId="259"/>
            <ac:picMk id="51" creationId="{2CD1987F-8813-4F4A-BE57-BB00FB4F081B}"/>
          </ac:picMkLst>
        </pc:picChg>
        <pc:cxnChg chg="add del">
          <ac:chgData name="Noah Galvan" userId="S::ngalvan@stu.chino.k12.ca.us::9a07bbe8-aafb-4b65-876a-39891f5b598d" providerId="AD" clId="Web-{CBB9B395-3F93-0630-207F-4478326CA64B}" dt="2018-11-29T16:42:15.410" v="56"/>
          <ac:cxnSpMkLst>
            <pc:docMk/>
            <pc:sldMk cId="693861609" sldId="259"/>
            <ac:cxnSpMk id="63" creationId="{169C63AC-F81B-4A83-929A-8350AA47146E}"/>
          </ac:cxnSpMkLst>
        </pc:cxnChg>
        <pc:cxnChg chg="add del">
          <ac:chgData name="Noah Galvan" userId="S::ngalvan@stu.chino.k12.ca.us::9a07bbe8-aafb-4b65-876a-39891f5b598d" providerId="AD" clId="Web-{CBB9B395-3F93-0630-207F-4478326CA64B}" dt="2018-11-29T16:42:15.410" v="56"/>
          <ac:cxnSpMkLst>
            <pc:docMk/>
            <pc:sldMk cId="693861609" sldId="259"/>
            <ac:cxnSpMk id="64" creationId="{2345B159-B1C1-44FE-9671-A618F09D68EC}"/>
          </ac:cxnSpMkLst>
        </pc:cxnChg>
        <pc:cxnChg chg="add del mod">
          <ac:chgData name="Noah Galvan" userId="S::ngalvan@stu.chino.k12.ca.us::9a07bbe8-aafb-4b65-876a-39891f5b598d" providerId="AD" clId="Web-{CBB9B395-3F93-0630-207F-4478326CA64B}" dt="2018-11-29T16:42:18.692" v="58"/>
          <ac:cxnSpMkLst>
            <pc:docMk/>
            <pc:sldMk cId="693861609" sldId="259"/>
            <ac:cxnSpMk id="65" creationId="{CD4EB08D-119C-45EA-9584-69C764B49F78}"/>
          </ac:cxnSpMkLst>
        </pc:cxnChg>
        <pc:cxnChg chg="add del">
          <ac:chgData name="Noah Galvan" userId="S::ngalvan@stu.chino.k12.ca.us::9a07bbe8-aafb-4b65-876a-39891f5b598d" providerId="AD" clId="Web-{CBB9B395-3F93-0630-207F-4478326CA64B}" dt="2018-11-29T16:42:18.692" v="58"/>
          <ac:cxnSpMkLst>
            <pc:docMk/>
            <pc:sldMk cId="693861609" sldId="259"/>
            <ac:cxnSpMk id="66" creationId="{0D8A9B7F-C028-4640-B9F1-706023FA3B2E}"/>
          </ac:cxnSpMkLst>
        </pc:cxnChg>
      </pc:sldChg>
      <pc:sldChg chg="addSp delSp modSp mod modTransition setBg">
        <pc:chgData name="Noah Galvan" userId="S::ngalvan@stu.chino.k12.ca.us::9a07bbe8-aafb-4b65-876a-39891f5b598d" providerId="AD" clId="Web-{CBB9B395-3F93-0630-207F-4478326CA64B}" dt="2018-11-29T17:26:34.388" v="378" actId="20577"/>
        <pc:sldMkLst>
          <pc:docMk/>
          <pc:sldMk cId="3707740965" sldId="260"/>
        </pc:sldMkLst>
        <pc:spChg chg="mod">
          <ac:chgData name="Noah Galvan" userId="S::ngalvan@stu.chino.k12.ca.us::9a07bbe8-aafb-4b65-876a-39891f5b598d" providerId="AD" clId="Web-{CBB9B395-3F93-0630-207F-4478326CA64B}" dt="2018-11-29T16:43:37.286" v="71"/>
          <ac:spMkLst>
            <pc:docMk/>
            <pc:sldMk cId="3707740965" sldId="260"/>
            <ac:spMk id="2" creationId="{EBE48470-BCFB-4A30-9642-6B4BBDCD2AAD}"/>
          </ac:spMkLst>
        </pc:spChg>
        <pc:spChg chg="mod">
          <ac:chgData name="Noah Galvan" userId="S::ngalvan@stu.chino.k12.ca.us::9a07bbe8-aafb-4b65-876a-39891f5b598d" providerId="AD" clId="Web-{CBB9B395-3F93-0630-207F-4478326CA64B}" dt="2018-11-29T17:26:34.388" v="378" actId="20577"/>
          <ac:spMkLst>
            <pc:docMk/>
            <pc:sldMk cId="3707740965" sldId="260"/>
            <ac:spMk id="3" creationId="{4903D87E-9C24-40E7-A7DA-226186650B4A}"/>
          </ac:spMkLst>
        </pc:spChg>
        <pc:spChg chg="mod">
          <ac:chgData name="Noah Galvan" userId="S::ngalvan@stu.chino.k12.ca.us::9a07bbe8-aafb-4b65-876a-39891f5b598d" providerId="AD" clId="Web-{CBB9B395-3F93-0630-207F-4478326CA64B}" dt="2018-11-29T16:43:37.286" v="71"/>
          <ac:spMkLst>
            <pc:docMk/>
            <pc:sldMk cId="3707740965" sldId="260"/>
            <ac:spMk id="6" creationId="{9CB94B0E-1882-4732-98E8-8E3258505A91}"/>
          </ac:spMkLst>
        </pc:spChg>
        <pc:spChg chg="mod">
          <ac:chgData name="Noah Galvan" userId="S::ngalvan@stu.chino.k12.ca.us::9a07bbe8-aafb-4b65-876a-39891f5b598d" providerId="AD" clId="Web-{CBB9B395-3F93-0630-207F-4478326CA64B}" dt="2018-11-29T16:43:37.286" v="71"/>
          <ac:spMkLst>
            <pc:docMk/>
            <pc:sldMk cId="3707740965" sldId="260"/>
            <ac:spMk id="8" creationId="{7E6F642F-4D08-436F-A93F-1DE9A72ED27C}"/>
          </ac:spMkLst>
        </pc:spChg>
        <pc:spChg chg="add del">
          <ac:chgData name="Noah Galvan" userId="S::ngalvan@stu.chino.k12.ca.us::9a07bbe8-aafb-4b65-876a-39891f5b598d" providerId="AD" clId="Web-{CBB9B395-3F93-0630-207F-4478326CA64B}" dt="2018-11-29T16:43:15.176" v="68"/>
          <ac:spMkLst>
            <pc:docMk/>
            <pc:sldMk cId="3707740965" sldId="260"/>
            <ac:spMk id="23" creationId="{855DEDB3-DA40-42CA-8D3F-C8839601021A}"/>
          </ac:spMkLst>
        </pc:spChg>
        <pc:spChg chg="add del">
          <ac:chgData name="Noah Galvan" userId="S::ngalvan@stu.chino.k12.ca.us::9a07bbe8-aafb-4b65-876a-39891f5b598d" providerId="AD" clId="Web-{CBB9B395-3F93-0630-207F-4478326CA64B}" dt="2018-11-29T16:43:15.176" v="68"/>
          <ac:spMkLst>
            <pc:docMk/>
            <pc:sldMk cId="3707740965" sldId="260"/>
            <ac:spMk id="24" creationId="{4091722C-F600-4D35-9E01-4B665E95EA1A}"/>
          </ac:spMkLst>
        </pc:spChg>
        <pc:spChg chg="add del">
          <ac:chgData name="Noah Galvan" userId="S::ngalvan@stu.chino.k12.ca.us::9a07bbe8-aafb-4b65-876a-39891f5b598d" providerId="AD" clId="Web-{CBB9B395-3F93-0630-207F-4478326CA64B}" dt="2018-11-29T16:43:15.176" v="68"/>
          <ac:spMkLst>
            <pc:docMk/>
            <pc:sldMk cId="3707740965" sldId="260"/>
            <ac:spMk id="25" creationId="{2BC130A6-B997-44F1-9A0E-9C3D0DE05561}"/>
          </ac:spMkLst>
        </pc:spChg>
        <pc:spChg chg="add del">
          <ac:chgData name="Noah Galvan" userId="S::ngalvan@stu.chino.k12.ca.us::9a07bbe8-aafb-4b65-876a-39891f5b598d" providerId="AD" clId="Web-{CBB9B395-3F93-0630-207F-4478326CA64B}" dt="2018-11-29T16:43:15.176" v="68"/>
          <ac:spMkLst>
            <pc:docMk/>
            <pc:sldMk cId="3707740965" sldId="260"/>
            <ac:spMk id="26" creationId="{3B70AA4B-F7C5-441B-9D05-37BE495D6682}"/>
          </ac:spMkLst>
        </pc:spChg>
        <pc:spChg chg="add">
          <ac:chgData name="Noah Galvan" userId="S::ngalvan@stu.chino.k12.ca.us::9a07bbe8-aafb-4b65-876a-39891f5b598d" providerId="AD" clId="Web-{CBB9B395-3F93-0630-207F-4478326CA64B}" dt="2018-11-29T16:43:37.286" v="71"/>
          <ac:spMkLst>
            <pc:docMk/>
            <pc:sldMk cId="3707740965" sldId="260"/>
            <ac:spMk id="27" creationId="{855DEDB3-DA40-42CA-8D3F-C8839601021A}"/>
          </ac:spMkLst>
        </pc:spChg>
        <pc:spChg chg="add">
          <ac:chgData name="Noah Galvan" userId="S::ngalvan@stu.chino.k12.ca.us::9a07bbe8-aafb-4b65-876a-39891f5b598d" providerId="AD" clId="Web-{CBB9B395-3F93-0630-207F-4478326CA64B}" dt="2018-11-29T16:43:37.286" v="71"/>
          <ac:spMkLst>
            <pc:docMk/>
            <pc:sldMk cId="3707740965" sldId="260"/>
            <ac:spMk id="28" creationId="{4091722C-F600-4D35-9E01-4B665E95EA1A}"/>
          </ac:spMkLst>
        </pc:spChg>
        <pc:spChg chg="add">
          <ac:chgData name="Noah Galvan" userId="S::ngalvan@stu.chino.k12.ca.us::9a07bbe8-aafb-4b65-876a-39891f5b598d" providerId="AD" clId="Web-{CBB9B395-3F93-0630-207F-4478326CA64B}" dt="2018-11-29T16:43:37.286" v="71"/>
          <ac:spMkLst>
            <pc:docMk/>
            <pc:sldMk cId="3707740965" sldId="260"/>
            <ac:spMk id="29" creationId="{2BC130A6-B997-44F1-9A0E-9C3D0DE05561}"/>
          </ac:spMkLst>
        </pc:spChg>
        <pc:spChg chg="add">
          <ac:chgData name="Noah Galvan" userId="S::ngalvan@stu.chino.k12.ca.us::9a07bbe8-aafb-4b65-876a-39891f5b598d" providerId="AD" clId="Web-{CBB9B395-3F93-0630-207F-4478326CA64B}" dt="2018-11-29T16:43:37.286" v="71"/>
          <ac:spMkLst>
            <pc:docMk/>
            <pc:sldMk cId="3707740965" sldId="260"/>
            <ac:spMk id="30" creationId="{3B70AA4B-F7C5-441B-9D05-37BE495D6682}"/>
          </ac:spMkLst>
        </pc:spChg>
        <pc:picChg chg="mod ord">
          <ac:chgData name="Noah Galvan" userId="S::ngalvan@stu.chino.k12.ca.us::9a07bbe8-aafb-4b65-876a-39891f5b598d" providerId="AD" clId="Web-{CBB9B395-3F93-0630-207F-4478326CA64B}" dt="2018-11-29T17:01:14.758" v="246" actId="1076"/>
          <ac:picMkLst>
            <pc:docMk/>
            <pc:sldMk cId="3707740965" sldId="260"/>
            <ac:picMk id="4" creationId="{711CE605-A469-4D70-AEAD-87AB8DA12746}"/>
          </ac:picMkLst>
        </pc:picChg>
        <pc:picChg chg="mod ord">
          <ac:chgData name="Noah Galvan" userId="S::ngalvan@stu.chino.k12.ca.us::9a07bbe8-aafb-4b65-876a-39891f5b598d" providerId="AD" clId="Web-{CBB9B395-3F93-0630-207F-4478326CA64B}" dt="2018-11-29T17:01:12.758" v="245" actId="1076"/>
          <ac:picMkLst>
            <pc:docMk/>
            <pc:sldMk cId="3707740965" sldId="260"/>
            <ac:picMk id="10" creationId="{3B55D18D-EE88-471C-B541-11CB7337D690}"/>
          </ac:picMkLst>
        </pc:picChg>
      </pc:sldChg>
      <pc:sldChg chg="addSp delSp modSp mod modTransition setBg">
        <pc:chgData name="Noah Galvan" userId="S::ngalvan@stu.chino.k12.ca.us::9a07bbe8-aafb-4b65-876a-39891f5b598d" providerId="AD" clId="Web-{CBB9B395-3F93-0630-207F-4478326CA64B}" dt="2018-11-29T17:03:58.305" v="255"/>
        <pc:sldMkLst>
          <pc:docMk/>
          <pc:sldMk cId="1948748511" sldId="261"/>
        </pc:sldMkLst>
        <pc:spChg chg="mod">
          <ac:chgData name="Noah Galvan" userId="S::ngalvan@stu.chino.k12.ca.us::9a07bbe8-aafb-4b65-876a-39891f5b598d" providerId="AD" clId="Web-{CBB9B395-3F93-0630-207F-4478326CA64B}" dt="2018-11-29T16:45:06.989" v="84" actId="20577"/>
          <ac:spMkLst>
            <pc:docMk/>
            <pc:sldMk cId="1948748511" sldId="261"/>
            <ac:spMk id="2" creationId="{8CB44239-2373-4DE4-8063-E15249D76BA0}"/>
          </ac:spMkLst>
        </pc:spChg>
        <pc:spChg chg="add mod">
          <ac:chgData name="Noah Galvan" userId="S::ngalvan@stu.chino.k12.ca.us::9a07bbe8-aafb-4b65-876a-39891f5b598d" providerId="AD" clId="Web-{CBB9B395-3F93-0630-207F-4478326CA64B}" dt="2018-11-29T16:56:42.038" v="190" actId="20577"/>
          <ac:spMkLst>
            <pc:docMk/>
            <pc:sldMk cId="1948748511" sldId="261"/>
            <ac:spMk id="6" creationId="{37E76610-CF1F-4A8A-A511-3DE6FE2506EA}"/>
          </ac:spMkLst>
        </pc:spChg>
        <pc:spChg chg="add del mod">
          <ac:chgData name="Noah Galvan" userId="S::ngalvan@stu.chino.k12.ca.us::9a07bbe8-aafb-4b65-876a-39891f5b598d" providerId="AD" clId="Web-{CBB9B395-3F93-0630-207F-4478326CA64B}" dt="2018-11-29T16:56:06.288" v="166"/>
          <ac:spMkLst>
            <pc:docMk/>
            <pc:sldMk cId="1948748511" sldId="261"/>
            <ac:spMk id="9" creationId="{853DDC0E-08E6-422F-8481-96CD3918AFBE}"/>
          </ac:spMkLst>
        </pc:spChg>
        <pc:spChg chg="add mod">
          <ac:chgData name="Noah Galvan" userId="S::ngalvan@stu.chino.k12.ca.us::9a07bbe8-aafb-4b65-876a-39891f5b598d" providerId="AD" clId="Web-{CBB9B395-3F93-0630-207F-4478326CA64B}" dt="2018-11-29T16:56:50.445" v="205" actId="20577"/>
          <ac:spMkLst>
            <pc:docMk/>
            <pc:sldMk cId="1948748511" sldId="261"/>
            <ac:spMk id="15" creationId="{721BC489-EFA8-4215-B4BA-B3B704487531}"/>
          </ac:spMkLst>
        </pc:spChg>
        <pc:spChg chg="add">
          <ac:chgData name="Noah Galvan" userId="S::ngalvan@stu.chino.k12.ca.us::9a07bbe8-aafb-4b65-876a-39891f5b598d" providerId="AD" clId="Web-{CBB9B395-3F93-0630-207F-4478326CA64B}" dt="2018-11-29T16:43:46.692" v="72"/>
          <ac:spMkLst>
            <pc:docMk/>
            <pc:sldMk cId="1948748511" sldId="261"/>
            <ac:spMk id="51" creationId="{4C6C9A81-EBD8-4A7D-BE1B-7520E2A46FCD}"/>
          </ac:spMkLst>
        </pc:spChg>
        <pc:spChg chg="add">
          <ac:chgData name="Noah Galvan" userId="S::ngalvan@stu.chino.k12.ca.us::9a07bbe8-aafb-4b65-876a-39891f5b598d" providerId="AD" clId="Web-{CBB9B395-3F93-0630-207F-4478326CA64B}" dt="2018-11-29T16:43:46.692" v="72"/>
          <ac:spMkLst>
            <pc:docMk/>
            <pc:sldMk cId="1948748511" sldId="261"/>
            <ac:spMk id="54" creationId="{1CFBC036-F1E2-42B1-B205-11560583B5BB}"/>
          </ac:spMkLst>
        </pc:spChg>
        <pc:spChg chg="add del">
          <ac:chgData name="Noah Galvan" userId="S::ngalvan@stu.chino.k12.ca.us::9a07bbe8-aafb-4b65-876a-39891f5b598d" providerId="AD" clId="Web-{CBB9B395-3F93-0630-207F-4478326CA64B}" dt="2018-11-29T16:55:24.632" v="163"/>
          <ac:spMkLst>
            <pc:docMk/>
            <pc:sldMk cId="1948748511" sldId="261"/>
            <ac:spMk id="55" creationId="{AE5893B6-2FA3-4BC9-B92C-905AC246BE24}"/>
          </ac:spMkLst>
        </pc:spChg>
        <pc:spChg chg="add">
          <ac:chgData name="Noah Galvan" userId="S::ngalvan@stu.chino.k12.ca.us::9a07bbe8-aafb-4b65-876a-39891f5b598d" providerId="AD" clId="Web-{CBB9B395-3F93-0630-207F-4478326CA64B}" dt="2018-11-29T16:43:46.692" v="72"/>
          <ac:spMkLst>
            <pc:docMk/>
            <pc:sldMk cId="1948748511" sldId="261"/>
            <ac:spMk id="56" creationId="{4BA3E8FD-9F09-4CEA-A256-8F224020BE3B}"/>
          </ac:spMkLst>
        </pc:spChg>
        <pc:spChg chg="add">
          <ac:chgData name="Noah Galvan" userId="S::ngalvan@stu.chino.k12.ca.us::9a07bbe8-aafb-4b65-876a-39891f5b598d" providerId="AD" clId="Web-{CBB9B395-3F93-0630-207F-4478326CA64B}" dt="2018-11-29T16:43:46.692" v="72"/>
          <ac:spMkLst>
            <pc:docMk/>
            <pc:sldMk cId="1948748511" sldId="261"/>
            <ac:spMk id="57" creationId="{CAE376DB-C2F0-4E55-8340-BCF0630E27A0}"/>
          </ac:spMkLst>
        </pc:spChg>
        <pc:spChg chg="add">
          <ac:chgData name="Noah Galvan" userId="S::ngalvan@stu.chino.k12.ca.us::9a07bbe8-aafb-4b65-876a-39891f5b598d" providerId="AD" clId="Web-{CBB9B395-3F93-0630-207F-4478326CA64B}" dt="2018-11-29T16:43:46.692" v="72"/>
          <ac:spMkLst>
            <pc:docMk/>
            <pc:sldMk cId="1948748511" sldId="261"/>
            <ac:spMk id="58" creationId="{932E5045-84D3-4AC5-A922-BB54EC2F2074}"/>
          </ac:spMkLst>
        </pc:spChg>
        <pc:spChg chg="add">
          <ac:chgData name="Noah Galvan" userId="S::ngalvan@stu.chino.k12.ca.us::9a07bbe8-aafb-4b65-876a-39891f5b598d" providerId="AD" clId="Web-{CBB9B395-3F93-0630-207F-4478326CA64B}" dt="2018-11-29T16:43:46.692" v="72"/>
          <ac:spMkLst>
            <pc:docMk/>
            <pc:sldMk cId="1948748511" sldId="261"/>
            <ac:spMk id="59" creationId="{7E7645CB-4AD0-45D4-8A1D-6C7F2CACA899}"/>
          </ac:spMkLst>
        </pc:spChg>
        <pc:picChg chg="add mod">
          <ac:chgData name="Noah Galvan" userId="S::ngalvan@stu.chino.k12.ca.us::9a07bbe8-aafb-4b65-876a-39891f5b598d" providerId="AD" clId="Web-{CBB9B395-3F93-0630-207F-4478326CA64B}" dt="2018-11-29T16:55:44.288" v="165" actId="14100"/>
          <ac:picMkLst>
            <pc:docMk/>
            <pc:sldMk cId="1948748511" sldId="261"/>
            <ac:picMk id="3" creationId="{3515BA8B-253A-4E4D-A976-BD4020400D16}"/>
          </ac:picMkLst>
        </pc:picChg>
        <pc:picChg chg="del mod">
          <ac:chgData name="Noah Galvan" userId="S::ngalvan@stu.chino.k12.ca.us::9a07bbe8-aafb-4b65-876a-39891f5b598d" providerId="AD" clId="Web-{CBB9B395-3F93-0630-207F-4478326CA64B}" dt="2018-11-29T16:55:24.460" v="162"/>
          <ac:picMkLst>
            <pc:docMk/>
            <pc:sldMk cId="1948748511" sldId="261"/>
            <ac:picMk id="11" creationId="{92CF7BA5-BB3A-4A55-BC2E-0A00CE74DA1B}"/>
          </ac:picMkLst>
        </pc:picChg>
        <pc:picChg chg="add mod ord">
          <ac:chgData name="Noah Galvan" userId="S::ngalvan@stu.chino.k12.ca.us::9a07bbe8-aafb-4b65-876a-39891f5b598d" providerId="AD" clId="Web-{CBB9B395-3F93-0630-207F-4478326CA64B}" dt="2018-11-29T16:56:28.866" v="173" actId="14100"/>
          <ac:picMkLst>
            <pc:docMk/>
            <pc:sldMk cId="1948748511" sldId="261"/>
            <ac:picMk id="12" creationId="{C20C33DA-F6BF-4F10-9045-21CD6F7BF8E1}"/>
          </ac:picMkLst>
        </pc:picChg>
        <pc:picChg chg="add">
          <ac:chgData name="Noah Galvan" userId="S::ngalvan@stu.chino.k12.ca.us::9a07bbe8-aafb-4b65-876a-39891f5b598d" providerId="AD" clId="Web-{CBB9B395-3F93-0630-207F-4478326CA64B}" dt="2018-11-29T16:43:46.692" v="72"/>
          <ac:picMkLst>
            <pc:docMk/>
            <pc:sldMk cId="1948748511" sldId="261"/>
            <ac:picMk id="49" creationId="{BED40652-2041-40A8-BD19-217432266812}"/>
          </ac:picMkLst>
        </pc:picChg>
        <pc:picChg chg="add">
          <ac:chgData name="Noah Galvan" userId="S::ngalvan@stu.chino.k12.ca.us::9a07bbe8-aafb-4b65-876a-39891f5b598d" providerId="AD" clId="Web-{CBB9B395-3F93-0630-207F-4478326CA64B}" dt="2018-11-29T16:43:46.692" v="72"/>
          <ac:picMkLst>
            <pc:docMk/>
            <pc:sldMk cId="1948748511" sldId="261"/>
            <ac:picMk id="50" creationId="{3F9E3962-D4A6-4AE1-88E9-74BCE5EB88F5}"/>
          </ac:picMkLst>
        </pc:picChg>
        <pc:picChg chg="add">
          <ac:chgData name="Noah Galvan" userId="S::ngalvan@stu.chino.k12.ca.us::9a07bbe8-aafb-4b65-876a-39891f5b598d" providerId="AD" clId="Web-{CBB9B395-3F93-0630-207F-4478326CA64B}" dt="2018-11-29T16:43:46.692" v="72"/>
          <ac:picMkLst>
            <pc:docMk/>
            <pc:sldMk cId="1948748511" sldId="261"/>
            <ac:picMk id="52" creationId="{79C71F41-5AA1-428C-A1E3-0BD5A769116D}"/>
          </ac:picMkLst>
        </pc:picChg>
        <pc:picChg chg="add">
          <ac:chgData name="Noah Galvan" userId="S::ngalvan@stu.chino.k12.ca.us::9a07bbe8-aafb-4b65-876a-39891f5b598d" providerId="AD" clId="Web-{CBB9B395-3F93-0630-207F-4478326CA64B}" dt="2018-11-29T16:43:46.692" v="72"/>
          <ac:picMkLst>
            <pc:docMk/>
            <pc:sldMk cId="1948748511" sldId="261"/>
            <ac:picMk id="53" creationId="{8AA17048-7FB7-46CB-B99B-8D9D66ECA5B6}"/>
          </ac:picMkLst>
        </pc:picChg>
      </pc:sldChg>
      <pc:sldMasterChg chg="modTransition modSldLayout">
        <pc:chgData name="Noah Galvan" userId="S::ngalvan@stu.chino.k12.ca.us::9a07bbe8-aafb-4b65-876a-39891f5b598d" providerId="AD" clId="Web-{CBB9B395-3F93-0630-207F-4478326CA64B}" dt="2018-11-29T17:03:58.305" v="255"/>
        <pc:sldMasterMkLst>
          <pc:docMk/>
          <pc:sldMasterMk cId="1542570978" sldId="2147484728"/>
        </pc:sldMasterMkLst>
        <pc:sldLayoutChg chg="modTransition">
          <pc:chgData name="Noah Galvan" userId="S::ngalvan@stu.chino.k12.ca.us::9a07bbe8-aafb-4b65-876a-39891f5b598d" providerId="AD" clId="Web-{CBB9B395-3F93-0630-207F-4478326CA64B}" dt="2018-11-29T17:03:58.305" v="255"/>
          <pc:sldLayoutMkLst>
            <pc:docMk/>
            <pc:sldMasterMk cId="1542570978" sldId="2147484728"/>
            <pc:sldLayoutMk cId="3795144937" sldId="2147484729"/>
          </pc:sldLayoutMkLst>
        </pc:sldLayoutChg>
        <pc:sldLayoutChg chg="modTransition">
          <pc:chgData name="Noah Galvan" userId="S::ngalvan@stu.chino.k12.ca.us::9a07bbe8-aafb-4b65-876a-39891f5b598d" providerId="AD" clId="Web-{CBB9B395-3F93-0630-207F-4478326CA64B}" dt="2018-11-29T17:03:58.305" v="255"/>
          <pc:sldLayoutMkLst>
            <pc:docMk/>
            <pc:sldMasterMk cId="1542570978" sldId="2147484728"/>
            <pc:sldLayoutMk cId="103465423" sldId="2147484730"/>
          </pc:sldLayoutMkLst>
        </pc:sldLayoutChg>
        <pc:sldLayoutChg chg="modTransition">
          <pc:chgData name="Noah Galvan" userId="S::ngalvan@stu.chino.k12.ca.us::9a07bbe8-aafb-4b65-876a-39891f5b598d" providerId="AD" clId="Web-{CBB9B395-3F93-0630-207F-4478326CA64B}" dt="2018-11-29T17:03:58.305" v="255"/>
          <pc:sldLayoutMkLst>
            <pc:docMk/>
            <pc:sldMasterMk cId="1542570978" sldId="2147484728"/>
            <pc:sldLayoutMk cId="104084798" sldId="2147484731"/>
          </pc:sldLayoutMkLst>
        </pc:sldLayoutChg>
        <pc:sldLayoutChg chg="modTransition">
          <pc:chgData name="Noah Galvan" userId="S::ngalvan@stu.chino.k12.ca.us::9a07bbe8-aafb-4b65-876a-39891f5b598d" providerId="AD" clId="Web-{CBB9B395-3F93-0630-207F-4478326CA64B}" dt="2018-11-29T17:03:58.305" v="255"/>
          <pc:sldLayoutMkLst>
            <pc:docMk/>
            <pc:sldMasterMk cId="1542570978" sldId="2147484728"/>
            <pc:sldLayoutMk cId="2328306185" sldId="2147484732"/>
          </pc:sldLayoutMkLst>
        </pc:sldLayoutChg>
        <pc:sldLayoutChg chg="modTransition">
          <pc:chgData name="Noah Galvan" userId="S::ngalvan@stu.chino.k12.ca.us::9a07bbe8-aafb-4b65-876a-39891f5b598d" providerId="AD" clId="Web-{CBB9B395-3F93-0630-207F-4478326CA64B}" dt="2018-11-29T17:03:58.305" v="255"/>
          <pc:sldLayoutMkLst>
            <pc:docMk/>
            <pc:sldMasterMk cId="1542570978" sldId="2147484728"/>
            <pc:sldLayoutMk cId="411197121" sldId="2147484733"/>
          </pc:sldLayoutMkLst>
        </pc:sldLayoutChg>
        <pc:sldLayoutChg chg="modTransition">
          <pc:chgData name="Noah Galvan" userId="S::ngalvan@stu.chino.k12.ca.us::9a07bbe8-aafb-4b65-876a-39891f5b598d" providerId="AD" clId="Web-{CBB9B395-3F93-0630-207F-4478326CA64B}" dt="2018-11-29T17:03:58.305" v="255"/>
          <pc:sldLayoutMkLst>
            <pc:docMk/>
            <pc:sldMasterMk cId="1542570978" sldId="2147484728"/>
            <pc:sldLayoutMk cId="1956437377" sldId="2147484734"/>
          </pc:sldLayoutMkLst>
        </pc:sldLayoutChg>
        <pc:sldLayoutChg chg="modTransition">
          <pc:chgData name="Noah Galvan" userId="S::ngalvan@stu.chino.k12.ca.us::9a07bbe8-aafb-4b65-876a-39891f5b598d" providerId="AD" clId="Web-{CBB9B395-3F93-0630-207F-4478326CA64B}" dt="2018-11-29T17:03:58.305" v="255"/>
          <pc:sldLayoutMkLst>
            <pc:docMk/>
            <pc:sldMasterMk cId="1542570978" sldId="2147484728"/>
            <pc:sldLayoutMk cId="1618913767" sldId="2147484735"/>
          </pc:sldLayoutMkLst>
        </pc:sldLayoutChg>
        <pc:sldLayoutChg chg="modTransition">
          <pc:chgData name="Noah Galvan" userId="S::ngalvan@stu.chino.k12.ca.us::9a07bbe8-aafb-4b65-876a-39891f5b598d" providerId="AD" clId="Web-{CBB9B395-3F93-0630-207F-4478326CA64B}" dt="2018-11-29T17:03:58.305" v="255"/>
          <pc:sldLayoutMkLst>
            <pc:docMk/>
            <pc:sldMasterMk cId="1542570978" sldId="2147484728"/>
            <pc:sldLayoutMk cId="1455044203" sldId="2147484736"/>
          </pc:sldLayoutMkLst>
        </pc:sldLayoutChg>
        <pc:sldLayoutChg chg="modTransition">
          <pc:chgData name="Noah Galvan" userId="S::ngalvan@stu.chino.k12.ca.us::9a07bbe8-aafb-4b65-876a-39891f5b598d" providerId="AD" clId="Web-{CBB9B395-3F93-0630-207F-4478326CA64B}" dt="2018-11-29T17:03:58.305" v="255"/>
          <pc:sldLayoutMkLst>
            <pc:docMk/>
            <pc:sldMasterMk cId="1542570978" sldId="2147484728"/>
            <pc:sldLayoutMk cId="400170563" sldId="2147484737"/>
          </pc:sldLayoutMkLst>
        </pc:sldLayoutChg>
        <pc:sldLayoutChg chg="modTransition">
          <pc:chgData name="Noah Galvan" userId="S::ngalvan@stu.chino.k12.ca.us::9a07bbe8-aafb-4b65-876a-39891f5b598d" providerId="AD" clId="Web-{CBB9B395-3F93-0630-207F-4478326CA64B}" dt="2018-11-29T17:03:58.305" v="255"/>
          <pc:sldLayoutMkLst>
            <pc:docMk/>
            <pc:sldMasterMk cId="1542570978" sldId="2147484728"/>
            <pc:sldLayoutMk cId="2007460732" sldId="2147484738"/>
          </pc:sldLayoutMkLst>
        </pc:sldLayoutChg>
        <pc:sldLayoutChg chg="modTransition">
          <pc:chgData name="Noah Galvan" userId="S::ngalvan@stu.chino.k12.ca.us::9a07bbe8-aafb-4b65-876a-39891f5b598d" providerId="AD" clId="Web-{CBB9B395-3F93-0630-207F-4478326CA64B}" dt="2018-11-29T17:03:58.305" v="255"/>
          <pc:sldLayoutMkLst>
            <pc:docMk/>
            <pc:sldMasterMk cId="1542570978" sldId="2147484728"/>
            <pc:sldLayoutMk cId="2929659662" sldId="2147484739"/>
          </pc:sldLayoutMkLst>
        </pc:sldLayoutChg>
        <pc:sldLayoutChg chg="modTransition">
          <pc:chgData name="Noah Galvan" userId="S::ngalvan@stu.chino.k12.ca.us::9a07bbe8-aafb-4b65-876a-39891f5b598d" providerId="AD" clId="Web-{CBB9B395-3F93-0630-207F-4478326CA64B}" dt="2018-11-29T17:03:58.305" v="255"/>
          <pc:sldLayoutMkLst>
            <pc:docMk/>
            <pc:sldMasterMk cId="1542570978" sldId="2147484728"/>
            <pc:sldLayoutMk cId="3770427643" sldId="2147484740"/>
          </pc:sldLayoutMkLst>
        </pc:sldLayoutChg>
        <pc:sldLayoutChg chg="modTransition">
          <pc:chgData name="Noah Galvan" userId="S::ngalvan@stu.chino.k12.ca.us::9a07bbe8-aafb-4b65-876a-39891f5b598d" providerId="AD" clId="Web-{CBB9B395-3F93-0630-207F-4478326CA64B}" dt="2018-11-29T17:03:58.305" v="255"/>
          <pc:sldLayoutMkLst>
            <pc:docMk/>
            <pc:sldMasterMk cId="1542570978" sldId="2147484728"/>
            <pc:sldLayoutMk cId="3664322433" sldId="2147484741"/>
          </pc:sldLayoutMkLst>
        </pc:sldLayoutChg>
        <pc:sldLayoutChg chg="modTransition">
          <pc:chgData name="Noah Galvan" userId="S::ngalvan@stu.chino.k12.ca.us::9a07bbe8-aafb-4b65-876a-39891f5b598d" providerId="AD" clId="Web-{CBB9B395-3F93-0630-207F-4478326CA64B}" dt="2018-11-29T17:03:58.305" v="255"/>
          <pc:sldLayoutMkLst>
            <pc:docMk/>
            <pc:sldMasterMk cId="1542570978" sldId="2147484728"/>
            <pc:sldLayoutMk cId="1699530903" sldId="2147484742"/>
          </pc:sldLayoutMkLst>
        </pc:sldLayoutChg>
        <pc:sldLayoutChg chg="modTransition">
          <pc:chgData name="Noah Galvan" userId="S::ngalvan@stu.chino.k12.ca.us::9a07bbe8-aafb-4b65-876a-39891f5b598d" providerId="AD" clId="Web-{CBB9B395-3F93-0630-207F-4478326CA64B}" dt="2018-11-29T17:03:58.305" v="255"/>
          <pc:sldLayoutMkLst>
            <pc:docMk/>
            <pc:sldMasterMk cId="1542570978" sldId="2147484728"/>
            <pc:sldLayoutMk cId="1902647396" sldId="2147484743"/>
          </pc:sldLayoutMkLst>
        </pc:sldLayoutChg>
        <pc:sldLayoutChg chg="modTransition">
          <pc:chgData name="Noah Galvan" userId="S::ngalvan@stu.chino.k12.ca.us::9a07bbe8-aafb-4b65-876a-39891f5b598d" providerId="AD" clId="Web-{CBB9B395-3F93-0630-207F-4478326CA64B}" dt="2018-11-29T17:03:58.305" v="255"/>
          <pc:sldLayoutMkLst>
            <pc:docMk/>
            <pc:sldMasterMk cId="1542570978" sldId="2147484728"/>
            <pc:sldLayoutMk cId="2600829489" sldId="2147484744"/>
          </pc:sldLayoutMkLst>
        </pc:sldLayoutChg>
        <pc:sldLayoutChg chg="modTransition">
          <pc:chgData name="Noah Galvan" userId="S::ngalvan@stu.chino.k12.ca.us::9a07bbe8-aafb-4b65-876a-39891f5b598d" providerId="AD" clId="Web-{CBB9B395-3F93-0630-207F-4478326CA64B}" dt="2018-11-29T17:03:58.305" v="255"/>
          <pc:sldLayoutMkLst>
            <pc:docMk/>
            <pc:sldMasterMk cId="1542570978" sldId="2147484728"/>
            <pc:sldLayoutMk cId="2800612618" sldId="2147484745"/>
          </pc:sldLayoutMkLst>
        </pc:sldLayoutChg>
      </pc:sldMasterChg>
    </pc:docChg>
  </pc:docChgLst>
  <pc:docChgLst>
    <pc:chgData name="Noah Galvan" userId="S::ngalvan@stu.chino.k12.ca.us::9a07bbe8-aafb-4b65-876a-39891f5b598d" providerId="AD" clId="Web-{AD0B220C-A4C8-1EBF-34BA-C58CBBE0DF15}"/>
    <pc:docChg chg="modSld">
      <pc:chgData name="Noah Galvan" userId="S::ngalvan@stu.chino.k12.ca.us::9a07bbe8-aafb-4b65-876a-39891f5b598d" providerId="AD" clId="Web-{AD0B220C-A4C8-1EBF-34BA-C58CBBE0DF15}" dt="2018-11-28T17:58:47.163" v="259" actId="20577"/>
      <pc:docMkLst>
        <pc:docMk/>
      </pc:docMkLst>
      <pc:sldChg chg="addSp modSp mod setBg delDesignElem">
        <pc:chgData name="Noah Galvan" userId="S::ngalvan@stu.chino.k12.ca.us::9a07bbe8-aafb-4b65-876a-39891f5b598d" providerId="AD" clId="Web-{AD0B220C-A4C8-1EBF-34BA-C58CBBE0DF15}" dt="2018-11-28T17:58:47.163" v="258" actId="20577"/>
        <pc:sldMkLst>
          <pc:docMk/>
          <pc:sldMk cId="109857222" sldId="256"/>
        </pc:sldMkLst>
        <pc:spChg chg="mod">
          <ac:chgData name="Noah Galvan" userId="S::ngalvan@stu.chino.k12.ca.us::9a07bbe8-aafb-4b65-876a-39891f5b598d" providerId="AD" clId="Web-{AD0B220C-A4C8-1EBF-34BA-C58CBBE0DF15}" dt="2018-11-28T17:58:47.163" v="258" actId="20577"/>
          <ac:spMkLst>
            <pc:docMk/>
            <pc:sldMk cId="109857222" sldId="256"/>
            <ac:spMk id="3" creationId="{00000000-0000-0000-0000-000000000000}"/>
          </ac:spMkLst>
        </pc:spChg>
        <pc:spChg chg="add">
          <ac:chgData name="Noah Galvan" userId="S::ngalvan@stu.chino.k12.ca.us::9a07bbe8-aafb-4b65-876a-39891f5b598d" providerId="AD" clId="Web-{AD0B220C-A4C8-1EBF-34BA-C58CBBE0DF15}" dt="2018-11-28T17:42:28.311" v="168"/>
          <ac:spMkLst>
            <pc:docMk/>
            <pc:sldMk cId="109857222" sldId="256"/>
            <ac:spMk id="9" creationId="{C28D0172-F2E0-4763-9C35-F022664959D8}"/>
          </ac:spMkLst>
        </pc:spChg>
        <pc:spChg chg="add">
          <ac:chgData name="Noah Galvan" userId="S::ngalvan@stu.chino.k12.ca.us::9a07bbe8-aafb-4b65-876a-39891f5b598d" providerId="AD" clId="Web-{AD0B220C-A4C8-1EBF-34BA-C58CBBE0DF15}" dt="2018-11-28T17:42:28.311" v="168"/>
          <ac:spMkLst>
            <pc:docMk/>
            <pc:sldMk cId="109857222" sldId="256"/>
            <ac:spMk id="11" creationId="{DF6FB2B2-CE21-407F-B22E-302DADC2C3D3}"/>
          </ac:spMkLst>
        </pc:spChg>
        <pc:spChg chg="add">
          <ac:chgData name="Noah Galvan" userId="S::ngalvan@stu.chino.k12.ca.us::9a07bbe8-aafb-4b65-876a-39891f5b598d" providerId="AD" clId="Web-{AD0B220C-A4C8-1EBF-34BA-C58CBBE0DF15}" dt="2018-11-28T17:42:28.311" v="168"/>
          <ac:spMkLst>
            <pc:docMk/>
            <pc:sldMk cId="109857222" sldId="256"/>
            <ac:spMk id="13" creationId="{9F2851FB-E841-4509-8A6D-A416376EA380}"/>
          </ac:spMkLst>
        </pc:spChg>
      </pc:sldChg>
      <pc:sldChg chg="addSp modSp">
        <pc:chgData name="Noah Galvan" userId="S::ngalvan@stu.chino.k12.ca.us::9a07bbe8-aafb-4b65-876a-39891f5b598d" providerId="AD" clId="Web-{AD0B220C-A4C8-1EBF-34BA-C58CBBE0DF15}" dt="2018-11-28T17:48:52.736" v="215" actId="20577"/>
        <pc:sldMkLst>
          <pc:docMk/>
          <pc:sldMk cId="3001561162" sldId="257"/>
        </pc:sldMkLst>
        <pc:spChg chg="mod">
          <ac:chgData name="Noah Galvan" userId="S::ngalvan@stu.chino.k12.ca.us::9a07bbe8-aafb-4b65-876a-39891f5b598d" providerId="AD" clId="Web-{AD0B220C-A4C8-1EBF-34BA-C58CBBE0DF15}" dt="2018-11-28T17:34:50.244" v="115"/>
          <ac:spMkLst>
            <pc:docMk/>
            <pc:sldMk cId="3001561162" sldId="257"/>
            <ac:spMk id="2" creationId="{0CE8CA24-1786-4FDF-953C-07CD38356309}"/>
          </ac:spMkLst>
        </pc:spChg>
        <pc:spChg chg="mod">
          <ac:chgData name="Noah Galvan" userId="S::ngalvan@stu.chino.k12.ca.us::9a07bbe8-aafb-4b65-876a-39891f5b598d" providerId="AD" clId="Web-{AD0B220C-A4C8-1EBF-34BA-C58CBBE0DF15}" dt="2018-11-28T17:48:52.736" v="215" actId="20577"/>
          <ac:spMkLst>
            <pc:docMk/>
            <pc:sldMk cId="3001561162" sldId="257"/>
            <ac:spMk id="3" creationId="{0E68723B-C878-4C0C-B906-2BD0D956436C}"/>
          </ac:spMkLst>
        </pc:spChg>
        <pc:spChg chg="mod">
          <ac:chgData name="Noah Galvan" userId="S::ngalvan@stu.chino.k12.ca.us::9a07bbe8-aafb-4b65-876a-39891f5b598d" providerId="AD" clId="Web-{AD0B220C-A4C8-1EBF-34BA-C58CBBE0DF15}" dt="2018-11-28T17:34:50.244" v="115"/>
          <ac:spMkLst>
            <pc:docMk/>
            <pc:sldMk cId="3001561162" sldId="257"/>
            <ac:spMk id="6" creationId="{D4968FFF-FDC9-4BBB-BFC5-3CE14ECC843E}"/>
          </ac:spMkLst>
        </pc:spChg>
        <pc:spChg chg="add mod">
          <ac:chgData name="Noah Galvan" userId="S::ngalvan@stu.chino.k12.ca.us::9a07bbe8-aafb-4b65-876a-39891f5b598d" providerId="AD" clId="Web-{AD0B220C-A4C8-1EBF-34BA-C58CBBE0DF15}" dt="2018-11-28T17:36:37.385" v="133"/>
          <ac:spMkLst>
            <pc:docMk/>
            <pc:sldMk cId="3001561162" sldId="257"/>
            <ac:spMk id="8" creationId="{CDBCE45E-6039-439C-B29A-74A553F9AB31}"/>
          </ac:spMkLst>
        </pc:spChg>
        <pc:spChg chg="add">
          <ac:chgData name="Noah Galvan" userId="S::ngalvan@stu.chino.k12.ca.us::9a07bbe8-aafb-4b65-876a-39891f5b598d" providerId="AD" clId="Web-{AD0B220C-A4C8-1EBF-34BA-C58CBBE0DF15}" dt="2018-11-28T17:34:50.244" v="115"/>
          <ac:spMkLst>
            <pc:docMk/>
            <pc:sldMk cId="3001561162" sldId="257"/>
            <ac:spMk id="22" creationId="{D6CEF2A9-EF08-4FB3-AFFB-C5F77AB6E028}"/>
          </ac:spMkLst>
        </pc:spChg>
        <pc:spChg chg="add">
          <ac:chgData name="Noah Galvan" userId="S::ngalvan@stu.chino.k12.ca.us::9a07bbe8-aafb-4b65-876a-39891f5b598d" providerId="AD" clId="Web-{AD0B220C-A4C8-1EBF-34BA-C58CBBE0DF15}" dt="2018-11-28T17:34:50.244" v="115"/>
          <ac:spMkLst>
            <pc:docMk/>
            <pc:sldMk cId="3001561162" sldId="257"/>
            <ac:spMk id="23" creationId="{4109C3C2-C0A8-4559-8462-8007573DF44C}"/>
          </ac:spMkLst>
        </pc:spChg>
        <pc:spChg chg="add">
          <ac:chgData name="Noah Galvan" userId="S::ngalvan@stu.chino.k12.ca.us::9a07bbe8-aafb-4b65-876a-39891f5b598d" providerId="AD" clId="Web-{AD0B220C-A4C8-1EBF-34BA-C58CBBE0DF15}" dt="2018-11-28T17:34:50.244" v="115"/>
          <ac:spMkLst>
            <pc:docMk/>
            <pc:sldMk cId="3001561162" sldId="257"/>
            <ac:spMk id="24" creationId="{4C535542-B72A-4DE0-BE5A-5EA00508C77D}"/>
          </ac:spMkLst>
        </pc:spChg>
        <pc:spChg chg="add">
          <ac:chgData name="Noah Galvan" userId="S::ngalvan@stu.chino.k12.ca.us::9a07bbe8-aafb-4b65-876a-39891f5b598d" providerId="AD" clId="Web-{AD0B220C-A4C8-1EBF-34BA-C58CBBE0DF15}" dt="2018-11-28T17:34:50.244" v="115"/>
          <ac:spMkLst>
            <pc:docMk/>
            <pc:sldMk cId="3001561162" sldId="257"/>
            <ac:spMk id="25" creationId="{11DF0705-615B-4CF3-A16F-8C14680D8BA6}"/>
          </ac:spMkLst>
        </pc:spChg>
        <pc:picChg chg="mod">
          <ac:chgData name="Noah Galvan" userId="S::ngalvan@stu.chino.k12.ca.us::9a07bbe8-aafb-4b65-876a-39891f5b598d" providerId="AD" clId="Web-{AD0B220C-A4C8-1EBF-34BA-C58CBBE0DF15}" dt="2018-11-28T17:35:56.666" v="129" actId="14100"/>
          <ac:picMkLst>
            <pc:docMk/>
            <pc:sldMk cId="3001561162" sldId="257"/>
            <ac:picMk id="4" creationId="{3ED1F33B-56DC-4F23-9B35-64897A063F1C}"/>
          </ac:picMkLst>
        </pc:picChg>
        <pc:picChg chg="add mod">
          <ac:chgData name="Noah Galvan" userId="S::ngalvan@stu.chino.k12.ca.us::9a07bbe8-aafb-4b65-876a-39891f5b598d" providerId="AD" clId="Web-{AD0B220C-A4C8-1EBF-34BA-C58CBBE0DF15}" dt="2018-11-28T17:37:11.636" v="138" actId="14100"/>
          <ac:picMkLst>
            <pc:docMk/>
            <pc:sldMk cId="3001561162" sldId="257"/>
            <ac:picMk id="5" creationId="{AE1DEF68-0C0E-4CD1-BAA9-F3233FD67FF4}"/>
          </ac:picMkLst>
        </pc:picChg>
      </pc:sldChg>
      <pc:sldChg chg="addSp delSp modSp">
        <pc:chgData name="Noah Galvan" userId="S::ngalvan@stu.chino.k12.ca.us::9a07bbe8-aafb-4b65-876a-39891f5b598d" providerId="AD" clId="Web-{AD0B220C-A4C8-1EBF-34BA-C58CBBE0DF15}" dt="2018-11-28T17:48:35.220" v="212" actId="14100"/>
        <pc:sldMkLst>
          <pc:docMk/>
          <pc:sldMk cId="3945592746" sldId="258"/>
        </pc:sldMkLst>
        <pc:spChg chg="mod">
          <ac:chgData name="Noah Galvan" userId="S::ngalvan@stu.chino.k12.ca.us::9a07bbe8-aafb-4b65-876a-39891f5b598d" providerId="AD" clId="Web-{AD0B220C-A4C8-1EBF-34BA-C58CBBE0DF15}" dt="2018-11-28T17:34:15.212" v="110"/>
          <ac:spMkLst>
            <pc:docMk/>
            <pc:sldMk cId="3945592746" sldId="258"/>
            <ac:spMk id="2" creationId="{EBDB453E-108D-4437-919B-FDBFFBB12955}"/>
          </ac:spMkLst>
        </pc:spChg>
        <pc:spChg chg="mod">
          <ac:chgData name="Noah Galvan" userId="S::ngalvan@stu.chino.k12.ca.us::9a07bbe8-aafb-4b65-876a-39891f5b598d" providerId="AD" clId="Web-{AD0B220C-A4C8-1EBF-34BA-C58CBBE0DF15}" dt="2018-11-28T17:48:35.220" v="212" actId="14100"/>
          <ac:spMkLst>
            <pc:docMk/>
            <pc:sldMk cId="3945592746" sldId="258"/>
            <ac:spMk id="3" creationId="{293FFB4B-EAC0-4DF1-88A2-456574F9BAE2}"/>
          </ac:spMkLst>
        </pc:spChg>
        <pc:spChg chg="mod ord">
          <ac:chgData name="Noah Galvan" userId="S::ngalvan@stu.chino.k12.ca.us::9a07bbe8-aafb-4b65-876a-39891f5b598d" providerId="AD" clId="Web-{AD0B220C-A4C8-1EBF-34BA-C58CBBE0DF15}" dt="2018-11-28T17:34:15.212" v="110"/>
          <ac:spMkLst>
            <pc:docMk/>
            <pc:sldMk cId="3945592746" sldId="258"/>
            <ac:spMk id="6" creationId="{07818353-6627-4AE4-BC44-8FA06868ECC1}"/>
          </ac:spMkLst>
        </pc:spChg>
        <pc:spChg chg="add del mod">
          <ac:chgData name="Noah Galvan" userId="S::ngalvan@stu.chino.k12.ca.us::9a07bbe8-aafb-4b65-876a-39891f5b598d" providerId="AD" clId="Web-{AD0B220C-A4C8-1EBF-34BA-C58CBBE0DF15}" dt="2018-11-28T17:31:39.726" v="92"/>
          <ac:spMkLst>
            <pc:docMk/>
            <pc:sldMk cId="3945592746" sldId="258"/>
            <ac:spMk id="8" creationId="{AF8104BA-2352-4F93-814A-245FAC329FBE}"/>
          </ac:spMkLst>
        </pc:spChg>
        <pc:spChg chg="add del mod">
          <ac:chgData name="Noah Galvan" userId="S::ngalvan@stu.chino.k12.ca.us::9a07bbe8-aafb-4b65-876a-39891f5b598d" providerId="AD" clId="Web-{AD0B220C-A4C8-1EBF-34BA-C58CBBE0DF15}" dt="2018-11-28T17:31:34.273" v="91"/>
          <ac:spMkLst>
            <pc:docMk/>
            <pc:sldMk cId="3945592746" sldId="258"/>
            <ac:spMk id="12" creationId="{8D841D59-7E47-463D-87D4-174D1BC1D550}"/>
          </ac:spMkLst>
        </pc:spChg>
        <pc:spChg chg="add mod">
          <ac:chgData name="Noah Galvan" userId="S::ngalvan@stu.chino.k12.ca.us::9a07bbe8-aafb-4b65-876a-39891f5b598d" providerId="AD" clId="Web-{AD0B220C-A4C8-1EBF-34BA-C58CBBE0DF15}" dt="2018-11-28T17:34:15.212" v="110"/>
          <ac:spMkLst>
            <pc:docMk/>
            <pc:sldMk cId="3945592746" sldId="258"/>
            <ac:spMk id="16" creationId="{4D08A0CA-5207-4B30-852D-D000B45BD20F}"/>
          </ac:spMkLst>
        </pc:spChg>
        <pc:spChg chg="add">
          <ac:chgData name="Noah Galvan" userId="S::ngalvan@stu.chino.k12.ca.us::9a07bbe8-aafb-4b65-876a-39891f5b598d" providerId="AD" clId="Web-{AD0B220C-A4C8-1EBF-34BA-C58CBBE0DF15}" dt="2018-11-28T17:34:15.212" v="110"/>
          <ac:spMkLst>
            <pc:docMk/>
            <pc:sldMk cId="3945592746" sldId="258"/>
            <ac:spMk id="21" creationId="{172A5208-F06F-4E40-A2A4-536C477FD047}"/>
          </ac:spMkLst>
        </pc:spChg>
        <pc:spChg chg="add">
          <ac:chgData name="Noah Galvan" userId="S::ngalvan@stu.chino.k12.ca.us::9a07bbe8-aafb-4b65-876a-39891f5b598d" providerId="AD" clId="Web-{AD0B220C-A4C8-1EBF-34BA-C58CBBE0DF15}" dt="2018-11-28T17:34:15.212" v="110"/>
          <ac:spMkLst>
            <pc:docMk/>
            <pc:sldMk cId="3945592746" sldId="258"/>
            <ac:spMk id="23" creationId="{6778F665-E696-4E2E-8233-E17BE8970D50}"/>
          </ac:spMkLst>
        </pc:spChg>
        <pc:spChg chg="add">
          <ac:chgData name="Noah Galvan" userId="S::ngalvan@stu.chino.k12.ca.us::9a07bbe8-aafb-4b65-876a-39891f5b598d" providerId="AD" clId="Web-{AD0B220C-A4C8-1EBF-34BA-C58CBBE0DF15}" dt="2018-11-28T17:34:15.212" v="110"/>
          <ac:spMkLst>
            <pc:docMk/>
            <pc:sldMk cId="3945592746" sldId="258"/>
            <ac:spMk id="25" creationId="{227D4A37-3DA5-4A83-8BCA-E40A93967672}"/>
          </ac:spMkLst>
        </pc:spChg>
        <pc:spChg chg="add">
          <ac:chgData name="Noah Galvan" userId="S::ngalvan@stu.chino.k12.ca.us::9a07bbe8-aafb-4b65-876a-39891f5b598d" providerId="AD" clId="Web-{AD0B220C-A4C8-1EBF-34BA-C58CBBE0DF15}" dt="2018-11-28T17:34:15.212" v="110"/>
          <ac:spMkLst>
            <pc:docMk/>
            <pc:sldMk cId="3945592746" sldId="258"/>
            <ac:spMk id="27" creationId="{1B111820-A087-4A1C-93B0-CBE6D20EB022}"/>
          </ac:spMkLst>
        </pc:spChg>
        <pc:picChg chg="del">
          <ac:chgData name="Noah Galvan" userId="S::ngalvan@stu.chino.k12.ca.us::9a07bbe8-aafb-4b65-876a-39891f5b598d" providerId="AD" clId="Web-{AD0B220C-A4C8-1EBF-34BA-C58CBBE0DF15}" dt="2018-11-28T17:29:07.912" v="45"/>
          <ac:picMkLst>
            <pc:docMk/>
            <pc:sldMk cId="3945592746" sldId="258"/>
            <ac:picMk id="4" creationId="{6C440886-85B1-4D5C-A933-8A0D6EA69E88}"/>
          </ac:picMkLst>
        </pc:picChg>
        <pc:picChg chg="add mod ord">
          <ac:chgData name="Noah Galvan" userId="S::ngalvan@stu.chino.k12.ca.us::9a07bbe8-aafb-4b65-876a-39891f5b598d" providerId="AD" clId="Web-{AD0B220C-A4C8-1EBF-34BA-C58CBBE0DF15}" dt="2018-11-28T17:34:37.525" v="114" actId="1076"/>
          <ac:picMkLst>
            <pc:docMk/>
            <pc:sldMk cId="3945592746" sldId="258"/>
            <ac:picMk id="5" creationId="{B1B1205C-305A-4ABC-A935-132F9DC961D9}"/>
          </ac:picMkLst>
        </pc:picChg>
        <pc:picChg chg="add mod">
          <ac:chgData name="Noah Galvan" userId="S::ngalvan@stu.chino.k12.ca.us::9a07bbe8-aafb-4b65-876a-39891f5b598d" providerId="AD" clId="Web-{AD0B220C-A4C8-1EBF-34BA-C58CBBE0DF15}" dt="2018-11-28T17:34:25.900" v="112" actId="1076"/>
          <ac:picMkLst>
            <pc:docMk/>
            <pc:sldMk cId="3945592746" sldId="258"/>
            <ac:picMk id="10" creationId="{1A185C6D-749F-41AB-AC26-C09CEAF2547A}"/>
          </ac:picMkLst>
        </pc:picChg>
        <pc:picChg chg="add mod ord">
          <ac:chgData name="Noah Galvan" userId="S::ngalvan@stu.chino.k12.ca.us::9a07bbe8-aafb-4b65-876a-39891f5b598d" providerId="AD" clId="Web-{AD0B220C-A4C8-1EBF-34BA-C58CBBE0DF15}" dt="2018-11-28T17:34:15.212" v="110"/>
          <ac:picMkLst>
            <pc:docMk/>
            <pc:sldMk cId="3945592746" sldId="258"/>
            <ac:picMk id="14" creationId="{23EC2F12-56AC-4213-A575-2DD78CBC7DE5}"/>
          </ac:picMkLst>
        </pc:picChg>
      </pc:sldChg>
      <pc:sldChg chg="addSp delSp modSp">
        <pc:chgData name="Noah Galvan" userId="S::ngalvan@stu.chino.k12.ca.us::9a07bbe8-aafb-4b65-876a-39891f5b598d" providerId="AD" clId="Web-{AD0B220C-A4C8-1EBF-34BA-C58CBBE0DF15}" dt="2018-11-28T17:49:21.299" v="223" actId="14100"/>
        <pc:sldMkLst>
          <pc:docMk/>
          <pc:sldMk cId="693861609" sldId="259"/>
        </pc:sldMkLst>
        <pc:spChg chg="add mod">
          <ac:chgData name="Noah Galvan" userId="S::ngalvan@stu.chino.k12.ca.us::9a07bbe8-aafb-4b65-876a-39891f5b598d" providerId="AD" clId="Web-{AD0B220C-A4C8-1EBF-34BA-C58CBBE0DF15}" dt="2018-11-28T17:41:11.654" v="157"/>
          <ac:spMkLst>
            <pc:docMk/>
            <pc:sldMk cId="693861609" sldId="259"/>
            <ac:spMk id="4" creationId="{332EFC70-F488-48BD-BA68-E88DB91A9CF0}"/>
          </ac:spMkLst>
        </pc:spChg>
        <pc:spChg chg="mod ord">
          <ac:chgData name="Noah Galvan" userId="S::ngalvan@stu.chino.k12.ca.us::9a07bbe8-aafb-4b65-876a-39891f5b598d" providerId="AD" clId="Web-{AD0B220C-A4C8-1EBF-34BA-C58CBBE0DF15}" dt="2018-11-28T17:49:21.299" v="223" actId="14100"/>
          <ac:spMkLst>
            <pc:docMk/>
            <pc:sldMk cId="693861609" sldId="259"/>
            <ac:spMk id="5" creationId="{2E498799-B58B-4B34-AD67-DC26B4A54CDB}"/>
          </ac:spMkLst>
        </pc:spChg>
        <pc:spChg chg="mod">
          <ac:chgData name="Noah Galvan" userId="S::ngalvan@stu.chino.k12.ca.us::9a07bbe8-aafb-4b65-876a-39891f5b598d" providerId="AD" clId="Web-{AD0B220C-A4C8-1EBF-34BA-C58CBBE0DF15}" dt="2018-11-28T17:41:11.654" v="157"/>
          <ac:spMkLst>
            <pc:docMk/>
            <pc:sldMk cId="693861609" sldId="259"/>
            <ac:spMk id="9" creationId="{0EB50DAD-95CF-4D44-87B6-76E00E0F7E37}"/>
          </ac:spMkLst>
        </pc:spChg>
        <pc:spChg chg="mod ord">
          <ac:chgData name="Noah Galvan" userId="S::ngalvan@stu.chino.k12.ca.us::9a07bbe8-aafb-4b65-876a-39891f5b598d" providerId="AD" clId="Web-{AD0B220C-A4C8-1EBF-34BA-C58CBBE0DF15}" dt="2018-11-28T17:41:11.654" v="157"/>
          <ac:spMkLst>
            <pc:docMk/>
            <pc:sldMk cId="693861609" sldId="259"/>
            <ac:spMk id="12" creationId="{54AE5378-232A-44E7-9A0B-1CD4A9A9E44E}"/>
          </ac:spMkLst>
        </pc:spChg>
        <pc:spChg chg="add mod">
          <ac:chgData name="Noah Galvan" userId="S::ngalvan@stu.chino.k12.ca.us::9a07bbe8-aafb-4b65-876a-39891f5b598d" providerId="AD" clId="Web-{AD0B220C-A4C8-1EBF-34BA-C58CBBE0DF15}" dt="2018-11-28T17:41:11.654" v="157"/>
          <ac:spMkLst>
            <pc:docMk/>
            <pc:sldMk cId="693861609" sldId="259"/>
            <ac:spMk id="13" creationId="{EC12C56C-2E8C-4BEE-A169-D56C9EA252F6}"/>
          </ac:spMkLst>
        </pc:spChg>
        <pc:spChg chg="add">
          <ac:chgData name="Noah Galvan" userId="S::ngalvan@stu.chino.k12.ca.us::9a07bbe8-aafb-4b65-876a-39891f5b598d" providerId="AD" clId="Web-{AD0B220C-A4C8-1EBF-34BA-C58CBBE0DF15}" dt="2018-11-28T17:41:11.654" v="157"/>
          <ac:spMkLst>
            <pc:docMk/>
            <pc:sldMk cId="693861609" sldId="259"/>
            <ac:spMk id="26" creationId="{B73B6772-591A-4693-928C-DBC76DED4243}"/>
          </ac:spMkLst>
        </pc:spChg>
        <pc:spChg chg="add">
          <ac:chgData name="Noah Galvan" userId="S::ngalvan@stu.chino.k12.ca.us::9a07bbe8-aafb-4b65-876a-39891f5b598d" providerId="AD" clId="Web-{AD0B220C-A4C8-1EBF-34BA-C58CBBE0DF15}" dt="2018-11-28T17:41:11.654" v="157"/>
          <ac:spMkLst>
            <pc:docMk/>
            <pc:sldMk cId="693861609" sldId="259"/>
            <ac:spMk id="28" creationId="{DF7B3D85-9113-4F35-900A-E715C57FF59B}"/>
          </ac:spMkLst>
        </pc:spChg>
        <pc:spChg chg="add">
          <ac:chgData name="Noah Galvan" userId="S::ngalvan@stu.chino.k12.ca.us::9a07bbe8-aafb-4b65-876a-39891f5b598d" providerId="AD" clId="Web-{AD0B220C-A4C8-1EBF-34BA-C58CBBE0DF15}" dt="2018-11-28T17:41:11.654" v="157"/>
          <ac:spMkLst>
            <pc:docMk/>
            <pc:sldMk cId="693861609" sldId="259"/>
            <ac:spMk id="30" creationId="{C680EBCB-6C14-4A9B-8857-C922E0F46706}"/>
          </ac:spMkLst>
        </pc:spChg>
        <pc:spChg chg="add">
          <ac:chgData name="Noah Galvan" userId="S::ngalvan@stu.chino.k12.ca.us::9a07bbe8-aafb-4b65-876a-39891f5b598d" providerId="AD" clId="Web-{AD0B220C-A4C8-1EBF-34BA-C58CBBE0DF15}" dt="2018-11-28T17:41:11.654" v="157"/>
          <ac:spMkLst>
            <pc:docMk/>
            <pc:sldMk cId="693861609" sldId="259"/>
            <ac:spMk id="31" creationId="{9A88AE3E-2DAB-4AA1-916B-90374D40BA43}"/>
          </ac:spMkLst>
        </pc:spChg>
        <pc:picChg chg="add del mod">
          <ac:chgData name="Noah Galvan" userId="S::ngalvan@stu.chino.k12.ca.us::9a07bbe8-aafb-4b65-876a-39891f5b598d" providerId="AD" clId="Web-{AD0B220C-A4C8-1EBF-34BA-C58CBBE0DF15}" dt="2018-11-28T17:40:04.481" v="147"/>
          <ac:picMkLst>
            <pc:docMk/>
            <pc:sldMk cId="693861609" sldId="259"/>
            <ac:picMk id="2" creationId="{9210A877-5B86-408A-8E6D-EAF6D712381D}"/>
          </ac:picMkLst>
        </pc:picChg>
        <pc:picChg chg="add mod ord">
          <ac:chgData name="Noah Galvan" userId="S::ngalvan@stu.chino.k12.ca.us::9a07bbe8-aafb-4b65-876a-39891f5b598d" providerId="AD" clId="Web-{AD0B220C-A4C8-1EBF-34BA-C58CBBE0DF15}" dt="2018-11-28T17:42:18.873" v="167" actId="14100"/>
          <ac:picMkLst>
            <pc:docMk/>
            <pc:sldMk cId="693861609" sldId="259"/>
            <ac:picMk id="8" creationId="{83573629-ED4B-4F2C-B191-8B25CF06CA12}"/>
          </ac:picMkLst>
        </pc:picChg>
        <pc:picChg chg="mod">
          <ac:chgData name="Noah Galvan" userId="S::ngalvan@stu.chino.k12.ca.us::9a07bbe8-aafb-4b65-876a-39891f5b598d" providerId="AD" clId="Web-{AD0B220C-A4C8-1EBF-34BA-C58CBBE0DF15}" dt="2018-11-28T17:41:49.357" v="164" actId="14100"/>
          <ac:picMkLst>
            <pc:docMk/>
            <pc:sldMk cId="693861609" sldId="259"/>
            <ac:picMk id="10" creationId="{7C2E0228-C2B0-4106-8B0A-47E2321171F4}"/>
          </ac:picMkLst>
        </pc:picChg>
        <pc:picChg chg="mod">
          <ac:chgData name="Noah Galvan" userId="S::ngalvan@stu.chino.k12.ca.us::9a07bbe8-aafb-4b65-876a-39891f5b598d" providerId="AD" clId="Web-{AD0B220C-A4C8-1EBF-34BA-C58CBBE0DF15}" dt="2018-11-28T17:41:17.295" v="158" actId="1076"/>
          <ac:picMkLst>
            <pc:docMk/>
            <pc:sldMk cId="693861609" sldId="259"/>
            <ac:picMk id="15" creationId="{85511509-52CF-4469-8FE2-A4337D86AA11}"/>
          </ac:picMkLst>
        </pc:picChg>
      </pc:sldChg>
      <pc:sldChg chg="addSp delSp modSp">
        <pc:chgData name="Noah Galvan" userId="S::ngalvan@stu.chino.k12.ca.us::9a07bbe8-aafb-4b65-876a-39891f5b598d" providerId="AD" clId="Web-{AD0B220C-A4C8-1EBF-34BA-C58CBBE0DF15}" dt="2018-11-28T17:27:08.333" v="41" actId="14100"/>
        <pc:sldMkLst>
          <pc:docMk/>
          <pc:sldMk cId="3707740965" sldId="260"/>
        </pc:sldMkLst>
        <pc:spChg chg="mod">
          <ac:chgData name="Noah Galvan" userId="S::ngalvan@stu.chino.k12.ca.us::9a07bbe8-aafb-4b65-876a-39891f5b598d" providerId="AD" clId="Web-{AD0B220C-A4C8-1EBF-34BA-C58CBBE0DF15}" dt="2018-11-28T17:24:16.988" v="16"/>
          <ac:spMkLst>
            <pc:docMk/>
            <pc:sldMk cId="3707740965" sldId="260"/>
            <ac:spMk id="2" creationId="{EBE48470-BCFB-4A30-9642-6B4BBDCD2AAD}"/>
          </ac:spMkLst>
        </pc:spChg>
        <pc:spChg chg="mod">
          <ac:chgData name="Noah Galvan" userId="S::ngalvan@stu.chino.k12.ca.us::9a07bbe8-aafb-4b65-876a-39891f5b598d" providerId="AD" clId="Web-{AD0B220C-A4C8-1EBF-34BA-C58CBBE0DF15}" dt="2018-11-28T17:27:08.333" v="41" actId="14100"/>
          <ac:spMkLst>
            <pc:docMk/>
            <pc:sldMk cId="3707740965" sldId="260"/>
            <ac:spMk id="3" creationId="{4903D87E-9C24-40E7-A7DA-226186650B4A}"/>
          </ac:spMkLst>
        </pc:spChg>
        <pc:spChg chg="mod">
          <ac:chgData name="Noah Galvan" userId="S::ngalvan@stu.chino.k12.ca.us::9a07bbe8-aafb-4b65-876a-39891f5b598d" providerId="AD" clId="Web-{AD0B220C-A4C8-1EBF-34BA-C58CBBE0DF15}" dt="2018-11-28T17:24:55.238" v="25" actId="20577"/>
          <ac:spMkLst>
            <pc:docMk/>
            <pc:sldMk cId="3707740965" sldId="260"/>
            <ac:spMk id="6" creationId="{9CB94B0E-1882-4732-98E8-8E3258505A91}"/>
          </ac:spMkLst>
        </pc:spChg>
        <pc:spChg chg="add mod">
          <ac:chgData name="Noah Galvan" userId="S::ngalvan@stu.chino.k12.ca.us::9a07bbe8-aafb-4b65-876a-39891f5b598d" providerId="AD" clId="Web-{AD0B220C-A4C8-1EBF-34BA-C58CBBE0DF15}" dt="2018-11-28T17:24:16.988" v="16"/>
          <ac:spMkLst>
            <pc:docMk/>
            <pc:sldMk cId="3707740965" sldId="260"/>
            <ac:spMk id="8" creationId="{7E6F642F-4D08-436F-A93F-1DE9A72ED27C}"/>
          </ac:spMkLst>
        </pc:spChg>
        <pc:spChg chg="add mod">
          <ac:chgData name="Noah Galvan" userId="S::ngalvan@stu.chino.k12.ca.us::9a07bbe8-aafb-4b65-876a-39891f5b598d" providerId="AD" clId="Web-{AD0B220C-A4C8-1EBF-34BA-C58CBBE0DF15}" dt="2018-11-28T17:26:02.895" v="34"/>
          <ac:spMkLst>
            <pc:docMk/>
            <pc:sldMk cId="3707740965" sldId="260"/>
            <ac:spMk id="12" creationId="{557DE26C-F232-4245-ADDC-2967B39A4B71}"/>
          </ac:spMkLst>
        </pc:spChg>
        <pc:spChg chg="add">
          <ac:chgData name="Noah Galvan" userId="S::ngalvan@stu.chino.k12.ca.us::9a07bbe8-aafb-4b65-876a-39891f5b598d" providerId="AD" clId="Web-{AD0B220C-A4C8-1EBF-34BA-C58CBBE0DF15}" dt="2018-11-28T17:24:16.988" v="16"/>
          <ac:spMkLst>
            <pc:docMk/>
            <pc:sldMk cId="3707740965" sldId="260"/>
            <ac:spMk id="20" creationId="{27ED9C6F-41DF-4D9F-BA1A-51F35214CD30}"/>
          </ac:spMkLst>
        </pc:spChg>
        <pc:spChg chg="add">
          <ac:chgData name="Noah Galvan" userId="S::ngalvan@stu.chino.k12.ca.us::9a07bbe8-aafb-4b65-876a-39891f5b598d" providerId="AD" clId="Web-{AD0B220C-A4C8-1EBF-34BA-C58CBBE0DF15}" dt="2018-11-28T17:24:16.988" v="16"/>
          <ac:spMkLst>
            <pc:docMk/>
            <pc:sldMk cId="3707740965" sldId="260"/>
            <ac:spMk id="21" creationId="{30229322-788F-4D9D-B670-83490ECE437D}"/>
          </ac:spMkLst>
        </pc:spChg>
        <pc:spChg chg="add">
          <ac:chgData name="Noah Galvan" userId="S::ngalvan@stu.chino.k12.ca.us::9a07bbe8-aafb-4b65-876a-39891f5b598d" providerId="AD" clId="Web-{AD0B220C-A4C8-1EBF-34BA-C58CBBE0DF15}" dt="2018-11-28T17:24:16.988" v="16"/>
          <ac:spMkLst>
            <pc:docMk/>
            <pc:sldMk cId="3707740965" sldId="260"/>
            <ac:spMk id="22" creationId="{ADF4A6DD-CB54-40FE-922D-F885BAA4EA21}"/>
          </ac:spMkLst>
        </pc:spChg>
        <pc:picChg chg="mod">
          <ac:chgData name="Noah Galvan" userId="S::ngalvan@stu.chino.k12.ca.us::9a07bbe8-aafb-4b65-876a-39891f5b598d" providerId="AD" clId="Web-{AD0B220C-A4C8-1EBF-34BA-C58CBBE0DF15}" dt="2018-11-28T17:24:47.988" v="21" actId="1076"/>
          <ac:picMkLst>
            <pc:docMk/>
            <pc:sldMk cId="3707740965" sldId="260"/>
            <ac:picMk id="4" creationId="{711CE605-A469-4D70-AEAD-87AB8DA12746}"/>
          </ac:picMkLst>
        </pc:picChg>
        <pc:picChg chg="add del mod ord">
          <ac:chgData name="Noah Galvan" userId="S::ngalvan@stu.chino.k12.ca.us::9a07bbe8-aafb-4b65-876a-39891f5b598d" providerId="AD" clId="Web-{AD0B220C-A4C8-1EBF-34BA-C58CBBE0DF15}" dt="2018-11-28T17:25:17.707" v="30"/>
          <ac:picMkLst>
            <pc:docMk/>
            <pc:sldMk cId="3707740965" sldId="260"/>
            <ac:picMk id="5" creationId="{D0967D0F-3556-4B80-8E4E-8178DB854BF1}"/>
          </ac:picMkLst>
        </pc:picChg>
        <pc:picChg chg="add mod">
          <ac:chgData name="Noah Galvan" userId="S::ngalvan@stu.chino.k12.ca.us::9a07bbe8-aafb-4b65-876a-39891f5b598d" providerId="AD" clId="Web-{AD0B220C-A4C8-1EBF-34BA-C58CBBE0DF15}" dt="2018-11-28T17:26:21.739" v="37" actId="14100"/>
          <ac:picMkLst>
            <pc:docMk/>
            <pc:sldMk cId="3707740965" sldId="260"/>
            <ac:picMk id="10" creationId="{3B55D18D-EE88-471C-B541-11CB7337D690}"/>
          </ac:picMkLst>
        </pc:picChg>
      </pc:sldChg>
      <pc:sldChg chg="addSp delSp modSp">
        <pc:chgData name="Noah Galvan" userId="S::ngalvan@stu.chino.k12.ca.us::9a07bbe8-aafb-4b65-876a-39891f5b598d" providerId="AD" clId="Web-{AD0B220C-A4C8-1EBF-34BA-C58CBBE0DF15}" dt="2018-11-28T17:47:01.829" v="204" actId="1076"/>
        <pc:sldMkLst>
          <pc:docMk/>
          <pc:sldMk cId="1948748511" sldId="261"/>
        </pc:sldMkLst>
        <pc:spChg chg="mod">
          <ac:chgData name="Noah Galvan" userId="S::ngalvan@stu.chino.k12.ca.us::9a07bbe8-aafb-4b65-876a-39891f5b598d" providerId="AD" clId="Web-{AD0B220C-A4C8-1EBF-34BA-C58CBBE0DF15}" dt="2018-11-28T17:46:20.250" v="196"/>
          <ac:spMkLst>
            <pc:docMk/>
            <pc:sldMk cId="1948748511" sldId="261"/>
            <ac:spMk id="2" creationId="{8CB44239-2373-4DE4-8063-E15249D76BA0}"/>
          </ac:spMkLst>
        </pc:spChg>
        <pc:spChg chg="add mod">
          <ac:chgData name="Noah Galvan" userId="S::ngalvan@stu.chino.k12.ca.us::9a07bbe8-aafb-4b65-876a-39891f5b598d" providerId="AD" clId="Web-{AD0B220C-A4C8-1EBF-34BA-C58CBBE0DF15}" dt="2018-11-28T17:46:20.250" v="196"/>
          <ac:spMkLst>
            <pc:docMk/>
            <pc:sldMk cId="1948748511" sldId="261"/>
            <ac:spMk id="5" creationId="{3424EFAF-0701-4C34-905A-AB5A032E0EF7}"/>
          </ac:spMkLst>
        </pc:spChg>
        <pc:spChg chg="add del mod">
          <ac:chgData name="Noah Galvan" userId="S::ngalvan@stu.chino.k12.ca.us::9a07bbe8-aafb-4b65-876a-39891f5b598d" providerId="AD" clId="Web-{AD0B220C-A4C8-1EBF-34BA-C58CBBE0DF15}" dt="2018-11-28T17:46:15.219" v="191"/>
          <ac:spMkLst>
            <pc:docMk/>
            <pc:sldMk cId="1948748511" sldId="261"/>
            <ac:spMk id="9" creationId="{B7E84F06-6B1A-4E6F-ADA3-1BC4C2B4A5B9}"/>
          </ac:spMkLst>
        </pc:spChg>
        <pc:spChg chg="add mod">
          <ac:chgData name="Noah Galvan" userId="S::ngalvan@stu.chino.k12.ca.us::9a07bbe8-aafb-4b65-876a-39891f5b598d" providerId="AD" clId="Web-{AD0B220C-A4C8-1EBF-34BA-C58CBBE0DF15}" dt="2018-11-28T17:46:20.250" v="196"/>
          <ac:spMkLst>
            <pc:docMk/>
            <pc:sldMk cId="1948748511" sldId="261"/>
            <ac:spMk id="14" creationId="{4CC7410E-1622-4830-BD42-5AF79809DF62}"/>
          </ac:spMkLst>
        </pc:spChg>
        <pc:spChg chg="del mod">
          <ac:chgData name="Noah Galvan" userId="S::ngalvan@stu.chino.k12.ca.us::9a07bbe8-aafb-4b65-876a-39891f5b598d" providerId="AD" clId="Web-{AD0B220C-A4C8-1EBF-34BA-C58CBBE0DF15}" dt="2018-11-28T17:44:42.078" v="174"/>
          <ac:spMkLst>
            <pc:docMk/>
            <pc:sldMk cId="1948748511" sldId="261"/>
            <ac:spMk id="35" creationId="{9F984149-BBBE-49EC-A955-F81E9542C6B5}"/>
          </ac:spMkLst>
        </pc:spChg>
        <pc:spChg chg="add">
          <ac:chgData name="Noah Galvan" userId="S::ngalvan@stu.chino.k12.ca.us::9a07bbe8-aafb-4b65-876a-39891f5b598d" providerId="AD" clId="Web-{AD0B220C-A4C8-1EBF-34BA-C58CBBE0DF15}" dt="2018-11-28T17:46:20.250" v="196"/>
          <ac:spMkLst>
            <pc:docMk/>
            <pc:sldMk cId="1948748511" sldId="261"/>
            <ac:spMk id="39" creationId="{8DB971D8-C6E3-4485-8895-8ABD7A9AB73D}"/>
          </ac:spMkLst>
        </pc:spChg>
        <pc:spChg chg="add">
          <ac:chgData name="Noah Galvan" userId="S::ngalvan@stu.chino.k12.ca.us::9a07bbe8-aafb-4b65-876a-39891f5b598d" providerId="AD" clId="Web-{AD0B220C-A4C8-1EBF-34BA-C58CBBE0DF15}" dt="2018-11-28T17:46:20.250" v="196"/>
          <ac:spMkLst>
            <pc:docMk/>
            <pc:sldMk cId="1948748511" sldId="261"/>
            <ac:spMk id="41" creationId="{4526474A-480D-4539-BBC4-C39D5B71BF5B}"/>
          </ac:spMkLst>
        </pc:spChg>
        <pc:spChg chg="add">
          <ac:chgData name="Noah Galvan" userId="S::ngalvan@stu.chino.k12.ca.us::9a07bbe8-aafb-4b65-876a-39891f5b598d" providerId="AD" clId="Web-{AD0B220C-A4C8-1EBF-34BA-C58CBBE0DF15}" dt="2018-11-28T17:46:20.250" v="196"/>
          <ac:spMkLst>
            <pc:docMk/>
            <pc:sldMk cId="1948748511" sldId="261"/>
            <ac:spMk id="42" creationId="{B9C04DC5-313B-4FE4-B868-5672A376419F}"/>
          </ac:spMkLst>
        </pc:spChg>
        <pc:spChg chg="add">
          <ac:chgData name="Noah Galvan" userId="S::ngalvan@stu.chino.k12.ca.us::9a07bbe8-aafb-4b65-876a-39891f5b598d" providerId="AD" clId="Web-{AD0B220C-A4C8-1EBF-34BA-C58CBBE0DF15}" dt="2018-11-28T17:46:20.250" v="196"/>
          <ac:spMkLst>
            <pc:docMk/>
            <pc:sldMk cId="1948748511" sldId="261"/>
            <ac:spMk id="43" creationId="{1BBBFF8E-A51B-4081-B134-B1E893A89F48}"/>
          </ac:spMkLst>
        </pc:spChg>
        <pc:spChg chg="add">
          <ac:chgData name="Noah Galvan" userId="S::ngalvan@stu.chino.k12.ca.us::9a07bbe8-aafb-4b65-876a-39891f5b598d" providerId="AD" clId="Web-{AD0B220C-A4C8-1EBF-34BA-C58CBBE0DF15}" dt="2018-11-28T17:46:20.250" v="196"/>
          <ac:spMkLst>
            <pc:docMk/>
            <pc:sldMk cId="1948748511" sldId="261"/>
            <ac:spMk id="46" creationId="{329FDD08-42D8-4AFF-90E5-5DAA5BC4CBD8}"/>
          </ac:spMkLst>
        </pc:spChg>
        <pc:spChg chg="add">
          <ac:chgData name="Noah Galvan" userId="S::ngalvan@stu.chino.k12.ca.us::9a07bbe8-aafb-4b65-876a-39891f5b598d" providerId="AD" clId="Web-{AD0B220C-A4C8-1EBF-34BA-C58CBBE0DF15}" dt="2018-11-28T17:46:20.250" v="196"/>
          <ac:spMkLst>
            <pc:docMk/>
            <pc:sldMk cId="1948748511" sldId="261"/>
            <ac:spMk id="47" creationId="{BC8E541E-F46D-4823-8DB2-872BC4A7225E}"/>
          </ac:spMkLst>
        </pc:spChg>
        <pc:spChg chg="add">
          <ac:chgData name="Noah Galvan" userId="S::ngalvan@stu.chino.k12.ca.us::9a07bbe8-aafb-4b65-876a-39891f5b598d" providerId="AD" clId="Web-{AD0B220C-A4C8-1EBF-34BA-C58CBBE0DF15}" dt="2018-11-28T17:46:20.250" v="196"/>
          <ac:spMkLst>
            <pc:docMk/>
            <pc:sldMk cId="1948748511" sldId="261"/>
            <ac:spMk id="48" creationId="{15DFA58F-DE6F-4232-907E-6B5DB371DC08}"/>
          </ac:spMkLst>
        </pc:spChg>
        <pc:picChg chg="add del mod ord">
          <ac:chgData name="Noah Galvan" userId="S::ngalvan@stu.chino.k12.ca.us::9a07bbe8-aafb-4b65-876a-39891f5b598d" providerId="AD" clId="Web-{AD0B220C-A4C8-1EBF-34BA-C58CBBE0DF15}" dt="2018-11-28T17:45:47.579" v="190"/>
          <ac:picMkLst>
            <pc:docMk/>
            <pc:sldMk cId="1948748511" sldId="261"/>
            <ac:picMk id="3" creationId="{A5526C59-9768-4795-910E-5971575FA180}"/>
          </ac:picMkLst>
        </pc:picChg>
        <pc:picChg chg="del">
          <ac:chgData name="Noah Galvan" userId="S::ngalvan@stu.chino.k12.ca.us::9a07bbe8-aafb-4b65-876a-39891f5b598d" providerId="AD" clId="Web-{AD0B220C-A4C8-1EBF-34BA-C58CBBE0DF15}" dt="2018-11-28T17:43:10.796" v="173"/>
          <ac:picMkLst>
            <pc:docMk/>
            <pc:sldMk cId="1948748511" sldId="261"/>
            <ac:picMk id="8" creationId="{F9DD4DCF-6374-4581-85B5-5C725DACAAE4}"/>
          </ac:picMkLst>
        </pc:picChg>
        <pc:picChg chg="add mod ord">
          <ac:chgData name="Noah Galvan" userId="S::ngalvan@stu.chino.k12.ca.us::9a07bbe8-aafb-4b65-876a-39891f5b598d" providerId="AD" clId="Web-{AD0B220C-A4C8-1EBF-34BA-C58CBBE0DF15}" dt="2018-11-28T17:47:01.829" v="204" actId="1076"/>
          <ac:picMkLst>
            <pc:docMk/>
            <pc:sldMk cId="1948748511" sldId="261"/>
            <ac:picMk id="11" creationId="{92CF7BA5-BB3A-4A55-BC2E-0A00CE74DA1B}"/>
          </ac:picMkLst>
        </pc:picChg>
        <pc:picChg chg="del mod">
          <ac:chgData name="Noah Galvan" userId="S::ngalvan@stu.chino.k12.ca.us::9a07bbe8-aafb-4b65-876a-39891f5b598d" providerId="AD" clId="Web-{AD0B220C-A4C8-1EBF-34BA-C58CBBE0DF15}" dt="2018-11-28T17:43:08.545" v="172"/>
          <ac:picMkLst>
            <pc:docMk/>
            <pc:sldMk cId="1948748511" sldId="261"/>
            <ac:picMk id="12" creationId="{F92E1B63-B89F-4A81-979D-3039010516EB}"/>
          </ac:picMkLst>
        </pc:picChg>
        <pc:picChg chg="del">
          <ac:chgData name="Noah Galvan" userId="S::ngalvan@stu.chino.k12.ca.us::9a07bbe8-aafb-4b65-876a-39891f5b598d" providerId="AD" clId="Web-{AD0B220C-A4C8-1EBF-34BA-C58CBBE0DF15}" dt="2018-11-28T17:43:03.670" v="170"/>
          <ac:picMkLst>
            <pc:docMk/>
            <pc:sldMk cId="1948748511" sldId="261"/>
            <ac:picMk id="16" creationId="{F3074741-97B1-4F02-B0F3-1824637AFBAE}"/>
          </ac:picMkLst>
        </pc:picChg>
        <pc:picChg chg="del">
          <ac:chgData name="Noah Galvan" userId="S::ngalvan@stu.chino.k12.ca.us::9a07bbe8-aafb-4b65-876a-39891f5b598d" providerId="AD" clId="Web-{AD0B220C-A4C8-1EBF-34BA-C58CBBE0DF15}" dt="2018-11-28T17:43:06.217" v="171"/>
          <ac:picMkLst>
            <pc:docMk/>
            <pc:sldMk cId="1948748511" sldId="261"/>
            <ac:picMk id="36" creationId="{4F4B443B-0B5F-499D-A0EA-78A0606A702F}"/>
          </ac:picMkLst>
        </pc:picChg>
        <pc:picChg chg="add">
          <ac:chgData name="Noah Galvan" userId="S::ngalvan@stu.chino.k12.ca.us::9a07bbe8-aafb-4b65-876a-39891f5b598d" providerId="AD" clId="Web-{AD0B220C-A4C8-1EBF-34BA-C58CBBE0DF15}" dt="2018-11-28T17:46:20.250" v="196"/>
          <ac:picMkLst>
            <pc:docMk/>
            <pc:sldMk cId="1948748511" sldId="261"/>
            <ac:picMk id="38" creationId="{7594FC8B-8CD2-407F-94F1-9C71F5AEC2B6}"/>
          </ac:picMkLst>
        </pc:picChg>
        <pc:picChg chg="add">
          <ac:chgData name="Noah Galvan" userId="S::ngalvan@stu.chino.k12.ca.us::9a07bbe8-aafb-4b65-876a-39891f5b598d" providerId="AD" clId="Web-{AD0B220C-A4C8-1EBF-34BA-C58CBBE0DF15}" dt="2018-11-28T17:46:20.250" v="196"/>
          <ac:picMkLst>
            <pc:docMk/>
            <pc:sldMk cId="1948748511" sldId="261"/>
            <ac:picMk id="40" creationId="{DBABC971-8D40-4A4F-AC60-28B9172789B9}"/>
          </ac:picMkLst>
        </pc:picChg>
        <pc:picChg chg="add">
          <ac:chgData name="Noah Galvan" userId="S::ngalvan@stu.chino.k12.ca.us::9a07bbe8-aafb-4b65-876a-39891f5b598d" providerId="AD" clId="Web-{AD0B220C-A4C8-1EBF-34BA-C58CBBE0DF15}" dt="2018-11-28T17:46:20.250" v="196"/>
          <ac:picMkLst>
            <pc:docMk/>
            <pc:sldMk cId="1948748511" sldId="261"/>
            <ac:picMk id="44" creationId="{791AE23E-90C9-4963-96E2-8DADBFC3BC09}"/>
          </ac:picMkLst>
        </pc:picChg>
        <pc:picChg chg="add">
          <ac:chgData name="Noah Galvan" userId="S::ngalvan@stu.chino.k12.ca.us::9a07bbe8-aafb-4b65-876a-39891f5b598d" providerId="AD" clId="Web-{AD0B220C-A4C8-1EBF-34BA-C58CBBE0DF15}" dt="2018-11-28T17:46:20.250" v="196"/>
          <ac:picMkLst>
            <pc:docMk/>
            <pc:sldMk cId="1948748511" sldId="261"/>
            <ac:picMk id="45" creationId="{C5F93E90-4379-4AAC-B021-E5FA6D974AED}"/>
          </ac:picMkLst>
        </pc:picChg>
      </pc:sldChg>
    </pc:docChg>
  </pc:docChgLst>
  <pc:docChgLst>
    <pc:chgData name="Noah Galvan" userId="S::ngalvan@stu.chino.k12.ca.us::9a07bbe8-aafb-4b65-876a-39891f5b598d" providerId="AD" clId="Web-{EDC393D8-47A9-4BCA-91A2-EDF2BCCCBC4E}"/>
    <pc:docChg chg="addSld modSld">
      <pc:chgData name="Noah Galvan" userId="S::ngalvan@stu.chino.k12.ca.us::9a07bbe8-aafb-4b65-876a-39891f5b598d" providerId="AD" clId="Web-{EDC393D8-47A9-4BCA-91A2-EDF2BCCCBC4E}" dt="2018-11-26T17:15:26.539" v="578" actId="20577"/>
      <pc:docMkLst>
        <pc:docMk/>
      </pc:docMkLst>
      <pc:sldChg chg="modSp">
        <pc:chgData name="Noah Galvan" userId="S::ngalvan@stu.chino.k12.ca.us::9a07bbe8-aafb-4b65-876a-39891f5b598d" providerId="AD" clId="Web-{EDC393D8-47A9-4BCA-91A2-EDF2BCCCBC4E}" dt="2018-11-26T16:52:24.017" v="80" actId="20577"/>
        <pc:sldMkLst>
          <pc:docMk/>
          <pc:sldMk cId="109857222" sldId="256"/>
        </pc:sldMkLst>
        <pc:spChg chg="mod">
          <ac:chgData name="Noah Galvan" userId="S::ngalvan@stu.chino.k12.ca.us::9a07bbe8-aafb-4b65-876a-39891f5b598d" providerId="AD" clId="Web-{EDC393D8-47A9-4BCA-91A2-EDF2BCCCBC4E}" dt="2018-11-26T16:50:17.094" v="34" actId="20577"/>
          <ac:spMkLst>
            <pc:docMk/>
            <pc:sldMk cId="109857222" sldId="256"/>
            <ac:spMk id="2" creationId="{00000000-0000-0000-0000-000000000000}"/>
          </ac:spMkLst>
        </pc:spChg>
        <pc:spChg chg="mod">
          <ac:chgData name="Noah Galvan" userId="S::ngalvan@stu.chino.k12.ca.us::9a07bbe8-aafb-4b65-876a-39891f5b598d" providerId="AD" clId="Web-{EDC393D8-47A9-4BCA-91A2-EDF2BCCCBC4E}" dt="2018-11-26T16:52:24.017" v="80" actId="20577"/>
          <ac:spMkLst>
            <pc:docMk/>
            <pc:sldMk cId="109857222" sldId="256"/>
            <ac:spMk id="3" creationId="{00000000-0000-0000-0000-000000000000}"/>
          </ac:spMkLst>
        </pc:spChg>
      </pc:sldChg>
      <pc:sldChg chg="modSp new">
        <pc:chgData name="Noah Galvan" userId="S::ngalvan@stu.chino.k12.ca.us::9a07bbe8-aafb-4b65-876a-39891f5b598d" providerId="AD" clId="Web-{EDC393D8-47A9-4BCA-91A2-EDF2BCCCBC4E}" dt="2018-11-26T17:02:41.723" v="292" actId="20577"/>
        <pc:sldMkLst>
          <pc:docMk/>
          <pc:sldMk cId="3001561162" sldId="257"/>
        </pc:sldMkLst>
        <pc:spChg chg="mod">
          <ac:chgData name="Noah Galvan" userId="S::ngalvan@stu.chino.k12.ca.us::9a07bbe8-aafb-4b65-876a-39891f5b598d" providerId="AD" clId="Web-{EDC393D8-47A9-4BCA-91A2-EDF2BCCCBC4E}" dt="2018-11-26T16:53:31.736" v="106" actId="20577"/>
          <ac:spMkLst>
            <pc:docMk/>
            <pc:sldMk cId="3001561162" sldId="257"/>
            <ac:spMk id="2" creationId="{0CE8CA24-1786-4FDF-953C-07CD38356309}"/>
          </ac:spMkLst>
        </pc:spChg>
        <pc:spChg chg="mod">
          <ac:chgData name="Noah Galvan" userId="S::ngalvan@stu.chino.k12.ca.us::9a07bbe8-aafb-4b65-876a-39891f5b598d" providerId="AD" clId="Web-{EDC393D8-47A9-4BCA-91A2-EDF2BCCCBC4E}" dt="2018-11-26T17:02:41.723" v="292" actId="20577"/>
          <ac:spMkLst>
            <pc:docMk/>
            <pc:sldMk cId="3001561162" sldId="257"/>
            <ac:spMk id="3" creationId="{0E68723B-C878-4C0C-B906-2BD0D956436C}"/>
          </ac:spMkLst>
        </pc:spChg>
      </pc:sldChg>
      <pc:sldChg chg="modSp new">
        <pc:chgData name="Noah Galvan" userId="S::ngalvan@stu.chino.k12.ca.us::9a07bbe8-aafb-4b65-876a-39891f5b598d" providerId="AD" clId="Web-{EDC393D8-47A9-4BCA-91A2-EDF2BCCCBC4E}" dt="2018-11-26T17:15:26.539" v="577" actId="20577"/>
        <pc:sldMkLst>
          <pc:docMk/>
          <pc:sldMk cId="3945592746" sldId="258"/>
        </pc:sldMkLst>
        <pc:spChg chg="mod">
          <ac:chgData name="Noah Galvan" userId="S::ngalvan@stu.chino.k12.ca.us::9a07bbe8-aafb-4b65-876a-39891f5b598d" providerId="AD" clId="Web-{EDC393D8-47A9-4BCA-91A2-EDF2BCCCBC4E}" dt="2018-11-26T17:13:22.288" v="516" actId="1076"/>
          <ac:spMkLst>
            <pc:docMk/>
            <pc:sldMk cId="3945592746" sldId="258"/>
            <ac:spMk id="2" creationId="{EBDB453E-108D-4437-919B-FDBFFBB12955}"/>
          </ac:spMkLst>
        </pc:spChg>
        <pc:spChg chg="mod">
          <ac:chgData name="Noah Galvan" userId="S::ngalvan@stu.chino.k12.ca.us::9a07bbe8-aafb-4b65-876a-39891f5b598d" providerId="AD" clId="Web-{EDC393D8-47A9-4BCA-91A2-EDF2BCCCBC4E}" dt="2018-11-26T17:15:26.539" v="577" actId="20577"/>
          <ac:spMkLst>
            <pc:docMk/>
            <pc:sldMk cId="3945592746" sldId="258"/>
            <ac:spMk id="3" creationId="{293FFB4B-EAC0-4DF1-88A2-456574F9BAE2}"/>
          </ac:spMkLst>
        </pc:spChg>
      </pc:sldChg>
      <pc:sldChg chg="modSp new">
        <pc:chgData name="Noah Galvan" userId="S::ngalvan@stu.chino.k12.ca.us::9a07bbe8-aafb-4b65-876a-39891f5b598d" providerId="AD" clId="Web-{EDC393D8-47A9-4BCA-91A2-EDF2BCCCBC4E}" dt="2018-11-26T16:53:59.580" v="118" actId="20577"/>
        <pc:sldMkLst>
          <pc:docMk/>
          <pc:sldMk cId="693861609" sldId="259"/>
        </pc:sldMkLst>
        <pc:spChg chg="mod">
          <ac:chgData name="Noah Galvan" userId="S::ngalvan@stu.chino.k12.ca.us::9a07bbe8-aafb-4b65-876a-39891f5b598d" providerId="AD" clId="Web-{EDC393D8-47A9-4BCA-91A2-EDF2BCCCBC4E}" dt="2018-11-26T16:53:59.580" v="118" actId="20577"/>
          <ac:spMkLst>
            <pc:docMk/>
            <pc:sldMk cId="693861609" sldId="259"/>
            <ac:spMk id="2" creationId="{9AA7C700-6B56-4343-BF90-AB64FF16E088}"/>
          </ac:spMkLst>
        </pc:spChg>
      </pc:sldChg>
      <pc:sldChg chg="modSp new">
        <pc:chgData name="Noah Galvan" userId="S::ngalvan@stu.chino.k12.ca.us::9a07bbe8-aafb-4b65-876a-39891f5b598d" providerId="AD" clId="Web-{EDC393D8-47A9-4BCA-91A2-EDF2BCCCBC4E}" dt="2018-11-26T16:54:27.314" v="128" actId="20577"/>
        <pc:sldMkLst>
          <pc:docMk/>
          <pc:sldMk cId="3707740965" sldId="260"/>
        </pc:sldMkLst>
        <pc:spChg chg="mod">
          <ac:chgData name="Noah Galvan" userId="S::ngalvan@stu.chino.k12.ca.us::9a07bbe8-aafb-4b65-876a-39891f5b598d" providerId="AD" clId="Web-{EDC393D8-47A9-4BCA-91A2-EDF2BCCCBC4E}" dt="2018-11-26T16:54:27.314" v="128" actId="20577"/>
          <ac:spMkLst>
            <pc:docMk/>
            <pc:sldMk cId="3707740965" sldId="260"/>
            <ac:spMk id="2" creationId="{EBE48470-BCFB-4A30-9642-6B4BBDCD2AAD}"/>
          </ac:spMkLst>
        </pc:spChg>
      </pc:sldChg>
      <pc:sldChg chg="new">
        <pc:chgData name="Noah Galvan" userId="S::ngalvan@stu.chino.k12.ca.us::9a07bbe8-aafb-4b65-876a-39891f5b598d" providerId="AD" clId="Web-{EDC393D8-47A9-4BCA-91A2-EDF2BCCCBC4E}" dt="2018-11-26T16:48:02.187" v="4"/>
        <pc:sldMkLst>
          <pc:docMk/>
          <pc:sldMk cId="3010957826" sldId="261"/>
        </pc:sldMkLst>
      </pc:sldChg>
    </pc:docChg>
  </pc:docChgLst>
  <pc:docChgLst>
    <pc:chgData name="Noah Galvan" userId="S::ngalvan@stu.chino.k12.ca.us::9a07bbe8-aafb-4b65-876a-39891f5b598d" providerId="AD" clId="Web-{DF420BE7-E930-4FE0-A062-64D127D635E5}"/>
    <pc:docChg chg="modSld">
      <pc:chgData name="Noah Galvan" userId="S::ngalvan@stu.chino.k12.ca.us::9a07bbe8-aafb-4b65-876a-39891f5b598d" providerId="AD" clId="Web-{DF420BE7-E930-4FE0-A062-64D127D635E5}" dt="2018-11-28T17:21:00.001" v="6"/>
      <pc:docMkLst>
        <pc:docMk/>
      </pc:docMkLst>
      <pc:sldChg chg="addSp modSp">
        <pc:chgData name="Noah Galvan" userId="S::ngalvan@stu.chino.k12.ca.us::9a07bbe8-aafb-4b65-876a-39891f5b598d" providerId="AD" clId="Web-{DF420BE7-E930-4FE0-A062-64D127D635E5}" dt="2018-11-28T17:21:00.001" v="6"/>
        <pc:sldMkLst>
          <pc:docMk/>
          <pc:sldMk cId="109857222" sldId="256"/>
        </pc:sldMkLst>
        <pc:spChg chg="mod">
          <ac:chgData name="Noah Galvan" userId="S::ngalvan@stu.chino.k12.ca.us::9a07bbe8-aafb-4b65-876a-39891f5b598d" providerId="AD" clId="Web-{DF420BE7-E930-4FE0-A062-64D127D635E5}" dt="2018-11-28T17:21:00.001" v="6"/>
          <ac:spMkLst>
            <pc:docMk/>
            <pc:sldMk cId="109857222" sldId="256"/>
            <ac:spMk id="2" creationId="{00000000-0000-0000-0000-000000000000}"/>
          </ac:spMkLst>
        </pc:spChg>
        <pc:spChg chg="mod">
          <ac:chgData name="Noah Galvan" userId="S::ngalvan@stu.chino.k12.ca.us::9a07bbe8-aafb-4b65-876a-39891f5b598d" providerId="AD" clId="Web-{DF420BE7-E930-4FE0-A062-64D127D635E5}" dt="2018-11-28T17:21:00.001" v="6"/>
          <ac:spMkLst>
            <pc:docMk/>
            <pc:sldMk cId="109857222" sldId="256"/>
            <ac:spMk id="3" creationId="{00000000-0000-0000-0000-000000000000}"/>
          </ac:spMkLst>
        </pc:spChg>
        <pc:spChg chg="add">
          <ac:chgData name="Noah Galvan" userId="S::ngalvan@stu.chino.k12.ca.us::9a07bbe8-aafb-4b65-876a-39891f5b598d" providerId="AD" clId="Web-{DF420BE7-E930-4FE0-A062-64D127D635E5}" dt="2018-11-28T17:21:00.001" v="6"/>
          <ac:spMkLst>
            <pc:docMk/>
            <pc:sldMk cId="109857222" sldId="256"/>
            <ac:spMk id="5" creationId="{C28D0172-F2E0-4763-9C35-F022664959D8}"/>
          </ac:spMkLst>
        </pc:spChg>
        <pc:spChg chg="add">
          <ac:chgData name="Noah Galvan" userId="S::ngalvan@stu.chino.k12.ca.us::9a07bbe8-aafb-4b65-876a-39891f5b598d" providerId="AD" clId="Web-{DF420BE7-E930-4FE0-A062-64D127D635E5}" dt="2018-11-28T17:21:00.001" v="6"/>
          <ac:spMkLst>
            <pc:docMk/>
            <pc:sldMk cId="109857222" sldId="256"/>
            <ac:spMk id="6" creationId="{9F2851FB-E841-4509-8A6D-A416376EA380}"/>
          </ac:spMkLst>
        </pc:spChg>
        <pc:spChg chg="add">
          <ac:chgData name="Noah Galvan" userId="S::ngalvan@stu.chino.k12.ca.us::9a07bbe8-aafb-4b65-876a-39891f5b598d" providerId="AD" clId="Web-{DF420BE7-E930-4FE0-A062-64D127D635E5}" dt="2018-11-28T17:21:00.001" v="6"/>
          <ac:spMkLst>
            <pc:docMk/>
            <pc:sldMk cId="109857222" sldId="256"/>
            <ac:spMk id="7" creationId="{DF6FB2B2-CE21-407F-B22E-302DADC2C3D3}"/>
          </ac:spMkLst>
        </pc:spChg>
      </pc:sldChg>
      <pc:sldChg chg="delDesignElem">
        <pc:chgData name="Noah Galvan" userId="S::ngalvan@stu.chino.k12.ca.us::9a07bbe8-aafb-4b65-876a-39891f5b598d" providerId="AD" clId="Web-{DF420BE7-E930-4FE0-A062-64D127D635E5}" dt="2018-11-28T17:20:53.782" v="3"/>
        <pc:sldMkLst>
          <pc:docMk/>
          <pc:sldMk cId="3001561162" sldId="257"/>
        </pc:sldMkLst>
      </pc:sldChg>
      <pc:sldChg chg="delDesignElem">
        <pc:chgData name="Noah Galvan" userId="S::ngalvan@stu.chino.k12.ca.us::9a07bbe8-aafb-4b65-876a-39891f5b598d" providerId="AD" clId="Web-{DF420BE7-E930-4FE0-A062-64D127D635E5}" dt="2018-11-28T17:20:53.782" v="2"/>
        <pc:sldMkLst>
          <pc:docMk/>
          <pc:sldMk cId="693861609" sldId="259"/>
        </pc:sldMkLst>
      </pc:sldChg>
      <pc:sldChg chg="delDesignElem">
        <pc:chgData name="Noah Galvan" userId="S::ngalvan@stu.chino.k12.ca.us::9a07bbe8-aafb-4b65-876a-39891f5b598d" providerId="AD" clId="Web-{DF420BE7-E930-4FE0-A062-64D127D635E5}" dt="2018-11-28T17:20:53.782" v="4"/>
        <pc:sldMkLst>
          <pc:docMk/>
          <pc:sldMk cId="3707740965" sldId="260"/>
        </pc:sldMkLst>
      </pc:sldChg>
      <pc:sldChg chg="delDesignElem">
        <pc:chgData name="Noah Galvan" userId="S::ngalvan@stu.chino.k12.ca.us::9a07bbe8-aafb-4b65-876a-39891f5b598d" providerId="AD" clId="Web-{DF420BE7-E930-4FE0-A062-64D127D635E5}" dt="2018-11-28T17:20:53.782" v="5"/>
        <pc:sldMkLst>
          <pc:docMk/>
          <pc:sldMk cId="1948748511" sldId="261"/>
        </pc:sldMkLst>
      </pc:sldChg>
    </pc:docChg>
  </pc:docChgLst>
  <pc:docChgLst>
    <pc:chgData name="Noah Galvan" userId="S::ngalvan@stu.chino.k12.ca.us::9a07bbe8-aafb-4b65-876a-39891f5b598d" providerId="AD" clId="Web-{5A9778A1-9960-6FBF-676F-2E01F2CF038C}"/>
    <pc:docChg chg="modSld">
      <pc:chgData name="Noah Galvan" userId="S::ngalvan@stu.chino.k12.ca.us::9a07bbe8-aafb-4b65-876a-39891f5b598d" providerId="AD" clId="Web-{5A9778A1-9960-6FBF-676F-2E01F2CF038C}" dt="2018-11-26T17:42:20.918" v="559" actId="14100"/>
      <pc:docMkLst>
        <pc:docMk/>
      </pc:docMkLst>
      <pc:sldChg chg="modSp">
        <pc:chgData name="Noah Galvan" userId="S::ngalvan@stu.chino.k12.ca.us::9a07bbe8-aafb-4b65-876a-39891f5b598d" providerId="AD" clId="Web-{5A9778A1-9960-6FBF-676F-2E01F2CF038C}" dt="2018-11-26T17:35:47.556" v="366" actId="20577"/>
        <pc:sldMkLst>
          <pc:docMk/>
          <pc:sldMk cId="3001561162" sldId="257"/>
        </pc:sldMkLst>
        <pc:spChg chg="mod">
          <ac:chgData name="Noah Galvan" userId="S::ngalvan@stu.chino.k12.ca.us::9a07bbe8-aafb-4b65-876a-39891f5b598d" providerId="AD" clId="Web-{5A9778A1-9960-6FBF-676F-2E01F2CF038C}" dt="2018-11-26T17:34:11.149" v="354" actId="14100"/>
          <ac:spMkLst>
            <pc:docMk/>
            <pc:sldMk cId="3001561162" sldId="257"/>
            <ac:spMk id="2" creationId="{0CE8CA24-1786-4FDF-953C-07CD38356309}"/>
          </ac:spMkLst>
        </pc:spChg>
        <pc:spChg chg="mod">
          <ac:chgData name="Noah Galvan" userId="S::ngalvan@stu.chino.k12.ca.us::9a07bbe8-aafb-4b65-876a-39891f5b598d" providerId="AD" clId="Web-{5A9778A1-9960-6FBF-676F-2E01F2CF038C}" dt="2018-11-26T17:35:47.556" v="366" actId="20577"/>
          <ac:spMkLst>
            <pc:docMk/>
            <pc:sldMk cId="3001561162" sldId="257"/>
            <ac:spMk id="3" creationId="{0E68723B-C878-4C0C-B906-2BD0D956436C}"/>
          </ac:spMkLst>
        </pc:spChg>
      </pc:sldChg>
      <pc:sldChg chg="modSp">
        <pc:chgData name="Noah Galvan" userId="S::ngalvan@stu.chino.k12.ca.us::9a07bbe8-aafb-4b65-876a-39891f5b598d" providerId="AD" clId="Web-{5A9778A1-9960-6FBF-676F-2E01F2CF038C}" dt="2018-11-26T17:36:19.056" v="374" actId="20577"/>
        <pc:sldMkLst>
          <pc:docMk/>
          <pc:sldMk cId="3945592746" sldId="258"/>
        </pc:sldMkLst>
        <pc:spChg chg="mod">
          <ac:chgData name="Noah Galvan" userId="S::ngalvan@stu.chino.k12.ca.us::9a07bbe8-aafb-4b65-876a-39891f5b598d" providerId="AD" clId="Web-{5A9778A1-9960-6FBF-676F-2E01F2CF038C}" dt="2018-11-26T17:34:39.634" v="358" actId="14100"/>
          <ac:spMkLst>
            <pc:docMk/>
            <pc:sldMk cId="3945592746" sldId="258"/>
            <ac:spMk id="2" creationId="{EBDB453E-108D-4437-919B-FDBFFBB12955}"/>
          </ac:spMkLst>
        </pc:spChg>
        <pc:spChg chg="mod">
          <ac:chgData name="Noah Galvan" userId="S::ngalvan@stu.chino.k12.ca.us::9a07bbe8-aafb-4b65-876a-39891f5b598d" providerId="AD" clId="Web-{5A9778A1-9960-6FBF-676F-2E01F2CF038C}" dt="2018-11-26T17:36:19.056" v="374" actId="20577"/>
          <ac:spMkLst>
            <pc:docMk/>
            <pc:sldMk cId="3945592746" sldId="258"/>
            <ac:spMk id="3" creationId="{293FFB4B-EAC0-4DF1-88A2-456574F9BAE2}"/>
          </ac:spMkLst>
        </pc:spChg>
      </pc:sldChg>
      <pc:sldChg chg="addSp delSp modSp">
        <pc:chgData name="Noah Galvan" userId="S::ngalvan@stu.chino.k12.ca.us::9a07bbe8-aafb-4b65-876a-39891f5b598d" providerId="AD" clId="Web-{5A9778A1-9960-6FBF-676F-2E01F2CF038C}" dt="2018-11-26T17:42:20.918" v="559" actId="14100"/>
        <pc:sldMkLst>
          <pc:docMk/>
          <pc:sldMk cId="693861609" sldId="259"/>
        </pc:sldMkLst>
        <pc:spChg chg="mod">
          <ac:chgData name="Noah Galvan" userId="S::ngalvan@stu.chino.k12.ca.us::9a07bbe8-aafb-4b65-876a-39891f5b598d" providerId="AD" clId="Web-{5A9778A1-9960-6FBF-676F-2E01F2CF038C}" dt="2018-11-26T17:33:25.477" v="351" actId="14100"/>
          <ac:spMkLst>
            <pc:docMk/>
            <pc:sldMk cId="693861609" sldId="259"/>
            <ac:spMk id="2" creationId="{9AA7C700-6B56-4343-BF90-AB64FF16E088}"/>
          </ac:spMkLst>
        </pc:spChg>
        <pc:spChg chg="del mod">
          <ac:chgData name="Noah Galvan" userId="S::ngalvan@stu.chino.k12.ca.us::9a07bbe8-aafb-4b65-876a-39891f5b598d" providerId="AD" clId="Web-{5A9778A1-9960-6FBF-676F-2E01F2CF038C}" dt="2018-11-26T17:37:41.635" v="387"/>
          <ac:spMkLst>
            <pc:docMk/>
            <pc:sldMk cId="693861609" sldId="259"/>
            <ac:spMk id="3" creationId="{34A6DACE-A9EA-42C2-8BBD-1F6257A2BA06}"/>
          </ac:spMkLst>
        </pc:spChg>
        <pc:spChg chg="add mod">
          <ac:chgData name="Noah Galvan" userId="S::ngalvan@stu.chino.k12.ca.us::9a07bbe8-aafb-4b65-876a-39891f5b598d" providerId="AD" clId="Web-{5A9778A1-9960-6FBF-676F-2E01F2CF038C}" dt="2018-11-26T17:42:20.918" v="559" actId="14100"/>
          <ac:spMkLst>
            <pc:docMk/>
            <pc:sldMk cId="693861609" sldId="259"/>
            <ac:spMk id="5" creationId="{2E498799-B58B-4B34-AD67-DC26B4A54CDB}"/>
          </ac:spMkLst>
        </pc:spChg>
      </pc:sldChg>
      <pc:sldChg chg="modSp">
        <pc:chgData name="Noah Galvan" userId="S::ngalvan@stu.chino.k12.ca.us::9a07bbe8-aafb-4b65-876a-39891f5b598d" providerId="AD" clId="Web-{5A9778A1-9960-6FBF-676F-2E01F2CF038C}" dt="2018-11-26T17:32:56.351" v="347" actId="14100"/>
        <pc:sldMkLst>
          <pc:docMk/>
          <pc:sldMk cId="3707740965" sldId="260"/>
        </pc:sldMkLst>
        <pc:spChg chg="mod">
          <ac:chgData name="Noah Galvan" userId="S::ngalvan@stu.chino.k12.ca.us::9a07bbe8-aafb-4b65-876a-39891f5b598d" providerId="AD" clId="Web-{5A9778A1-9960-6FBF-676F-2E01F2CF038C}" dt="2018-11-26T17:32:56.351" v="347" actId="14100"/>
          <ac:spMkLst>
            <pc:docMk/>
            <pc:sldMk cId="3707740965" sldId="260"/>
            <ac:spMk id="2" creationId="{EBE48470-BCFB-4A30-9642-6B4BBDCD2AA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9514493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0746073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29659662"/>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7042764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6432243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9953090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0264739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0082948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0061261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346542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408479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2830618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119712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5643737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1891376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7" name="Date Placeholder 4"/>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504420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017056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6CE7D5-CF57-46EF-B807-FDD0502418D4}" type="datetimeFigureOut">
              <a:rPr lang="en-US" smtClean="0"/>
              <a:t>12/6/2018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542570978"/>
      </p:ext>
    </p:extLst>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 id="2147484740" r:id="rId12"/>
    <p:sldLayoutId id="2147484741" r:id="rId13"/>
    <p:sldLayoutId id="2147484742" r:id="rId14"/>
    <p:sldLayoutId id="2147484743" r:id="rId15"/>
    <p:sldLayoutId id="2147484744" r:id="rId16"/>
    <p:sldLayoutId id="2147484745" r:id="rId17"/>
  </p:sldLayoutIdLst>
  <p:transition spd="slow">
    <p:push dir="u"/>
  </p:transition>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en.wikipedia.org/wiki/gabrielino"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en.wikipedia.org/wiki/The_Lost_Woman_of_San_Nicolas" TargetMode="External"/><Relationship Id="rId5" Type="http://schemas.openxmlformats.org/officeDocument/2006/relationships/image" Target="../media/image7.jpeg"/><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ja.wikipedia.org/wiki/%E3%82%B3%E3%83%A8%E3%83%BC%E3%83%86" TargetMode="External"/><Relationship Id="rId3" Type="http://schemas.openxmlformats.org/officeDocument/2006/relationships/image" Target="../media/image8.jpeg"/><Relationship Id="rId7" Type="http://schemas.openxmlformats.org/officeDocument/2006/relationships/hyperlink" Target="https://fr.wikipedia.org/wiki/Lapin"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11" Type="http://schemas.openxmlformats.org/officeDocument/2006/relationships/hyperlink" Target="http://hosam-voyager.blogspot.com/2012/02/shark.html" TargetMode="External"/><Relationship Id="rId5" Type="http://schemas.openxmlformats.org/officeDocument/2006/relationships/image" Target="../media/image9.jpeg"/><Relationship Id="rId10" Type="http://schemas.openxmlformats.org/officeDocument/2006/relationships/image" Target="../media/image10.jpeg"/><Relationship Id="rId4" Type="http://schemas.openxmlformats.org/officeDocument/2006/relationships/hyperlink" Target="https://creativecommons.org/licenses/by-sa/3.0/" TargetMode="External"/><Relationship Id="rId9" Type="http://schemas.openxmlformats.org/officeDocument/2006/relationships/hyperlink" Target="https://www.rootsimple.com/2013/10/advanced-acorn-process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ca.wikipedia.org/wiki/Tribu_miwok_de_la_Vall_de_Calif%C3%B2rnia"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no.wikipedia.org/wiki/Fil:Santa_Barbara_Museum_of_Natural_History_-_Chumash_diorama.JPG" TargetMode="External"/><Relationship Id="rId5" Type="http://schemas.openxmlformats.org/officeDocument/2006/relationships/image" Target="../media/image16.jpeg"/><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13"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hyperlink" Target="https://fr.wikipedia.org/wiki/Lapin" TargetMode="External"/><Relationship Id="rId12"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creativecommons.org/licenses/by-nc-nd/3.0/" TargetMode="External"/><Relationship Id="rId5" Type="http://schemas.openxmlformats.org/officeDocument/2006/relationships/image" Target="../media/image4.png"/><Relationship Id="rId10" Type="http://schemas.openxmlformats.org/officeDocument/2006/relationships/hyperlink" Target="https://sensualanimist.com/page/5/" TargetMode="External"/><Relationship Id="rId4" Type="http://schemas.openxmlformats.org/officeDocument/2006/relationships/image" Target="../media/image3.png"/><Relationship Id="rId9" Type="http://schemas.openxmlformats.org/officeDocument/2006/relationships/hyperlink" Target="https://en.wikipedia.org/wiki/Plank_house#/media/File:Yurok-Plank-house2.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23717" y="4050102"/>
            <a:ext cx="3333676" cy="638459"/>
          </a:xfrm>
        </p:spPr>
        <p:txBody>
          <a:bodyPr>
            <a:normAutofit fontScale="90000"/>
          </a:bodyPr>
          <a:lstStyle/>
          <a:p>
            <a:r>
              <a:rPr lang="en-US" sz="4600">
                <a:cs typeface="Calibri Light"/>
              </a:rPr>
              <a:t>Gabrielino </a:t>
            </a:r>
            <a:endParaRPr lang="en-US" sz="4600"/>
          </a:p>
        </p:txBody>
      </p:sp>
      <p:sp>
        <p:nvSpPr>
          <p:cNvPr id="3" name="Subtitle 2"/>
          <p:cNvSpPr>
            <a:spLocks noGrp="1"/>
          </p:cNvSpPr>
          <p:nvPr>
            <p:ph type="subTitle" idx="1"/>
          </p:nvPr>
        </p:nvSpPr>
        <p:spPr>
          <a:xfrm>
            <a:off x="8210623" y="4740729"/>
            <a:ext cx="3333676" cy="721948"/>
          </a:xfrm>
        </p:spPr>
        <p:txBody>
          <a:bodyPr vert="horz" lIns="91440" tIns="45720" rIns="91440" bIns="45720" rtlCol="0">
            <a:normAutofit/>
          </a:bodyPr>
          <a:lstStyle/>
          <a:p>
            <a:r>
              <a:rPr lang="en-US" sz="1800" dirty="0">
                <a:latin typeface="Algerian"/>
                <a:ea typeface="BatangChe"/>
                <a:cs typeface="Arabic Typesetting"/>
              </a:rPr>
              <a:t>By Noah Galvan and Javier Gonzalez</a:t>
            </a:r>
          </a:p>
        </p:txBody>
      </p:sp>
      <p:sp>
        <p:nvSpPr>
          <p:cNvPr id="81" name="Rectangle 14">
            <a:extLst>
              <a:ext uri="{FF2B5EF4-FFF2-40B4-BE49-F238E27FC236}">
                <a16:creationId xmlns:a16="http://schemas.microsoft.com/office/drawing/2014/main" id="{0E67760B-DE3A-4353-82AB-72FE9D853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black and white photo of a person&#10;&#10;Description generated with high confidence">
            <a:extLst>
              <a:ext uri="{FF2B5EF4-FFF2-40B4-BE49-F238E27FC236}">
                <a16:creationId xmlns:a16="http://schemas.microsoft.com/office/drawing/2014/main" id="{2986AE74-4B66-4974-8EB4-20B2DD8C998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1722" r="1328"/>
          <a:stretch/>
        </p:blipFill>
        <p:spPr>
          <a:xfrm>
            <a:off x="643854" y="924663"/>
            <a:ext cx="3037360" cy="5008209"/>
          </a:xfrm>
          <a:prstGeom prst="rect">
            <a:avLst/>
          </a:prstGeom>
          <a:effectLst/>
        </p:spPr>
      </p:pic>
      <p:sp>
        <p:nvSpPr>
          <p:cNvPr id="82" name="Freeform 5">
            <a:extLst>
              <a:ext uri="{FF2B5EF4-FFF2-40B4-BE49-F238E27FC236}">
                <a16:creationId xmlns:a16="http://schemas.microsoft.com/office/drawing/2014/main" id="{939C5CA6-FA24-45D0-B74C-2B46496F16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83" name="Freeform 31">
            <a:extLst>
              <a:ext uri="{FF2B5EF4-FFF2-40B4-BE49-F238E27FC236}">
                <a16:creationId xmlns:a16="http://schemas.microsoft.com/office/drawing/2014/main" id="{6F59F11F-91AD-4FA1-B072-FE1EB905E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8" name="Picture 8" descr="A person sitting in a chair&#10;&#10;Description generated with very high confidence">
            <a:extLst>
              <a:ext uri="{FF2B5EF4-FFF2-40B4-BE49-F238E27FC236}">
                <a16:creationId xmlns:a16="http://schemas.microsoft.com/office/drawing/2014/main" id="{55DD40B1-278B-4616-943B-4612A5BAFB99}"/>
              </a:ext>
            </a:extLst>
          </p:cNvPr>
          <p:cNvPicPr>
            <a:picLocks noChangeAspect="1"/>
          </p:cNvPicPr>
          <p:nvPr/>
        </p:nvPicPr>
        <p:blipFill rotWithShape="1">
          <a:blip r:embed="rId5">
            <a:extLst>
              <a:ext uri="{837473B0-CC2E-450A-ABE3-18F120FF3D39}">
                <a1611:picAttrSrcUrl xmlns:a1611="http://schemas.microsoft.com/office/drawing/2016/11/main" r:id="rId4"/>
              </a:ext>
            </a:extLst>
          </a:blip>
          <a:srcRect l="9334" r="12888" b="-2"/>
          <a:stretch/>
        </p:blipFill>
        <p:spPr>
          <a:xfrm>
            <a:off x="3874848" y="920733"/>
            <a:ext cx="3037360" cy="5016069"/>
          </a:xfrm>
          <a:prstGeom prst="rect">
            <a:avLst/>
          </a:prstGeom>
          <a:effectLst/>
        </p:spPr>
      </p:pic>
      <p:sp>
        <p:nvSpPr>
          <p:cNvPr id="6" name="TextBox 5">
            <a:extLst>
              <a:ext uri="{FF2B5EF4-FFF2-40B4-BE49-F238E27FC236}">
                <a16:creationId xmlns:a16="http://schemas.microsoft.com/office/drawing/2014/main" id="{D6834E79-D7BE-4645-9B9A-13341356C950}"/>
              </a:ext>
            </a:extLst>
          </p:cNvPr>
          <p:cNvSpPr txBox="1"/>
          <p:nvPr/>
        </p:nvSpPr>
        <p:spPr>
          <a:xfrm>
            <a:off x="9490618" y="6870700"/>
            <a:ext cx="270138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0" name="TextBox 9">
            <a:extLst>
              <a:ext uri="{FF2B5EF4-FFF2-40B4-BE49-F238E27FC236}">
                <a16:creationId xmlns:a16="http://schemas.microsoft.com/office/drawing/2014/main" id="{8F18CB41-CDBA-4D51-A713-167763519B1C}"/>
              </a:ext>
            </a:extLst>
          </p:cNvPr>
          <p:cNvSpPr txBox="1"/>
          <p:nvPr/>
        </p:nvSpPr>
        <p:spPr>
          <a:xfrm>
            <a:off x="6776536" y="6870700"/>
            <a:ext cx="270138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098572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extLst/>
          </a:blip>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EB50DAD-95CF-4D44-87B6-76E00E0F7E37}"/>
              </a:ext>
            </a:extLst>
          </p:cNvPr>
          <p:cNvSpPr>
            <a:spLocks noGrp="1"/>
          </p:cNvSpPr>
          <p:nvPr>
            <p:ph type="title"/>
          </p:nvPr>
        </p:nvSpPr>
        <p:spPr>
          <a:xfrm>
            <a:off x="646112" y="452718"/>
            <a:ext cx="4165580" cy="1400530"/>
          </a:xfrm>
        </p:spPr>
        <p:txBody>
          <a:bodyPr>
            <a:normAutofit/>
          </a:bodyPr>
          <a:lstStyle/>
          <a:p>
            <a:r>
              <a:rPr lang="en-US">
                <a:ea typeface="+mj-lt"/>
                <a:cs typeface="+mj-lt"/>
              </a:rPr>
              <a:t>Food</a:t>
            </a:r>
            <a:br>
              <a:rPr lang="en-US">
                <a:cs typeface="Arial"/>
              </a:rPr>
            </a:br>
            <a:endParaRPr lang="en-US">
              <a:ea typeface="+mj-lt"/>
              <a:cs typeface="+mj-lt"/>
            </a:endParaRPr>
          </a:p>
        </p:txBody>
      </p:sp>
      <p:sp>
        <p:nvSpPr>
          <p:cNvPr id="67" name="Freeform 23">
            <a:extLst>
              <a:ext uri="{FF2B5EF4-FFF2-40B4-BE49-F238E27FC236}">
                <a16:creationId xmlns:a16="http://schemas.microsoft.com/office/drawing/2014/main" id="{F51500BE-E3D9-4F2D-861F-E8D42A71A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68" name="Freeform 5">
            <a:extLst>
              <a:ext uri="{FF2B5EF4-FFF2-40B4-BE49-F238E27FC236}">
                <a16:creationId xmlns:a16="http://schemas.microsoft.com/office/drawing/2014/main" id="{3B3DA2D0-817B-4064-80A5-8997AF20F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69" name="Rectangle 26">
            <a:extLst>
              <a:ext uri="{FF2B5EF4-FFF2-40B4-BE49-F238E27FC236}">
                <a16:creationId xmlns:a16="http://schemas.microsoft.com/office/drawing/2014/main" id="{D4F61B10-297F-4C48-A7ED-E196728D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11" y="0"/>
            <a:ext cx="6098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0" descr="A small brown animal&#10;&#10;Description generated with high confidence">
            <a:extLst>
              <a:ext uri="{FF2B5EF4-FFF2-40B4-BE49-F238E27FC236}">
                <a16:creationId xmlns:a16="http://schemas.microsoft.com/office/drawing/2014/main" id="{83573629-ED4B-4F2C-B191-8B25CF06CA1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1812"/>
          <a:stretch/>
        </p:blipFill>
        <p:spPr>
          <a:xfrm>
            <a:off x="6917886" y="647699"/>
            <a:ext cx="5269008" cy="3242202"/>
          </a:xfrm>
          <a:prstGeom prst="rect">
            <a:avLst/>
          </a:prstGeom>
          <a:effectLst/>
        </p:spPr>
      </p:pic>
      <p:sp>
        <p:nvSpPr>
          <p:cNvPr id="70" name="Rectangle 28">
            <a:extLst>
              <a:ext uri="{FF2B5EF4-FFF2-40B4-BE49-F238E27FC236}">
                <a16:creationId xmlns:a16="http://schemas.microsoft.com/office/drawing/2014/main" id="{E01A2A12-94FE-4EF0-AB07-0ACBEEDB2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Content Placeholder 4">
            <a:extLst>
              <a:ext uri="{FF2B5EF4-FFF2-40B4-BE49-F238E27FC236}">
                <a16:creationId xmlns:a16="http://schemas.microsoft.com/office/drawing/2014/main" id="{2E498799-B58B-4B34-AD67-DC26B4A54CDB}"/>
              </a:ext>
            </a:extLst>
          </p:cNvPr>
          <p:cNvSpPr>
            <a:spLocks noGrp="1"/>
          </p:cNvSpPr>
          <p:nvPr>
            <p:ph idx="1"/>
          </p:nvPr>
        </p:nvSpPr>
        <p:spPr>
          <a:xfrm>
            <a:off x="646113" y="2052918"/>
            <a:ext cx="4165146" cy="4195481"/>
          </a:xfrm>
        </p:spPr>
        <p:txBody>
          <a:bodyPr vert="horz" lIns="91440" tIns="45720" rIns="91440" bIns="45720" rtlCol="0" anchor="t">
            <a:normAutofit/>
          </a:bodyPr>
          <a:lstStyle/>
          <a:p>
            <a:pPr marL="344170" indent="-344170"/>
            <a:r>
              <a:rPr lang="en-US" dirty="0">
                <a:latin typeface="Algerian"/>
                <a:cs typeface="Calibri"/>
              </a:rPr>
              <a:t>The food of the Gabrielino tribe was found in nature. They ate nuts, seeds, fruits, and deer. They also ate swordfish and sharks. They also ate squirrels and rabbits.</a:t>
            </a:r>
            <a:endParaRPr lang="en-US" dirty="0">
              <a:latin typeface="Algerian"/>
              <a:cs typeface="Arial"/>
            </a:endParaRPr>
          </a:p>
        </p:txBody>
      </p:sp>
      <p:pic>
        <p:nvPicPr>
          <p:cNvPr id="10" name="Picture 10" descr="A pile of fruit&#10;&#10;Description generated with very high confidence">
            <a:extLst>
              <a:ext uri="{FF2B5EF4-FFF2-40B4-BE49-F238E27FC236}">
                <a16:creationId xmlns:a16="http://schemas.microsoft.com/office/drawing/2014/main" id="{7C2E0228-C2B0-4106-8B0A-47E2321171F4}"/>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7246" r="17750" b="-4"/>
          <a:stretch/>
        </p:blipFill>
        <p:spPr>
          <a:xfrm flipV="1">
            <a:off x="9148712" y="3898935"/>
            <a:ext cx="3025227" cy="3010821"/>
          </a:xfrm>
          <a:prstGeom prst="rect">
            <a:avLst/>
          </a:prstGeom>
          <a:effectLst/>
        </p:spPr>
      </p:pic>
      <p:sp>
        <p:nvSpPr>
          <p:cNvPr id="6" name="TextBox 5">
            <a:extLst>
              <a:ext uri="{FF2B5EF4-FFF2-40B4-BE49-F238E27FC236}">
                <a16:creationId xmlns:a16="http://schemas.microsoft.com/office/drawing/2014/main" id="{6215820A-7698-4774-857D-13DF71C224C3}"/>
              </a:ext>
            </a:extLst>
          </p:cNvPr>
          <p:cNvSpPr txBox="1"/>
          <p:nvPr/>
        </p:nvSpPr>
        <p:spPr>
          <a:xfrm>
            <a:off x="9490618" y="6870700"/>
            <a:ext cx="270138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8" name="TextBox 17">
            <a:extLst>
              <a:ext uri="{FF2B5EF4-FFF2-40B4-BE49-F238E27FC236}">
                <a16:creationId xmlns:a16="http://schemas.microsoft.com/office/drawing/2014/main" id="{BA10E9A2-25E2-49DA-BA94-EAD7AA2676E8}"/>
              </a:ext>
            </a:extLst>
          </p:cNvPr>
          <p:cNvSpPr txBox="1"/>
          <p:nvPr/>
        </p:nvSpPr>
        <p:spPr>
          <a:xfrm>
            <a:off x="6776536" y="6870700"/>
            <a:ext cx="270138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4" name="TextBox 3">
            <a:extLst>
              <a:ext uri="{FF2B5EF4-FFF2-40B4-BE49-F238E27FC236}">
                <a16:creationId xmlns:a16="http://schemas.microsoft.com/office/drawing/2014/main" id="{332EFC70-F488-48BD-BA68-E88DB91A9CF0}"/>
              </a:ext>
            </a:extLst>
          </p:cNvPr>
          <p:cNvSpPr txBox="1"/>
          <p:nvPr/>
        </p:nvSpPr>
        <p:spPr>
          <a:xfrm>
            <a:off x="4062454" y="6870700"/>
            <a:ext cx="270138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3" name="TextBox 12">
            <a:extLst>
              <a:ext uri="{FF2B5EF4-FFF2-40B4-BE49-F238E27FC236}">
                <a16:creationId xmlns:a16="http://schemas.microsoft.com/office/drawing/2014/main" id="{EC12C56C-2E8C-4BEE-A169-D56C9EA252F6}"/>
              </a:ext>
            </a:extLst>
          </p:cNvPr>
          <p:cNvSpPr txBox="1"/>
          <p:nvPr/>
        </p:nvSpPr>
        <p:spPr>
          <a:xfrm>
            <a:off x="1348372" y="6870700"/>
            <a:ext cx="270138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2" name="TextBox 11">
            <a:extLst>
              <a:ext uri="{FF2B5EF4-FFF2-40B4-BE49-F238E27FC236}">
                <a16:creationId xmlns:a16="http://schemas.microsoft.com/office/drawing/2014/main" id="{54AE5378-232A-44E7-9A0B-1CD4A9A9E44E}"/>
              </a:ext>
            </a:extLst>
          </p:cNvPr>
          <p:cNvSpPr txBox="1"/>
          <p:nvPr/>
        </p:nvSpPr>
        <p:spPr>
          <a:xfrm>
            <a:off x="9461764" y="7083455"/>
            <a:ext cx="273023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BY-NC</a:t>
            </a:r>
            <a:r>
              <a:rPr lang="en-US" sz="700">
                <a:solidFill>
                  <a:srgbClr val="FFFFFF"/>
                </a:solidFill>
              </a:rPr>
              <a:t>.</a:t>
            </a:r>
          </a:p>
        </p:txBody>
      </p:sp>
      <p:pic>
        <p:nvPicPr>
          <p:cNvPr id="2" name="Picture 2" descr="A fish swimming under water&#10;&#10;Description generated with very high confidence">
            <a:extLst>
              <a:ext uri="{FF2B5EF4-FFF2-40B4-BE49-F238E27FC236}">
                <a16:creationId xmlns:a16="http://schemas.microsoft.com/office/drawing/2014/main" id="{75F6ECDD-D78F-4A43-B228-7C4B5A130DAD}"/>
              </a:ext>
            </a:extLst>
          </p:cNvPr>
          <p:cNvPicPr>
            <a:picLocks noChangeAspect="1"/>
          </p:cNvPicPr>
          <p:nvPr/>
        </p:nvPicPr>
        <p:blipFill>
          <a:blip r:embed="rId10">
            <a:extLst>
              <a:ext uri="{837473B0-CC2E-450A-ABE3-18F120FF3D39}">
                <a1611:picAttrSrcUrl xmlns:a1611="http://schemas.microsoft.com/office/drawing/2016/11/main" r:id="rId4"/>
              </a:ext>
            </a:extLst>
          </a:blip>
          <a:stretch>
            <a:fillRect/>
          </a:stretch>
        </p:blipFill>
        <p:spPr>
          <a:xfrm>
            <a:off x="6464060" y="3894026"/>
            <a:ext cx="2743200" cy="2966211"/>
          </a:xfrm>
          <a:prstGeom prst="rect">
            <a:avLst/>
          </a:prstGeom>
        </p:spPr>
      </p:pic>
      <p:sp>
        <p:nvSpPr>
          <p:cNvPr id="7" name="TextBox 6">
            <a:extLst>
              <a:ext uri="{FF2B5EF4-FFF2-40B4-BE49-F238E27FC236}">
                <a16:creationId xmlns:a16="http://schemas.microsoft.com/office/drawing/2014/main" id="{039EB6F4-F69C-4F02-B6B3-51DF1E0EAA9A}"/>
              </a:ext>
            </a:extLst>
          </p:cNvPr>
          <p:cNvSpPr txBox="1"/>
          <p:nvPr/>
        </p:nvSpPr>
        <p:spPr>
          <a:xfrm>
            <a:off x="4724400" y="4445000"/>
            <a:ext cx="2743200" cy="317500"/>
          </a:xfrm>
          <a:prstGeom prst="rect">
            <a:avLst/>
          </a:prstGeom>
        </p:spPr>
        <p:txBody>
          <a:bodyPr>
            <a:normAutofit fontScale="47500" lnSpcReduction="20000"/>
          </a:bodyPr>
          <a:lstStyle/>
          <a:p>
            <a:r>
              <a:rPr lang="en-US">
                <a:hlinkClick r:id="rId11"/>
              </a:rPr>
              <a:t>This Photo</a:t>
            </a:r>
            <a:r>
              <a:rPr lang="en-US"/>
              <a:t> by Unknown author is licensed under </a:t>
            </a:r>
            <a:r>
              <a:rPr lang="en-US">
                <a:hlinkClick r:id="rId4"/>
              </a:rPr>
              <a:t>CC BY-SA</a:t>
            </a:r>
            <a:r>
              <a:rPr lang="en-US"/>
              <a:t>.</a:t>
            </a:r>
          </a:p>
        </p:txBody>
      </p:sp>
    </p:spTree>
    <p:extLst>
      <p:ext uri="{BB962C8B-B14F-4D97-AF65-F5344CB8AC3E}">
        <p14:creationId xmlns:p14="http://schemas.microsoft.com/office/powerpoint/2010/main" val="69386160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8CA24-1786-4FDF-953C-07CD38356309}"/>
              </a:ext>
            </a:extLst>
          </p:cNvPr>
          <p:cNvSpPr>
            <a:spLocks noGrp="1"/>
          </p:cNvSpPr>
          <p:nvPr>
            <p:ph type="title"/>
          </p:nvPr>
        </p:nvSpPr>
        <p:spPr>
          <a:xfrm>
            <a:off x="646112" y="452718"/>
            <a:ext cx="4165580" cy="1400530"/>
          </a:xfrm>
        </p:spPr>
        <p:txBody>
          <a:bodyPr>
            <a:normAutofit/>
          </a:bodyPr>
          <a:lstStyle/>
          <a:p>
            <a:r>
              <a:rPr lang="en-US">
                <a:cs typeface="Calibri Light"/>
              </a:rPr>
              <a:t>Location</a:t>
            </a:r>
            <a:endParaRPr lang="en-US"/>
          </a:p>
        </p:txBody>
      </p:sp>
      <p:sp>
        <p:nvSpPr>
          <p:cNvPr id="30" name="Freeform 23">
            <a:extLst>
              <a:ext uri="{FF2B5EF4-FFF2-40B4-BE49-F238E27FC236}">
                <a16:creationId xmlns:a16="http://schemas.microsoft.com/office/drawing/2014/main" id="{03AB108C-BDDC-44FB-8807-C8BCFA1EC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1" name="Freeform 5">
            <a:extLst>
              <a:ext uri="{FF2B5EF4-FFF2-40B4-BE49-F238E27FC236}">
                <a16:creationId xmlns:a16="http://schemas.microsoft.com/office/drawing/2014/main" id="{32A09DC1-DBD1-47F5-AD85-91D4282A8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2" name="Rectangle 13">
            <a:extLst>
              <a:ext uri="{FF2B5EF4-FFF2-40B4-BE49-F238E27FC236}">
                <a16:creationId xmlns:a16="http://schemas.microsoft.com/office/drawing/2014/main" id="{A0A132F4-1366-4FE7-B926-46855B404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11" y="0"/>
            <a:ext cx="6098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map&#10;&#10;Description generated with high confidence">
            <a:extLst>
              <a:ext uri="{FF2B5EF4-FFF2-40B4-BE49-F238E27FC236}">
                <a16:creationId xmlns:a16="http://schemas.microsoft.com/office/drawing/2014/main" id="{3ED1F33B-56DC-4F23-9B35-64897A063F1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94406" y="719"/>
            <a:ext cx="4278232" cy="3010818"/>
          </a:xfrm>
          <a:prstGeom prst="rect">
            <a:avLst/>
          </a:prstGeom>
          <a:effectLst/>
        </p:spPr>
      </p:pic>
      <p:sp>
        <p:nvSpPr>
          <p:cNvPr id="33" name="Rectangle 15">
            <a:extLst>
              <a:ext uri="{FF2B5EF4-FFF2-40B4-BE49-F238E27FC236}">
                <a16:creationId xmlns:a16="http://schemas.microsoft.com/office/drawing/2014/main" id="{397651E4-CAAE-4DB7-B319-EFBAD1C11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E68723B-C878-4C0C-B906-2BD0D956436C}"/>
              </a:ext>
            </a:extLst>
          </p:cNvPr>
          <p:cNvSpPr>
            <a:spLocks noGrp="1"/>
          </p:cNvSpPr>
          <p:nvPr>
            <p:ph idx="1"/>
          </p:nvPr>
        </p:nvSpPr>
        <p:spPr>
          <a:xfrm>
            <a:off x="646113" y="2052918"/>
            <a:ext cx="4165146" cy="4195481"/>
          </a:xfrm>
        </p:spPr>
        <p:txBody>
          <a:bodyPr vert="horz" lIns="91440" tIns="45720" rIns="91440" bIns="45720" rtlCol="0" anchor="t">
            <a:normAutofit/>
          </a:bodyPr>
          <a:lstStyle/>
          <a:p>
            <a:pPr marL="344170" indent="-344170"/>
            <a:r>
              <a:rPr lang="en-US" dirty="0">
                <a:latin typeface="Algerian"/>
                <a:cs typeface="Calibri"/>
              </a:rPr>
              <a:t>The Gabrielino tribe lived in the southern coast of California.</a:t>
            </a:r>
            <a:endParaRPr lang="en-US" dirty="0">
              <a:latin typeface="Algerian"/>
              <a:cs typeface="Arial"/>
            </a:endParaRPr>
          </a:p>
          <a:p>
            <a:pPr marL="344170" indent="-344170"/>
            <a:r>
              <a:rPr lang="en-US" dirty="0">
                <a:latin typeface="Algerian"/>
                <a:cs typeface="Calibri"/>
              </a:rPr>
              <a:t> Gabrielino was near the Pacific Ocean.</a:t>
            </a:r>
            <a:endParaRPr lang="en-US" dirty="0">
              <a:latin typeface="Algerian"/>
              <a:cs typeface="Arial"/>
            </a:endParaRPr>
          </a:p>
          <a:p>
            <a:pPr marL="344170" indent="-344170"/>
            <a:r>
              <a:rPr lang="en-US" dirty="0">
                <a:latin typeface="Algerian"/>
                <a:cs typeface="Calibri"/>
              </a:rPr>
              <a:t> Gabrielino lived near the same place as we live.</a:t>
            </a:r>
            <a:endParaRPr lang="en-US" dirty="0">
              <a:latin typeface="Algerian"/>
              <a:cs typeface="Arial"/>
            </a:endParaRPr>
          </a:p>
        </p:txBody>
      </p:sp>
      <p:pic>
        <p:nvPicPr>
          <p:cNvPr id="5" name="Picture 6" descr="A close up of a map&#10;&#10;Description generated with high confidence">
            <a:extLst>
              <a:ext uri="{FF2B5EF4-FFF2-40B4-BE49-F238E27FC236}">
                <a16:creationId xmlns:a16="http://schemas.microsoft.com/office/drawing/2014/main" id="{AE1DEF68-0C0E-4CD1-BAA9-F3233FD67FF4}"/>
              </a:ext>
            </a:extLst>
          </p:cNvPr>
          <p:cNvPicPr>
            <a:picLocks noChangeAspect="1"/>
          </p:cNvPicPr>
          <p:nvPr/>
        </p:nvPicPr>
        <p:blipFill>
          <a:blip r:embed="rId5">
            <a:extLst>
              <a:ext uri="{837473B0-CC2E-450A-ABE3-18F120FF3D39}">
                <a1611:picAttrSrcUrl xmlns:a1611="http://schemas.microsoft.com/office/drawing/2016/11/main" r:id="rId4"/>
              </a:ext>
            </a:extLst>
          </a:blip>
          <a:stretch>
            <a:fillRect/>
          </a:stretch>
        </p:blipFill>
        <p:spPr>
          <a:xfrm>
            <a:off x="6689842" y="3006197"/>
            <a:ext cx="4258606" cy="3242202"/>
          </a:xfrm>
          <a:prstGeom prst="rect">
            <a:avLst/>
          </a:prstGeom>
          <a:effectLst/>
        </p:spPr>
      </p:pic>
    </p:spTree>
    <p:extLst>
      <p:ext uri="{BB962C8B-B14F-4D97-AF65-F5344CB8AC3E}">
        <p14:creationId xmlns:p14="http://schemas.microsoft.com/office/powerpoint/2010/main" val="30015611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B453E-108D-4437-919B-FDBFFBB12955}"/>
              </a:ext>
            </a:extLst>
          </p:cNvPr>
          <p:cNvSpPr>
            <a:spLocks noGrp="1"/>
          </p:cNvSpPr>
          <p:nvPr>
            <p:ph type="title"/>
          </p:nvPr>
        </p:nvSpPr>
        <p:spPr>
          <a:xfrm>
            <a:off x="647701" y="452718"/>
            <a:ext cx="1803491" cy="681663"/>
          </a:xfrm>
        </p:spPr>
        <p:txBody>
          <a:bodyPr>
            <a:normAutofit fontScale="90000"/>
          </a:bodyPr>
          <a:lstStyle/>
          <a:p>
            <a:r>
              <a:rPr lang="en-US">
                <a:cs typeface="Calibri Light"/>
              </a:rPr>
              <a:t>Shelter</a:t>
            </a:r>
            <a:endParaRPr lang="en-US"/>
          </a:p>
        </p:txBody>
      </p:sp>
      <p:pic>
        <p:nvPicPr>
          <p:cNvPr id="10" name="Picture 10" descr="A tree in a garden&#10;&#10;Description generated with very high confidence">
            <a:extLst>
              <a:ext uri="{FF2B5EF4-FFF2-40B4-BE49-F238E27FC236}">
                <a16:creationId xmlns:a16="http://schemas.microsoft.com/office/drawing/2014/main" id="{1A185C6D-749F-41AB-AC26-C09CEAF2547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992" r="-2" b="-2"/>
          <a:stretch/>
        </p:blipFill>
        <p:spPr>
          <a:xfrm>
            <a:off x="5668698" y="11"/>
            <a:ext cx="6135113" cy="3098309"/>
          </a:xfrm>
          <a:prstGeom prst="rect">
            <a:avLst/>
          </a:prstGeom>
        </p:spPr>
      </p:pic>
      <p:sp>
        <p:nvSpPr>
          <p:cNvPr id="22" name="Rectangle 24">
            <a:extLst>
              <a:ext uri="{FF2B5EF4-FFF2-40B4-BE49-F238E27FC236}">
                <a16:creationId xmlns:a16="http://schemas.microsoft.com/office/drawing/2014/main" id="{FE577913-2F6B-4265-9AE3-54C963D92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93FFB4B-EAC0-4DF1-88A2-456574F9BAE2}"/>
              </a:ext>
            </a:extLst>
          </p:cNvPr>
          <p:cNvSpPr>
            <a:spLocks noGrp="1"/>
          </p:cNvSpPr>
          <p:nvPr>
            <p:ph idx="1"/>
          </p:nvPr>
        </p:nvSpPr>
        <p:spPr>
          <a:xfrm>
            <a:off x="720" y="1607220"/>
            <a:ext cx="5339340" cy="2973406"/>
          </a:xfrm>
        </p:spPr>
        <p:txBody>
          <a:bodyPr vert="horz" lIns="91440" tIns="45720" rIns="91440" bIns="45720" rtlCol="0" anchor="t">
            <a:noAutofit/>
          </a:bodyPr>
          <a:lstStyle/>
          <a:p>
            <a:pPr marL="0" indent="0">
              <a:buNone/>
            </a:pPr>
            <a:r>
              <a:rPr lang="en-US" sz="2400" dirty="0">
                <a:latin typeface="Algerian"/>
                <a:cs typeface="Calibri"/>
              </a:rPr>
              <a:t>The home of the Gabrielino tribe was built  for protection. The shelter was made of tree saplings covered with </a:t>
            </a:r>
            <a:r>
              <a:rPr lang="en-US" sz="2400" dirty="0" err="1">
                <a:latin typeface="Algerian"/>
                <a:cs typeface="Calibri"/>
              </a:rPr>
              <a:t>tule</a:t>
            </a:r>
            <a:r>
              <a:rPr lang="en-US" sz="2400" dirty="0">
                <a:latin typeface="Algerian"/>
                <a:cs typeface="Calibri"/>
              </a:rPr>
              <a:t> mats. They also made huts made of hay and wood . They built villages by the coast, rivers and streams.</a:t>
            </a:r>
          </a:p>
        </p:txBody>
      </p:sp>
      <p:pic>
        <p:nvPicPr>
          <p:cNvPr id="14" name="Picture 14" descr="A wooden bench sitting next to a tree&#10;&#10;Description generated with high confidence">
            <a:extLst>
              <a:ext uri="{FF2B5EF4-FFF2-40B4-BE49-F238E27FC236}">
                <a16:creationId xmlns:a16="http://schemas.microsoft.com/office/drawing/2014/main" id="{23EC2F12-56AC-4213-A575-2DD78CBC7DE5}"/>
              </a:ext>
            </a:extLst>
          </p:cNvPr>
          <p:cNvPicPr>
            <a:picLocks noChangeAspect="1"/>
          </p:cNvPicPr>
          <p:nvPr/>
        </p:nvPicPr>
        <p:blipFill rotWithShape="1">
          <a:blip r:embed="rId5">
            <a:extLst>
              <a:ext uri="{837473B0-CC2E-450A-ABE3-18F120FF3D39}">
                <a1611:picAttrSrcUrl xmlns:a1611="http://schemas.microsoft.com/office/drawing/2016/11/main" r:id="rId4"/>
              </a:ext>
            </a:extLst>
          </a:blip>
          <a:srcRect b="1464"/>
          <a:stretch/>
        </p:blipFill>
        <p:spPr>
          <a:xfrm>
            <a:off x="5666271" y="3084408"/>
            <a:ext cx="6094409" cy="3773592"/>
          </a:xfrm>
          <a:prstGeom prst="rect">
            <a:avLst/>
          </a:prstGeom>
        </p:spPr>
      </p:pic>
      <p:cxnSp>
        <p:nvCxnSpPr>
          <p:cNvPr id="24" name="Straight Connector 26">
            <a:extLst>
              <a:ext uri="{FF2B5EF4-FFF2-40B4-BE49-F238E27FC236}">
                <a16:creationId xmlns:a16="http://schemas.microsoft.com/office/drawing/2014/main" id="{5AFA6452-AE45-4177-AEDE-61836C0381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144792" y="-467"/>
            <a:ext cx="1" cy="26243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A0A1005-B3AD-4703-B795-AC91968F3A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589" y="2624200"/>
            <a:ext cx="609440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59274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8470-BCFB-4A30-9642-6B4BBDCD2AAD}"/>
              </a:ext>
            </a:extLst>
          </p:cNvPr>
          <p:cNvSpPr>
            <a:spLocks noGrp="1"/>
          </p:cNvSpPr>
          <p:nvPr>
            <p:ph type="title"/>
          </p:nvPr>
        </p:nvSpPr>
        <p:spPr>
          <a:xfrm>
            <a:off x="646112" y="452718"/>
            <a:ext cx="5629222" cy="1400530"/>
          </a:xfrm>
        </p:spPr>
        <p:txBody>
          <a:bodyPr>
            <a:normAutofit/>
          </a:bodyPr>
          <a:lstStyle/>
          <a:p>
            <a:r>
              <a:rPr lang="en-US">
                <a:cs typeface="Calibri Light"/>
              </a:rPr>
              <a:t>Culture</a:t>
            </a:r>
            <a:endParaRPr lang="en-US"/>
          </a:p>
        </p:txBody>
      </p:sp>
      <p:sp>
        <p:nvSpPr>
          <p:cNvPr id="27" name="Freeform 7">
            <a:extLst>
              <a:ext uri="{FF2B5EF4-FFF2-40B4-BE49-F238E27FC236}">
                <a16:creationId xmlns:a16="http://schemas.microsoft.com/office/drawing/2014/main" id="{855DEDB3-DA40-42CA-8D3F-C88396010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Rectangle 16">
            <a:extLst>
              <a:ext uri="{FF2B5EF4-FFF2-40B4-BE49-F238E27FC236}">
                <a16:creationId xmlns:a16="http://schemas.microsoft.com/office/drawing/2014/main" id="{4091722C-F600-4D35-9E01-4B665E95EA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4139" y="0"/>
            <a:ext cx="463828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5">
            <a:extLst>
              <a:ext uri="{FF2B5EF4-FFF2-40B4-BE49-F238E27FC236}">
                <a16:creationId xmlns:a16="http://schemas.microsoft.com/office/drawing/2014/main" id="{2BC130A6-B997-44F1-9A0E-9C3D0DE0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06400"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4" descr="A picture containing indoor, person, floor&#10;&#10;Description generated with high confidence">
            <a:extLst>
              <a:ext uri="{FF2B5EF4-FFF2-40B4-BE49-F238E27FC236}">
                <a16:creationId xmlns:a16="http://schemas.microsoft.com/office/drawing/2014/main" id="{711CE605-A469-4D70-AEAD-87AB8DA1274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82" r="3056"/>
          <a:stretch/>
        </p:blipFill>
        <p:spPr>
          <a:xfrm>
            <a:off x="7822534" y="241822"/>
            <a:ext cx="3980139" cy="3092517"/>
          </a:xfrm>
          <a:prstGeom prst="rect">
            <a:avLst/>
          </a:prstGeom>
          <a:effectLst/>
        </p:spPr>
      </p:pic>
      <p:sp>
        <p:nvSpPr>
          <p:cNvPr id="30" name="Rectangle 20">
            <a:extLst>
              <a:ext uri="{FF2B5EF4-FFF2-40B4-BE49-F238E27FC236}">
                <a16:creationId xmlns:a16="http://schemas.microsoft.com/office/drawing/2014/main" id="{3B70AA4B-F7C5-441B-9D05-37BE495D66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903D87E-9C24-40E7-A7DA-226186650B4A}"/>
              </a:ext>
            </a:extLst>
          </p:cNvPr>
          <p:cNvSpPr>
            <a:spLocks noGrp="1"/>
          </p:cNvSpPr>
          <p:nvPr>
            <p:ph idx="1"/>
          </p:nvPr>
        </p:nvSpPr>
        <p:spPr>
          <a:xfrm>
            <a:off x="646112" y="2052918"/>
            <a:ext cx="5628635" cy="4195481"/>
          </a:xfrm>
        </p:spPr>
        <p:txBody>
          <a:bodyPr vert="horz" lIns="91440" tIns="45720" rIns="91440" bIns="45720" rtlCol="0" anchor="t">
            <a:normAutofit/>
          </a:bodyPr>
          <a:lstStyle/>
          <a:p>
            <a:r>
              <a:rPr lang="en-US" sz="2400" dirty="0">
                <a:latin typeface="Algerian"/>
                <a:cs typeface="Calibri"/>
              </a:rPr>
              <a:t>The  culture of the Gabrielino tribe was interesting. Women were expert basket makers using reeds and grasses. They were probably the most  richest and powerful group. They wore outfits made with hawk and eagle feathers. They had  strong plank boats and carved whales from soapstone.</a:t>
            </a:r>
            <a:endParaRPr lang="en-US" sz="2400">
              <a:latin typeface="Algerian"/>
            </a:endParaRPr>
          </a:p>
        </p:txBody>
      </p:sp>
      <p:pic>
        <p:nvPicPr>
          <p:cNvPr id="10" name="Picture 10" descr="A picture containing ceramic ware, table, sitting&#10;&#10;Description generated with high confidence">
            <a:extLst>
              <a:ext uri="{FF2B5EF4-FFF2-40B4-BE49-F238E27FC236}">
                <a16:creationId xmlns:a16="http://schemas.microsoft.com/office/drawing/2014/main" id="{3B55D18D-EE88-471C-B541-11CB7337D690}"/>
              </a:ext>
            </a:extLst>
          </p:cNvPr>
          <p:cNvPicPr>
            <a:picLocks noChangeAspect="1"/>
          </p:cNvPicPr>
          <p:nvPr/>
        </p:nvPicPr>
        <p:blipFill>
          <a:blip r:embed="rId5">
            <a:extLst>
              <a:ext uri="{837473B0-CC2E-450A-ABE3-18F120FF3D39}">
                <a1611:picAttrSrcUrl xmlns:a1611="http://schemas.microsoft.com/office/drawing/2016/11/main" r:id="rId4"/>
              </a:ext>
            </a:extLst>
          </a:blip>
          <a:stretch>
            <a:fillRect/>
          </a:stretch>
        </p:blipFill>
        <p:spPr>
          <a:xfrm>
            <a:off x="7818516" y="3282556"/>
            <a:ext cx="3988174" cy="3684710"/>
          </a:xfrm>
          <a:prstGeom prst="rect">
            <a:avLst/>
          </a:prstGeom>
          <a:effectLst/>
        </p:spPr>
      </p:pic>
      <p:sp>
        <p:nvSpPr>
          <p:cNvPr id="6" name="TextBox 5">
            <a:extLst>
              <a:ext uri="{FF2B5EF4-FFF2-40B4-BE49-F238E27FC236}">
                <a16:creationId xmlns:a16="http://schemas.microsoft.com/office/drawing/2014/main" id="{9CB94B0E-1882-4732-98E8-8E3258505A91}"/>
              </a:ext>
            </a:extLst>
          </p:cNvPr>
          <p:cNvSpPr txBox="1"/>
          <p:nvPr/>
        </p:nvSpPr>
        <p:spPr>
          <a:xfrm>
            <a:off x="9992360" y="6870700"/>
            <a:ext cx="2199640" cy="200055"/>
          </a:xfrm>
          <a:prstGeom prst="rect">
            <a:avLst/>
          </a:prstGeom>
          <a:solidFill>
            <a:srgbClr val="000000"/>
          </a:solidFill>
        </p:spPr>
        <p:txBody>
          <a:bodyPr wrap="none" anchor="t">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a:t>
            </a:r>
            <a:r>
              <a:rPr lang="en-US" sz="700" err="1">
                <a:solidFill>
                  <a:srgbClr val="FFFFFF"/>
                </a:solidFill>
              </a:rPr>
              <a:t>nknown</a:t>
            </a:r>
            <a:r>
              <a:rPr lang="en-US" sz="700">
                <a:solidFill>
                  <a:srgbClr val="FFFFFF"/>
                </a:solidFill>
              </a:rPr>
              <a:t>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8" name="TextBox 7">
            <a:extLst>
              <a:ext uri="{FF2B5EF4-FFF2-40B4-BE49-F238E27FC236}">
                <a16:creationId xmlns:a16="http://schemas.microsoft.com/office/drawing/2014/main" id="{7E6F642F-4D08-436F-A93F-1DE9A72ED27C}"/>
              </a:ext>
            </a:extLst>
          </p:cNvPr>
          <p:cNvSpPr txBox="1"/>
          <p:nvPr/>
        </p:nvSpPr>
        <p:spPr>
          <a:xfrm>
            <a:off x="7278279" y="6870700"/>
            <a:ext cx="270138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70774096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extLst/>
          </a:blip>
          <a:stretch/>
        </a:blipFill>
        <a:effectLst/>
      </p:bgPr>
    </p:bg>
    <p:spTree>
      <p:nvGrpSpPr>
        <p:cNvPr id="1" name=""/>
        <p:cNvGrpSpPr/>
        <p:nvPr/>
      </p:nvGrpSpPr>
      <p:grpSpPr>
        <a:xfrm>
          <a:off x="0" y="0"/>
          <a:ext cx="0" cy="0"/>
          <a:chOff x="0" y="0"/>
          <a:chExt cx="0" cy="0"/>
        </a:xfrm>
      </p:grpSpPr>
      <p:pic>
        <p:nvPicPr>
          <p:cNvPr id="49" name="Picture 22">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0" name="Picture 24">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1" name="Oval 26">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28">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53" name="Picture 30">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54" name="Rectangle 32">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6" name="Rectangle 36">
            <a:extLst>
              <a:ext uri="{FF2B5EF4-FFF2-40B4-BE49-F238E27FC236}">
                <a16:creationId xmlns:a16="http://schemas.microsoft.com/office/drawing/2014/main" id="{4BA3E8FD-9F09-4CEA-A256-8F224020B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7" name="Freeform 16">
            <a:extLst>
              <a:ext uri="{FF2B5EF4-FFF2-40B4-BE49-F238E27FC236}">
                <a16:creationId xmlns:a16="http://schemas.microsoft.com/office/drawing/2014/main" id="{CAE376DB-C2F0-4E55-8340-BCF0630E2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2835162"/>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58" name="Rectangle 40">
            <a:extLst>
              <a:ext uri="{FF2B5EF4-FFF2-40B4-BE49-F238E27FC236}">
                <a16:creationId xmlns:a16="http://schemas.microsoft.com/office/drawing/2014/main" id="{932E5045-84D3-4AC5-A922-BB54EC2F2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0824"/>
            <a:ext cx="12191695" cy="1487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9" name="Freeform 5">
            <a:extLst>
              <a:ext uri="{FF2B5EF4-FFF2-40B4-BE49-F238E27FC236}">
                <a16:creationId xmlns:a16="http://schemas.microsoft.com/office/drawing/2014/main" id="{7E7645CB-4AD0-45D4-8A1D-6C7F2CACA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3136999"/>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Title 1">
            <a:extLst>
              <a:ext uri="{FF2B5EF4-FFF2-40B4-BE49-F238E27FC236}">
                <a16:creationId xmlns:a16="http://schemas.microsoft.com/office/drawing/2014/main" id="{8CB44239-2373-4DE4-8063-E15249D76BA0}"/>
              </a:ext>
            </a:extLst>
          </p:cNvPr>
          <p:cNvSpPr>
            <a:spLocks noGrp="1"/>
          </p:cNvSpPr>
          <p:nvPr>
            <p:ph type="title"/>
          </p:nvPr>
        </p:nvSpPr>
        <p:spPr>
          <a:xfrm>
            <a:off x="636916" y="3928983"/>
            <a:ext cx="9149350" cy="1793390"/>
          </a:xfrm>
        </p:spPr>
        <p:txBody>
          <a:bodyPr vert="horz" lIns="91440" tIns="45720" rIns="91440" bIns="45720" rtlCol="0" anchor="b">
            <a:normAutofit/>
          </a:bodyPr>
          <a:lstStyle/>
          <a:p>
            <a:pPr>
              <a:lnSpc>
                <a:spcPct val="90000"/>
              </a:lnSpc>
            </a:pPr>
            <a:br>
              <a:rPr lang="en-US" sz="6100" dirty="0"/>
            </a:br>
            <a:endParaRPr lang="en-US" sz="6100"/>
          </a:p>
        </p:txBody>
      </p:sp>
      <p:sp>
        <p:nvSpPr>
          <p:cNvPr id="10" name="TextBox 9">
            <a:extLst>
              <a:ext uri="{FF2B5EF4-FFF2-40B4-BE49-F238E27FC236}">
                <a16:creationId xmlns:a16="http://schemas.microsoft.com/office/drawing/2014/main" id="{7056F4E3-872F-4E96-92E0-B27F697492BC}"/>
              </a:ext>
            </a:extLst>
          </p:cNvPr>
          <p:cNvSpPr txBox="1"/>
          <p:nvPr/>
        </p:nvSpPr>
        <p:spPr>
          <a:xfrm>
            <a:off x="9490619" y="6870700"/>
            <a:ext cx="270138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8" name="TextBox 17">
            <a:extLst>
              <a:ext uri="{FF2B5EF4-FFF2-40B4-BE49-F238E27FC236}">
                <a16:creationId xmlns:a16="http://schemas.microsoft.com/office/drawing/2014/main" id="{1D9D3903-634A-43AC-B28A-86AC946A157B}"/>
              </a:ext>
            </a:extLst>
          </p:cNvPr>
          <p:cNvSpPr txBox="1"/>
          <p:nvPr/>
        </p:nvSpPr>
        <p:spPr>
          <a:xfrm>
            <a:off x="6776538" y="6870700"/>
            <a:ext cx="270138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5" name="TextBox 4">
            <a:extLst>
              <a:ext uri="{FF2B5EF4-FFF2-40B4-BE49-F238E27FC236}">
                <a16:creationId xmlns:a16="http://schemas.microsoft.com/office/drawing/2014/main" id="{3424EFAF-0701-4C34-905A-AB5A032E0EF7}"/>
              </a:ext>
            </a:extLst>
          </p:cNvPr>
          <p:cNvSpPr txBox="1"/>
          <p:nvPr/>
        </p:nvSpPr>
        <p:spPr>
          <a:xfrm>
            <a:off x="3870097" y="6870700"/>
            <a:ext cx="289374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14" name="TextBox 13">
            <a:extLst>
              <a:ext uri="{FF2B5EF4-FFF2-40B4-BE49-F238E27FC236}">
                <a16:creationId xmlns:a16="http://schemas.microsoft.com/office/drawing/2014/main" id="{4CC7410E-1622-4830-BD42-5AF79809DF62}"/>
              </a:ext>
            </a:extLst>
          </p:cNvPr>
          <p:cNvSpPr txBox="1"/>
          <p:nvPr/>
        </p:nvSpPr>
        <p:spPr>
          <a:xfrm>
            <a:off x="963656" y="6870700"/>
            <a:ext cx="289374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a:extLst>
                    <a:ext uri="{A12FA001-AC4F-418D-AE19-62706E023703}">
                      <ahyp:hlinkClr xmlns:ahyp="http://schemas.microsoft.com/office/drawing/2018/hyperlinkcolor" val="tx"/>
                    </a:ext>
                  </a:extLst>
                </a:hlinkClick>
              </a:rPr>
              <a:t>CC BY-NC-ND</a:t>
            </a:r>
            <a:r>
              <a:rPr lang="en-US" sz="700">
                <a:solidFill>
                  <a:srgbClr val="FFFFFF"/>
                </a:solidFill>
              </a:rPr>
              <a:t>.</a:t>
            </a:r>
          </a:p>
        </p:txBody>
      </p:sp>
      <p:pic>
        <p:nvPicPr>
          <p:cNvPr id="3" name="Picture 3" descr="A group of people on a boat in the water&#10;&#10;Description generated with very high confidence">
            <a:extLst>
              <a:ext uri="{FF2B5EF4-FFF2-40B4-BE49-F238E27FC236}">
                <a16:creationId xmlns:a16="http://schemas.microsoft.com/office/drawing/2014/main" id="{3515BA8B-253A-4E4D-A976-BD4020400D16}"/>
              </a:ext>
            </a:extLst>
          </p:cNvPr>
          <p:cNvPicPr>
            <a:picLocks noChangeAspect="1"/>
          </p:cNvPicPr>
          <p:nvPr/>
        </p:nvPicPr>
        <p:blipFill>
          <a:blip r:embed="rId12">
            <a:extLst>
              <a:ext uri="{837473B0-CC2E-450A-ABE3-18F120FF3D39}">
                <a1611:picAttrSrcUrl xmlns:a1611="http://schemas.microsoft.com/office/drawing/2016/11/main" r:id="rId8"/>
              </a:ext>
            </a:extLst>
          </a:blip>
          <a:stretch>
            <a:fillRect/>
          </a:stretch>
        </p:blipFill>
        <p:spPr>
          <a:xfrm>
            <a:off x="-48883" y="3502709"/>
            <a:ext cx="12261011" cy="3360658"/>
          </a:xfrm>
          <a:prstGeom prst="rect">
            <a:avLst/>
          </a:prstGeom>
        </p:spPr>
      </p:pic>
      <p:sp>
        <p:nvSpPr>
          <p:cNvPr id="6" name="TextBox 5">
            <a:extLst>
              <a:ext uri="{FF2B5EF4-FFF2-40B4-BE49-F238E27FC236}">
                <a16:creationId xmlns:a16="http://schemas.microsoft.com/office/drawing/2014/main" id="{37E76610-CF1F-4A8A-A511-3DE6FE2506EA}"/>
              </a:ext>
            </a:extLst>
          </p:cNvPr>
          <p:cNvSpPr txBox="1"/>
          <p:nvPr/>
        </p:nvSpPr>
        <p:spPr>
          <a:xfrm>
            <a:off x="4724400" y="4346575"/>
            <a:ext cx="2743200" cy="317500"/>
          </a:xfrm>
          <a:prstGeom prst="rect">
            <a:avLst/>
          </a:prstGeom>
        </p:spPr>
        <p:txBody>
          <a:bodyPr anchor="t">
            <a:normAutofit fontScale="92500" lnSpcReduction="20000"/>
          </a:bodyPr>
          <a:lstStyle/>
          <a:p>
            <a:endParaRPr lang="en-US" dirty="0"/>
          </a:p>
        </p:txBody>
      </p:sp>
      <p:pic>
        <p:nvPicPr>
          <p:cNvPr id="12" name="Picture 12" descr="A group of people on a raft in a body of water&#10;&#10;Description generated with very high confidence">
            <a:extLst>
              <a:ext uri="{FF2B5EF4-FFF2-40B4-BE49-F238E27FC236}">
                <a16:creationId xmlns:a16="http://schemas.microsoft.com/office/drawing/2014/main" id="{C20C33DA-F6BF-4F10-9045-21CD6F7BF8E1}"/>
              </a:ext>
            </a:extLst>
          </p:cNvPr>
          <p:cNvPicPr>
            <a:picLocks noGrp="1" noChangeAspect="1"/>
          </p:cNvPicPr>
          <p:nvPr>
            <p:ph idx="1"/>
          </p:nvPr>
        </p:nvPicPr>
        <p:blipFill>
          <a:blip r:embed="rId13">
            <a:extLst>
              <a:ext uri="{837473B0-CC2E-450A-ABE3-18F120FF3D39}">
                <a1611:picAttrSrcUrl xmlns:a1611="http://schemas.microsoft.com/office/drawing/2016/11/main" r:id="rId11"/>
              </a:ext>
            </a:extLst>
          </a:blip>
          <a:stretch>
            <a:fillRect/>
          </a:stretch>
        </p:blipFill>
        <p:spPr>
          <a:xfrm>
            <a:off x="6560" y="5887"/>
            <a:ext cx="12175825" cy="3487227"/>
          </a:xfrm>
          <a:prstGeom prst="rect">
            <a:avLst/>
          </a:prstGeom>
        </p:spPr>
      </p:pic>
      <p:sp>
        <p:nvSpPr>
          <p:cNvPr id="15" name="TextBox 14">
            <a:extLst>
              <a:ext uri="{FF2B5EF4-FFF2-40B4-BE49-F238E27FC236}">
                <a16:creationId xmlns:a16="http://schemas.microsoft.com/office/drawing/2014/main" id="{721BC489-EFA8-4215-B4BA-B3B704487531}"/>
              </a:ext>
            </a:extLst>
          </p:cNvPr>
          <p:cNvSpPr txBox="1"/>
          <p:nvPr/>
        </p:nvSpPr>
        <p:spPr>
          <a:xfrm>
            <a:off x="2005013" y="5046663"/>
            <a:ext cx="7143750" cy="317500"/>
          </a:xfrm>
          <a:prstGeom prst="rect">
            <a:avLst/>
          </a:prstGeom>
        </p:spPr>
        <p:txBody>
          <a:bodyPr anchor="t">
            <a:normAutofit fontScale="92500" lnSpcReduction="20000"/>
          </a:bodyPr>
          <a:lstStyle/>
          <a:p>
            <a:r>
              <a:rPr lang="en-US" dirty="0"/>
              <a:t>.</a:t>
            </a:r>
          </a:p>
        </p:txBody>
      </p:sp>
    </p:spTree>
    <p:extLst>
      <p:ext uri="{BB962C8B-B14F-4D97-AF65-F5344CB8AC3E}">
        <p14:creationId xmlns:p14="http://schemas.microsoft.com/office/powerpoint/2010/main" val="1948748511"/>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Ion</vt:lpstr>
      <vt:lpstr>Gabrielino </vt:lpstr>
      <vt:lpstr>Food </vt:lpstr>
      <vt:lpstr>Location</vt:lpstr>
      <vt:lpstr>Shelter</vt:lpstr>
      <vt:lpstr>Culture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332</cp:revision>
  <dcterms:created xsi:type="dcterms:W3CDTF">2013-07-15T20:26:40Z</dcterms:created>
  <dcterms:modified xsi:type="dcterms:W3CDTF">2018-12-06T19:12:29Z</dcterms:modified>
</cp:coreProperties>
</file>