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21FBD-FA58-3A57-820D-5EBA9E6E9F5B}" v="117" dt="2018-11-27T17:38:11.625"/>
    <p1510:client id="{5FC27319-6E05-3C2F-6D9B-096E75E736A7}" v="3" dt="2018-11-27T17:43:01.339"/>
    <p1510:client id="{AC68AABC-0AC5-C7E2-F2BB-5C99FAD03EA1}" v="85" dt="2018-11-28T17:43:57.517"/>
    <p1510:client id="{6EE91FF3-740F-4E5A-F9EE-48DF81A8320E}" v="16" dt="2018-11-28T19:42:43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Geiss" userId="S::jgeiss@stu.chino.k12.ca.us::813973c4-f65c-4c14-8235-2e9e1ae38f9f" providerId="AD" clId="Web-{AC68AABC-0AC5-C7E2-F2BB-5C99FAD03EA1}"/>
    <pc:docChg chg="modSld">
      <pc:chgData name="Jacob Geiss" userId="S::jgeiss@stu.chino.k12.ca.us::813973c4-f65c-4c14-8235-2e9e1ae38f9f" providerId="AD" clId="Web-{AC68AABC-0AC5-C7E2-F2BB-5C99FAD03EA1}" dt="2018-11-28T17:44:00.954" v="174" actId="20577"/>
      <pc:docMkLst>
        <pc:docMk/>
      </pc:docMkLst>
      <pc:sldChg chg="modSp">
        <pc:chgData name="Jacob Geiss" userId="S::jgeiss@stu.chino.k12.ca.us::813973c4-f65c-4c14-8235-2e9e1ae38f9f" providerId="AD" clId="Web-{AC68AABC-0AC5-C7E2-F2BB-5C99FAD03EA1}" dt="2018-11-28T17:38:44.594" v="46" actId="20577"/>
        <pc:sldMkLst>
          <pc:docMk/>
          <pc:sldMk cId="109857222" sldId="256"/>
        </pc:sldMkLst>
        <pc:spChg chg="mod">
          <ac:chgData name="Jacob Geiss" userId="S::jgeiss@stu.chino.k12.ca.us::813973c4-f65c-4c14-8235-2e9e1ae38f9f" providerId="AD" clId="Web-{AC68AABC-0AC5-C7E2-F2BB-5C99FAD03EA1}" dt="2018-11-28T17:38:44.594" v="4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Jacob Geiss" userId="S::jgeiss@stu.chino.k12.ca.us::813973c4-f65c-4c14-8235-2e9e1ae38f9f" providerId="AD" clId="Web-{AC68AABC-0AC5-C7E2-F2BB-5C99FAD03EA1}" dt="2018-11-28T17:39:31.296" v="51" actId="20577"/>
        <pc:sldMkLst>
          <pc:docMk/>
          <pc:sldMk cId="2211189091" sldId="257"/>
        </pc:sldMkLst>
        <pc:spChg chg="mod">
          <ac:chgData name="Jacob Geiss" userId="S::jgeiss@stu.chino.k12.ca.us::813973c4-f65c-4c14-8235-2e9e1ae38f9f" providerId="AD" clId="Web-{AC68AABC-0AC5-C7E2-F2BB-5C99FAD03EA1}" dt="2018-11-28T17:39:31.296" v="51" actId="20577"/>
          <ac:spMkLst>
            <pc:docMk/>
            <pc:sldMk cId="2211189091" sldId="257"/>
            <ac:spMk id="3" creationId="{E51BD1DB-5041-4986-90A4-3760B68E3F83}"/>
          </ac:spMkLst>
        </pc:spChg>
      </pc:sldChg>
      <pc:sldChg chg="modSp">
        <pc:chgData name="Jacob Geiss" userId="S::jgeiss@stu.chino.k12.ca.us::813973c4-f65c-4c14-8235-2e9e1ae38f9f" providerId="AD" clId="Web-{AC68AABC-0AC5-C7E2-F2BB-5C99FAD03EA1}" dt="2018-11-28T17:37:32.499" v="12" actId="20577"/>
        <pc:sldMkLst>
          <pc:docMk/>
          <pc:sldMk cId="905955390" sldId="259"/>
        </pc:sldMkLst>
        <pc:spChg chg="mod">
          <ac:chgData name="Jacob Geiss" userId="S::jgeiss@stu.chino.k12.ca.us::813973c4-f65c-4c14-8235-2e9e1ae38f9f" providerId="AD" clId="Web-{AC68AABC-0AC5-C7E2-F2BB-5C99FAD03EA1}" dt="2018-11-28T17:37:32.499" v="12" actId="20577"/>
          <ac:spMkLst>
            <pc:docMk/>
            <pc:sldMk cId="905955390" sldId="259"/>
            <ac:spMk id="3" creationId="{B2C9C558-DBF8-4546-92F6-E80677B943F1}"/>
          </ac:spMkLst>
        </pc:spChg>
      </pc:sldChg>
      <pc:sldChg chg="modSp">
        <pc:chgData name="Jacob Geiss" userId="S::jgeiss@stu.chino.k12.ca.us::813973c4-f65c-4c14-8235-2e9e1ae38f9f" providerId="AD" clId="Web-{AC68AABC-0AC5-C7E2-F2BB-5C99FAD03EA1}" dt="2018-11-28T17:37:56.765" v="27" actId="20577"/>
        <pc:sldMkLst>
          <pc:docMk/>
          <pc:sldMk cId="4148902820" sldId="260"/>
        </pc:sldMkLst>
        <pc:spChg chg="mod">
          <ac:chgData name="Jacob Geiss" userId="S::jgeiss@stu.chino.k12.ca.us::813973c4-f65c-4c14-8235-2e9e1ae38f9f" providerId="AD" clId="Web-{AC68AABC-0AC5-C7E2-F2BB-5C99FAD03EA1}" dt="2018-11-28T17:37:56.765" v="27" actId="20577"/>
          <ac:spMkLst>
            <pc:docMk/>
            <pc:sldMk cId="4148902820" sldId="260"/>
            <ac:spMk id="3" creationId="{8714BF99-8416-4D99-8BDC-E3394B70EF0A}"/>
          </ac:spMkLst>
        </pc:spChg>
      </pc:sldChg>
      <pc:sldChg chg="modSp">
        <pc:chgData name="Jacob Geiss" userId="S::jgeiss@stu.chino.k12.ca.us::813973c4-f65c-4c14-8235-2e9e1ae38f9f" providerId="AD" clId="Web-{AC68AABC-0AC5-C7E2-F2BB-5C99FAD03EA1}" dt="2018-11-28T17:36:25.295" v="0" actId="20577"/>
        <pc:sldMkLst>
          <pc:docMk/>
          <pc:sldMk cId="648358430" sldId="261"/>
        </pc:sldMkLst>
        <pc:spChg chg="mod">
          <ac:chgData name="Jacob Geiss" userId="S::jgeiss@stu.chino.k12.ca.us::813973c4-f65c-4c14-8235-2e9e1ae38f9f" providerId="AD" clId="Web-{AC68AABC-0AC5-C7E2-F2BB-5C99FAD03EA1}" dt="2018-11-28T17:36:25.295" v="0" actId="20577"/>
          <ac:spMkLst>
            <pc:docMk/>
            <pc:sldMk cId="648358430" sldId="261"/>
            <ac:spMk id="3" creationId="{EE282377-DC19-4585-BE32-F86B43EE03CE}"/>
          </ac:spMkLst>
        </pc:spChg>
      </pc:sldChg>
      <pc:sldChg chg="modSp">
        <pc:chgData name="Jacob Geiss" userId="S::jgeiss@stu.chino.k12.ca.us::813973c4-f65c-4c14-8235-2e9e1ae38f9f" providerId="AD" clId="Web-{AC68AABC-0AC5-C7E2-F2BB-5C99FAD03EA1}" dt="2018-11-28T17:43:57.517" v="172" actId="20577"/>
        <pc:sldMkLst>
          <pc:docMk/>
          <pc:sldMk cId="2953279622" sldId="262"/>
        </pc:sldMkLst>
        <pc:spChg chg="mod">
          <ac:chgData name="Jacob Geiss" userId="S::jgeiss@stu.chino.k12.ca.us::813973c4-f65c-4c14-8235-2e9e1ae38f9f" providerId="AD" clId="Web-{AC68AABC-0AC5-C7E2-F2BB-5C99FAD03EA1}" dt="2018-11-28T17:43:57.517" v="172" actId="20577"/>
          <ac:spMkLst>
            <pc:docMk/>
            <pc:sldMk cId="2953279622" sldId="262"/>
            <ac:spMk id="4" creationId="{686BD8BF-9BA8-44C7-BBC1-CC7147555B6C}"/>
          </ac:spMkLst>
        </pc:spChg>
        <pc:spChg chg="mod">
          <ac:chgData name="Jacob Geiss" userId="S::jgeiss@stu.chino.k12.ca.us::813973c4-f65c-4c14-8235-2e9e1ae38f9f" providerId="AD" clId="Web-{AC68AABC-0AC5-C7E2-F2BB-5C99FAD03EA1}" dt="2018-11-28T17:41:45.875" v="98" actId="20577"/>
          <ac:spMkLst>
            <pc:docMk/>
            <pc:sldMk cId="2953279622" sldId="262"/>
            <ac:spMk id="19" creationId="{966AF73E-E1DE-4D05-BFE0-D52D31852BF1}"/>
          </ac:spMkLst>
        </pc:spChg>
      </pc:sldChg>
    </pc:docChg>
  </pc:docChgLst>
  <pc:docChgLst>
    <pc:chgData name="Jacob Geiss" userId="S::jgeiss@stu.chino.k12.ca.us::813973c4-f65c-4c14-8235-2e9e1ae38f9f" providerId="AD" clId="Web-{1EDD9F43-DC73-49C8-BA3F-9C413978D559}"/>
    <pc:docChg chg="modSld">
      <pc:chgData name="Jacob Geiss" userId="S::jgeiss@stu.chino.k12.ca.us::813973c4-f65c-4c14-8235-2e9e1ae38f9f" providerId="AD" clId="Web-{1EDD9F43-DC73-49C8-BA3F-9C413978D559}" dt="2018-11-27T17:19:15.736" v="699" actId="20577"/>
      <pc:docMkLst>
        <pc:docMk/>
      </pc:docMkLst>
      <pc:sldChg chg="modSp">
        <pc:chgData name="Jacob Geiss" userId="S::jgeiss@stu.chino.k12.ca.us::813973c4-f65c-4c14-8235-2e9e1ae38f9f" providerId="AD" clId="Web-{1EDD9F43-DC73-49C8-BA3F-9C413978D559}" dt="2018-11-27T16:57:30.900" v="407" actId="20577"/>
        <pc:sldMkLst>
          <pc:docMk/>
          <pc:sldMk cId="905955390" sldId="259"/>
        </pc:sldMkLst>
        <pc:spChg chg="mod">
          <ac:chgData name="Jacob Geiss" userId="S::jgeiss@stu.chino.k12.ca.us::813973c4-f65c-4c14-8235-2e9e1ae38f9f" providerId="AD" clId="Web-{1EDD9F43-DC73-49C8-BA3F-9C413978D559}" dt="2018-11-27T16:57:30.900" v="407" actId="20577"/>
          <ac:spMkLst>
            <pc:docMk/>
            <pc:sldMk cId="905955390" sldId="259"/>
            <ac:spMk id="3" creationId="{B2C9C558-DBF8-4546-92F6-E80677B943F1}"/>
          </ac:spMkLst>
        </pc:spChg>
      </pc:sldChg>
      <pc:sldChg chg="modSp">
        <pc:chgData name="Jacob Geiss" userId="S::jgeiss@stu.chino.k12.ca.us::813973c4-f65c-4c14-8235-2e9e1ae38f9f" providerId="AD" clId="Web-{1EDD9F43-DC73-49C8-BA3F-9C413978D559}" dt="2018-11-27T17:19:10.970" v="697" actId="20577"/>
        <pc:sldMkLst>
          <pc:docMk/>
          <pc:sldMk cId="4148902820" sldId="260"/>
        </pc:sldMkLst>
        <pc:spChg chg="mod">
          <ac:chgData name="Jacob Geiss" userId="S::jgeiss@stu.chino.k12.ca.us::813973c4-f65c-4c14-8235-2e9e1ae38f9f" providerId="AD" clId="Web-{1EDD9F43-DC73-49C8-BA3F-9C413978D559}" dt="2018-11-27T17:19:10.970" v="697" actId="20577"/>
          <ac:spMkLst>
            <pc:docMk/>
            <pc:sldMk cId="4148902820" sldId="260"/>
            <ac:spMk id="3" creationId="{8714BF99-8416-4D99-8BDC-E3394B70EF0A}"/>
          </ac:spMkLst>
        </pc:spChg>
      </pc:sldChg>
    </pc:docChg>
  </pc:docChgLst>
  <pc:docChgLst>
    <pc:chgData name="Jacob Geiss" userId="S::jgeiss@stu.chino.k12.ca.us::813973c4-f65c-4c14-8235-2e9e1ae38f9f" providerId="AD" clId="Web-{CAFA2281-0F2E-4E17-A6EF-A4461DBC506F}"/>
    <pc:docChg chg="modSld">
      <pc:chgData name="Jacob Geiss" userId="S::jgeiss@stu.chino.k12.ca.us::813973c4-f65c-4c14-8235-2e9e1ae38f9f" providerId="AD" clId="Web-{CAFA2281-0F2E-4E17-A6EF-A4461DBC506F}" dt="2018-11-28T17:35:08.317" v="121" actId="20577"/>
      <pc:docMkLst>
        <pc:docMk/>
      </pc:docMkLst>
      <pc:sldChg chg="addSp modSp mod setBg">
        <pc:chgData name="Jacob Geiss" userId="S::jgeiss@stu.chino.k12.ca.us::813973c4-f65c-4c14-8235-2e9e1ae38f9f" providerId="AD" clId="Web-{CAFA2281-0F2E-4E17-A6EF-A4461DBC506F}" dt="2018-11-28T17:33:40.063" v="113" actId="20577"/>
        <pc:sldMkLst>
          <pc:docMk/>
          <pc:sldMk cId="2211189091" sldId="257"/>
        </pc:sldMkLst>
        <pc:spChg chg="mod">
          <ac:chgData name="Jacob Geiss" userId="S::jgeiss@stu.chino.k12.ca.us::813973c4-f65c-4c14-8235-2e9e1ae38f9f" providerId="AD" clId="Web-{CAFA2281-0F2E-4E17-A6EF-A4461DBC506F}" dt="2018-11-28T17:20:08.859" v="12"/>
          <ac:spMkLst>
            <pc:docMk/>
            <pc:sldMk cId="2211189091" sldId="257"/>
            <ac:spMk id="2" creationId="{9C57313D-FD1B-407A-AD4E-E98F30133C1C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33:40.063" v="113" actId="20577"/>
          <ac:spMkLst>
            <pc:docMk/>
            <pc:sldMk cId="2211189091" sldId="257"/>
            <ac:spMk id="3" creationId="{E51BD1DB-5041-4986-90A4-3760B68E3F83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20:08.859" v="12"/>
          <ac:spMkLst>
            <pc:docMk/>
            <pc:sldMk cId="2211189091" sldId="257"/>
            <ac:spMk id="6" creationId="{AF275A26-B739-4DE9-990D-46555348E1CF}"/>
          </ac:spMkLst>
        </pc:spChg>
        <pc:spChg chg="add mod">
          <ac:chgData name="Jacob Geiss" userId="S::jgeiss@stu.chino.k12.ca.us::813973c4-f65c-4c14-8235-2e9e1ae38f9f" providerId="AD" clId="Web-{CAFA2281-0F2E-4E17-A6EF-A4461DBC506F}" dt="2018-11-28T17:20:08.859" v="12"/>
          <ac:spMkLst>
            <pc:docMk/>
            <pc:sldMk cId="2211189091" sldId="257"/>
            <ac:spMk id="8" creationId="{19143DFE-293A-4781-8962-C6DB7303072E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20:08.859" v="12"/>
          <ac:spMkLst>
            <pc:docMk/>
            <pc:sldMk cId="2211189091" sldId="257"/>
            <ac:spMk id="13" creationId="{EB181E26-89C4-4A14-92DE-0F4C4B0E9484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20:08.859" v="12"/>
          <ac:spMkLst>
            <pc:docMk/>
            <pc:sldMk cId="2211189091" sldId="257"/>
            <ac:spMk id="15" creationId="{13958066-7CBD-4B89-8F46-614C4F28BCF9}"/>
          </ac:spMkLst>
        </pc:spChg>
        <pc:picChg chg="mod ord">
          <ac:chgData name="Jacob Geiss" userId="S::jgeiss@stu.chino.k12.ca.us::813973c4-f65c-4c14-8235-2e9e1ae38f9f" providerId="AD" clId="Web-{CAFA2281-0F2E-4E17-A6EF-A4461DBC506F}" dt="2018-11-28T17:20:08.859" v="12"/>
          <ac:picMkLst>
            <pc:docMk/>
            <pc:sldMk cId="2211189091" sldId="257"/>
            <ac:picMk id="4" creationId="{A54988C0-D106-4CC7-BE20-F3FD24EBDCBF}"/>
          </ac:picMkLst>
        </pc:picChg>
        <pc:picChg chg="add mod ord">
          <ac:chgData name="Jacob Geiss" userId="S::jgeiss@stu.chino.k12.ca.us::813973c4-f65c-4c14-8235-2e9e1ae38f9f" providerId="AD" clId="Web-{CAFA2281-0F2E-4E17-A6EF-A4461DBC506F}" dt="2018-11-28T17:20:08.859" v="12"/>
          <ac:picMkLst>
            <pc:docMk/>
            <pc:sldMk cId="2211189091" sldId="257"/>
            <ac:picMk id="5" creationId="{FD77B186-341A-41D8-B2A0-FFCD935BADC7}"/>
          </ac:picMkLst>
        </pc:picChg>
      </pc:sldChg>
      <pc:sldChg chg="addSp modSp mod setBg setClrOvrMap">
        <pc:chgData name="Jacob Geiss" userId="S::jgeiss@stu.chino.k12.ca.us::813973c4-f65c-4c14-8235-2e9e1ae38f9f" providerId="AD" clId="Web-{CAFA2281-0F2E-4E17-A6EF-A4461DBC506F}" dt="2018-11-28T17:35:03.833" v="119" actId="20577"/>
        <pc:sldMkLst>
          <pc:docMk/>
          <pc:sldMk cId="905955390" sldId="259"/>
        </pc:sldMkLst>
        <pc:spChg chg="mod">
          <ac:chgData name="Jacob Geiss" userId="S::jgeiss@stu.chino.k12.ca.us::813973c4-f65c-4c14-8235-2e9e1ae38f9f" providerId="AD" clId="Web-{CAFA2281-0F2E-4E17-A6EF-A4461DBC506F}" dt="2018-11-28T17:24:34.203" v="19"/>
          <ac:spMkLst>
            <pc:docMk/>
            <pc:sldMk cId="905955390" sldId="259"/>
            <ac:spMk id="2" creationId="{CF996381-5BD7-4746-BD62-E204E8A37875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35:03.833" v="119" actId="20577"/>
          <ac:spMkLst>
            <pc:docMk/>
            <pc:sldMk cId="905955390" sldId="259"/>
            <ac:spMk id="3" creationId="{B2C9C558-DBF8-4546-92F6-E80677B943F1}"/>
          </ac:spMkLst>
        </pc:spChg>
        <pc:spChg chg="mod ord">
          <ac:chgData name="Jacob Geiss" userId="S::jgeiss@stu.chino.k12.ca.us::813973c4-f65c-4c14-8235-2e9e1ae38f9f" providerId="AD" clId="Web-{CAFA2281-0F2E-4E17-A6EF-A4461DBC506F}" dt="2018-11-28T17:24:34.203" v="19"/>
          <ac:spMkLst>
            <pc:docMk/>
            <pc:sldMk cId="905955390" sldId="259"/>
            <ac:spMk id="6" creationId="{46DB31E9-F654-4FAA-BF63-E7E37BF9DB22}"/>
          </ac:spMkLst>
        </pc:spChg>
        <pc:spChg chg="add mod">
          <ac:chgData name="Jacob Geiss" userId="S::jgeiss@stu.chino.k12.ca.us::813973c4-f65c-4c14-8235-2e9e1ae38f9f" providerId="AD" clId="Web-{CAFA2281-0F2E-4E17-A6EF-A4461DBC506F}" dt="2018-11-28T17:24:34.203" v="19"/>
          <ac:spMkLst>
            <pc:docMk/>
            <pc:sldMk cId="905955390" sldId="259"/>
            <ac:spMk id="8" creationId="{1DA626C7-4D32-4F1D-977C-8D40845D3E7F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24:34.203" v="19"/>
          <ac:spMkLst>
            <pc:docMk/>
            <pc:sldMk cId="905955390" sldId="259"/>
            <ac:spMk id="10" creationId="{F64F6814-96D5-4463-898E-405CC0C40147}"/>
          </ac:spMkLst>
        </pc:spChg>
        <pc:picChg chg="mod">
          <ac:chgData name="Jacob Geiss" userId="S::jgeiss@stu.chino.k12.ca.us::813973c4-f65c-4c14-8235-2e9e1ae38f9f" providerId="AD" clId="Web-{CAFA2281-0F2E-4E17-A6EF-A4461DBC506F}" dt="2018-11-28T17:24:34.203" v="19"/>
          <ac:picMkLst>
            <pc:docMk/>
            <pc:sldMk cId="905955390" sldId="259"/>
            <ac:picMk id="4" creationId="{87226AF3-B287-4143-9FEF-86B4F89E0896}"/>
          </ac:picMkLst>
        </pc:picChg>
        <pc:picChg chg="add mod">
          <ac:chgData name="Jacob Geiss" userId="S::jgeiss@stu.chino.k12.ca.us::813973c4-f65c-4c14-8235-2e9e1ae38f9f" providerId="AD" clId="Web-{CAFA2281-0F2E-4E17-A6EF-A4461DBC506F}" dt="2018-11-28T17:24:34.203" v="19"/>
          <ac:picMkLst>
            <pc:docMk/>
            <pc:sldMk cId="905955390" sldId="259"/>
            <ac:picMk id="5" creationId="{29E343F4-4413-4B44-A110-6FF91568B466}"/>
          </ac:picMkLst>
        </pc:picChg>
      </pc:sldChg>
      <pc:sldChg chg="addSp modSp mod setBg">
        <pc:chgData name="Jacob Geiss" userId="S::jgeiss@stu.chino.k12.ca.us::813973c4-f65c-4c14-8235-2e9e1ae38f9f" providerId="AD" clId="Web-{CAFA2281-0F2E-4E17-A6EF-A4461DBC506F}" dt="2018-11-28T17:28:19.203" v="24"/>
        <pc:sldMkLst>
          <pc:docMk/>
          <pc:sldMk cId="4148902820" sldId="260"/>
        </pc:sldMkLst>
        <pc:spChg chg="mod">
          <ac:chgData name="Jacob Geiss" userId="S::jgeiss@stu.chino.k12.ca.us::813973c4-f65c-4c14-8235-2e9e1ae38f9f" providerId="AD" clId="Web-{CAFA2281-0F2E-4E17-A6EF-A4461DBC506F}" dt="2018-11-28T17:28:19.203" v="24"/>
          <ac:spMkLst>
            <pc:docMk/>
            <pc:sldMk cId="4148902820" sldId="260"/>
            <ac:spMk id="2" creationId="{C9956F7B-CB4E-4D05-8358-B5CC82671153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28:19.203" v="24"/>
          <ac:spMkLst>
            <pc:docMk/>
            <pc:sldMk cId="4148902820" sldId="260"/>
            <ac:spMk id="3" creationId="{8714BF99-8416-4D99-8BDC-E3394B70EF0A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28:19.203" v="24"/>
          <ac:spMkLst>
            <pc:docMk/>
            <pc:sldMk cId="4148902820" sldId="260"/>
            <ac:spMk id="6" creationId="{D611ED21-38FC-4B3E-BBF1-1140C7F745C9}"/>
          </ac:spMkLst>
        </pc:spChg>
        <pc:spChg chg="add mod">
          <ac:chgData name="Jacob Geiss" userId="S::jgeiss@stu.chino.k12.ca.us::813973c4-f65c-4c14-8235-2e9e1ae38f9f" providerId="AD" clId="Web-{CAFA2281-0F2E-4E17-A6EF-A4461DBC506F}" dt="2018-11-28T17:28:19.203" v="24"/>
          <ac:spMkLst>
            <pc:docMk/>
            <pc:sldMk cId="4148902820" sldId="260"/>
            <ac:spMk id="8" creationId="{895A98B6-6FD3-4EE8-BEE0-D9A2A1D9C5DC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28:19.203" v="24"/>
          <ac:spMkLst>
            <pc:docMk/>
            <pc:sldMk cId="4148902820" sldId="260"/>
            <ac:spMk id="10" creationId="{EB181E26-89C4-4A14-92DE-0F4C4B0E9484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28:19.203" v="24"/>
          <ac:spMkLst>
            <pc:docMk/>
            <pc:sldMk cId="4148902820" sldId="260"/>
            <ac:spMk id="15" creationId="{13958066-7CBD-4B89-8F46-614C4F28BCF9}"/>
          </ac:spMkLst>
        </pc:spChg>
        <pc:picChg chg="mod ord">
          <ac:chgData name="Jacob Geiss" userId="S::jgeiss@stu.chino.k12.ca.us::813973c4-f65c-4c14-8235-2e9e1ae38f9f" providerId="AD" clId="Web-{CAFA2281-0F2E-4E17-A6EF-A4461DBC506F}" dt="2018-11-28T17:28:19.203" v="24"/>
          <ac:picMkLst>
            <pc:docMk/>
            <pc:sldMk cId="4148902820" sldId="260"/>
            <ac:picMk id="4" creationId="{8B7E2079-9A9C-49EE-BB18-D8BBD74057DE}"/>
          </ac:picMkLst>
        </pc:picChg>
        <pc:picChg chg="add mod ord">
          <ac:chgData name="Jacob Geiss" userId="S::jgeiss@stu.chino.k12.ca.us::813973c4-f65c-4c14-8235-2e9e1ae38f9f" providerId="AD" clId="Web-{CAFA2281-0F2E-4E17-A6EF-A4461DBC506F}" dt="2018-11-28T17:28:19.203" v="24"/>
          <ac:picMkLst>
            <pc:docMk/>
            <pc:sldMk cId="4148902820" sldId="260"/>
            <ac:picMk id="5" creationId="{79ACEB4B-73DE-45D3-93C2-6312EAB10F76}"/>
          </ac:picMkLst>
        </pc:picChg>
      </pc:sldChg>
      <pc:sldChg chg="addSp delSp modSp mod setBg">
        <pc:chgData name="Jacob Geiss" userId="S::jgeiss@stu.chino.k12.ca.us::813973c4-f65c-4c14-8235-2e9e1ae38f9f" providerId="AD" clId="Web-{CAFA2281-0F2E-4E17-A6EF-A4461DBC506F}" dt="2018-11-28T17:34:14.094" v="116"/>
        <pc:sldMkLst>
          <pc:docMk/>
          <pc:sldMk cId="648358430" sldId="261"/>
        </pc:sldMkLst>
        <pc:spChg chg="mod">
          <ac:chgData name="Jacob Geiss" userId="S::jgeiss@stu.chino.k12.ca.us::813973c4-f65c-4c14-8235-2e9e1ae38f9f" providerId="AD" clId="Web-{CAFA2281-0F2E-4E17-A6EF-A4461DBC506F}" dt="2018-11-28T17:18:16.812" v="7"/>
          <ac:spMkLst>
            <pc:docMk/>
            <pc:sldMk cId="648358430" sldId="261"/>
            <ac:spMk id="2" creationId="{CA86FDAE-44AA-41F1-A1F7-1C28308C0174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32:25.672" v="98" actId="20577"/>
          <ac:spMkLst>
            <pc:docMk/>
            <pc:sldMk cId="648358430" sldId="261"/>
            <ac:spMk id="3" creationId="{EE282377-DC19-4585-BE32-F86B43EE03CE}"/>
          </ac:spMkLst>
        </pc:spChg>
        <pc:spChg chg="del mod">
          <ac:chgData name="Jacob Geiss" userId="S::jgeiss@stu.chino.k12.ca.us::813973c4-f65c-4c14-8235-2e9e1ae38f9f" providerId="AD" clId="Web-{CAFA2281-0F2E-4E17-A6EF-A4461DBC506F}" dt="2018-11-28T17:32:57.688" v="105"/>
          <ac:spMkLst>
            <pc:docMk/>
            <pc:sldMk cId="648358430" sldId="261"/>
            <ac:spMk id="6" creationId="{B289A222-F8D2-49A7-9BBD-C001A168C2C3}"/>
          </ac:spMkLst>
        </pc:spChg>
        <pc:spChg chg="add del mod">
          <ac:chgData name="Jacob Geiss" userId="S::jgeiss@stu.chino.k12.ca.us::813973c4-f65c-4c14-8235-2e9e1ae38f9f" providerId="AD" clId="Web-{CAFA2281-0F2E-4E17-A6EF-A4461DBC506F}" dt="2018-11-28T17:33:17.672" v="108"/>
          <ac:spMkLst>
            <pc:docMk/>
            <pc:sldMk cId="648358430" sldId="261"/>
            <ac:spMk id="8" creationId="{6A0DBBBC-232C-445D-9B61-135518B9D3E0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18:16.812" v="7"/>
          <ac:spMkLst>
            <pc:docMk/>
            <pc:sldMk cId="648358430" sldId="261"/>
            <ac:spMk id="13" creationId="{EB181E26-89C4-4A14-92DE-0F4C4B0E9484}"/>
          </ac:spMkLst>
        </pc:spChg>
        <pc:spChg chg="add mod">
          <ac:chgData name="Jacob Geiss" userId="S::jgeiss@stu.chino.k12.ca.us::813973c4-f65c-4c14-8235-2e9e1ae38f9f" providerId="AD" clId="Web-{CAFA2281-0F2E-4E17-A6EF-A4461DBC506F}" dt="2018-11-28T17:34:14.094" v="116"/>
          <ac:spMkLst>
            <pc:docMk/>
            <pc:sldMk cId="648358430" sldId="261"/>
            <ac:spMk id="15" creationId="{13958066-7CBD-4B89-8F46-614C4F28BCF9}"/>
          </ac:spMkLst>
        </pc:spChg>
        <pc:picChg chg="mod ord">
          <ac:chgData name="Jacob Geiss" userId="S::jgeiss@stu.chino.k12.ca.us::813973c4-f65c-4c14-8235-2e9e1ae38f9f" providerId="AD" clId="Web-{CAFA2281-0F2E-4E17-A6EF-A4461DBC506F}" dt="2018-11-28T17:32:36.126" v="101" actId="1076"/>
          <ac:picMkLst>
            <pc:docMk/>
            <pc:sldMk cId="648358430" sldId="261"/>
            <ac:picMk id="4" creationId="{59D930ED-490A-4A99-9D8B-B05DFB5016E6}"/>
          </ac:picMkLst>
        </pc:picChg>
        <pc:picChg chg="add mod ord">
          <ac:chgData name="Jacob Geiss" userId="S::jgeiss@stu.chino.k12.ca.us::813973c4-f65c-4c14-8235-2e9e1ae38f9f" providerId="AD" clId="Web-{CAFA2281-0F2E-4E17-A6EF-A4461DBC506F}" dt="2018-11-28T17:18:16.812" v="7"/>
          <ac:picMkLst>
            <pc:docMk/>
            <pc:sldMk cId="648358430" sldId="261"/>
            <ac:picMk id="5" creationId="{18C46527-03AE-4BDB-BD17-0E3907724D49}"/>
          </ac:picMkLst>
        </pc:picChg>
      </pc:sldChg>
      <pc:sldChg chg="addSp delSp modSp mod setBg">
        <pc:chgData name="Jacob Geiss" userId="S::jgeiss@stu.chino.k12.ca.us::813973c4-f65c-4c14-8235-2e9e1ae38f9f" providerId="AD" clId="Web-{CAFA2281-0F2E-4E17-A6EF-A4461DBC506F}" dt="2018-11-28T17:30:27.907" v="71" actId="14100"/>
        <pc:sldMkLst>
          <pc:docMk/>
          <pc:sldMk cId="2953279622" sldId="262"/>
        </pc:sldMkLst>
        <pc:spChg chg="del mod">
          <ac:chgData name="Jacob Geiss" userId="S::jgeiss@stu.chino.k12.ca.us::813973c4-f65c-4c14-8235-2e9e1ae38f9f" providerId="AD" clId="Web-{CAFA2281-0F2E-4E17-A6EF-A4461DBC506F}" dt="2018-11-28T17:29:23.703" v="67"/>
          <ac:spMkLst>
            <pc:docMk/>
            <pc:sldMk cId="2953279622" sldId="262"/>
            <ac:spMk id="2" creationId="{D77231A3-34C9-4CB1-AC76-D341BD5D6B20}"/>
          </ac:spMkLst>
        </pc:spChg>
        <pc:spChg chg="add mod">
          <ac:chgData name="Jacob Geiss" userId="S::jgeiss@stu.chino.k12.ca.us::813973c4-f65c-4c14-8235-2e9e1ae38f9f" providerId="AD" clId="Web-{CAFA2281-0F2E-4E17-A6EF-A4461DBC506F}" dt="2018-11-28T17:30:27.907" v="71" actId="14100"/>
          <ac:spMkLst>
            <pc:docMk/>
            <pc:sldMk cId="2953279622" sldId="262"/>
            <ac:spMk id="4" creationId="{686BD8BF-9BA8-44C7-BBC1-CC7147555B6C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28:39.813" v="25"/>
          <ac:spMkLst>
            <pc:docMk/>
            <pc:sldMk cId="2953279622" sldId="262"/>
            <ac:spMk id="6" creationId="{2E6F5720-995D-42D8-AF62-622713068659}"/>
          </ac:spMkLst>
        </pc:spChg>
        <pc:spChg chg="mod">
          <ac:chgData name="Jacob Geiss" userId="S::jgeiss@stu.chino.k12.ca.us::813973c4-f65c-4c14-8235-2e9e1ae38f9f" providerId="AD" clId="Web-{CAFA2281-0F2E-4E17-A6EF-A4461DBC506F}" dt="2018-11-28T17:28:39.813" v="25"/>
          <ac:spMkLst>
            <pc:docMk/>
            <pc:sldMk cId="2953279622" sldId="262"/>
            <ac:spMk id="10" creationId="{3A49C0FF-1F27-4613-A918-3D5D54767B44}"/>
          </ac:spMkLst>
        </pc:spChg>
        <pc:spChg chg="mod ord">
          <ac:chgData name="Jacob Geiss" userId="S::jgeiss@stu.chino.k12.ca.us::813973c4-f65c-4c14-8235-2e9e1ae38f9f" providerId="AD" clId="Web-{CAFA2281-0F2E-4E17-A6EF-A4461DBC506F}" dt="2018-11-28T17:28:39.813" v="25"/>
          <ac:spMkLst>
            <pc:docMk/>
            <pc:sldMk cId="2953279622" sldId="262"/>
            <ac:spMk id="14" creationId="{1928FBE5-4AD2-4BF8-A02D-6A3AF9A6A4C2}"/>
          </ac:spMkLst>
        </pc:spChg>
        <pc:spChg chg="add mod">
          <ac:chgData name="Jacob Geiss" userId="S::jgeiss@stu.chino.k12.ca.us::813973c4-f65c-4c14-8235-2e9e1ae38f9f" providerId="AD" clId="Web-{CAFA2281-0F2E-4E17-A6EF-A4461DBC506F}" dt="2018-11-28T17:29:23.422" v="65" actId="20577"/>
          <ac:spMkLst>
            <pc:docMk/>
            <pc:sldMk cId="2953279622" sldId="262"/>
            <ac:spMk id="19" creationId="{966AF73E-E1DE-4D05-BFE0-D52D31852BF1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28:39.813" v="25"/>
          <ac:spMkLst>
            <pc:docMk/>
            <pc:sldMk cId="2953279622" sldId="262"/>
            <ac:spMk id="22" creationId="{A98BC887-4916-4227-9F48-3B078D238FAF}"/>
          </ac:spMkLst>
        </pc:spChg>
        <pc:spChg chg="add">
          <ac:chgData name="Jacob Geiss" userId="S::jgeiss@stu.chino.k12.ca.us::813973c4-f65c-4c14-8235-2e9e1ae38f9f" providerId="AD" clId="Web-{CAFA2281-0F2E-4E17-A6EF-A4461DBC506F}" dt="2018-11-28T17:28:39.813" v="25"/>
          <ac:spMkLst>
            <pc:docMk/>
            <pc:sldMk cId="2953279622" sldId="262"/>
            <ac:spMk id="24" creationId="{1AD6DCFA-0E71-4650-A5E4-3C20E73EB6C9}"/>
          </ac:spMkLst>
        </pc:spChg>
        <pc:picChg chg="mod ord">
          <ac:chgData name="Jacob Geiss" userId="S::jgeiss@stu.chino.k12.ca.us::813973c4-f65c-4c14-8235-2e9e1ae38f9f" providerId="AD" clId="Web-{CAFA2281-0F2E-4E17-A6EF-A4461DBC506F}" dt="2018-11-28T17:28:39.813" v="25"/>
          <ac:picMkLst>
            <pc:docMk/>
            <pc:sldMk cId="2953279622" sldId="262"/>
            <ac:picMk id="8" creationId="{C86DA6D1-69B5-4E4D-84D6-C1E7753A05B2}"/>
          </ac:picMkLst>
        </pc:picChg>
        <pc:picChg chg="del mod replId">
          <ac:chgData name="Jacob Geiss" userId="S::jgeiss@stu.chino.k12.ca.us::813973c4-f65c-4c14-8235-2e9e1ae38f9f" providerId="AD" clId="Web-{CAFA2281-0F2E-4E17-A6EF-A4461DBC506F}" dt="2018-11-28T17:28:39.813" v="25"/>
          <ac:picMkLst>
            <pc:docMk/>
            <pc:sldMk cId="2953279622" sldId="262"/>
            <ac:picMk id="16" creationId="{AF342D13-9314-422D-9C0F-D6ECC224AF9E}"/>
          </ac:picMkLst>
        </pc:picChg>
        <pc:picChg chg="add">
          <ac:chgData name="Jacob Geiss" userId="S::jgeiss@stu.chino.k12.ca.us::813973c4-f65c-4c14-8235-2e9e1ae38f9f" providerId="AD" clId="Web-{CAFA2281-0F2E-4E17-A6EF-A4461DBC506F}" dt="2018-11-28T17:28:39.813" v="25"/>
          <ac:picMkLst>
            <pc:docMk/>
            <pc:sldMk cId="2953279622" sldId="262"/>
            <ac:picMk id="17" creationId="{AF342D13-9314-422D-9C0F-D6ECC224AF9E}"/>
          </ac:picMkLst>
        </pc:picChg>
      </pc:sldChg>
    </pc:docChg>
  </pc:docChgLst>
  <pc:docChgLst>
    <pc:chgData name="Jacob Geiss" userId="S::jgeiss@stu.chino.k12.ca.us::813973c4-f65c-4c14-8235-2e9e1ae38f9f" providerId="AD" clId="Web-{6EE91FF3-740F-4E5A-F9EE-48DF81A8320E}"/>
    <pc:docChg chg="modSld">
      <pc:chgData name="Jacob Geiss" userId="S::jgeiss@stu.chino.k12.ca.us::813973c4-f65c-4c14-8235-2e9e1ae38f9f" providerId="AD" clId="Web-{6EE91FF3-740F-4E5A-F9EE-48DF81A8320E}" dt="2018-11-28T19:42:55.450" v="190" actId="20577"/>
      <pc:docMkLst>
        <pc:docMk/>
      </pc:docMkLst>
      <pc:sldChg chg="modSp">
        <pc:chgData name="Jacob Geiss" userId="S::jgeiss@stu.chino.k12.ca.us::813973c4-f65c-4c14-8235-2e9e1ae38f9f" providerId="AD" clId="Web-{6EE91FF3-740F-4E5A-F9EE-48DF81A8320E}" dt="2018-11-28T19:38:01.607" v="100" actId="1076"/>
        <pc:sldMkLst>
          <pc:docMk/>
          <pc:sldMk cId="2953279622" sldId="262"/>
        </pc:sldMkLst>
        <pc:picChg chg="mod">
          <ac:chgData name="Jacob Geiss" userId="S::jgeiss@stu.chino.k12.ca.us::813973c4-f65c-4c14-8235-2e9e1ae38f9f" providerId="AD" clId="Web-{6EE91FF3-740F-4E5A-F9EE-48DF81A8320E}" dt="2018-11-28T19:38:01.607" v="100" actId="1076"/>
          <ac:picMkLst>
            <pc:docMk/>
            <pc:sldMk cId="2953279622" sldId="262"/>
            <ac:picMk id="12" creationId="{D292550A-F318-41EA-872E-D4EECCD56406}"/>
          </ac:picMkLst>
        </pc:picChg>
      </pc:sldChg>
      <pc:sldChg chg="addSp modSp mod setBg">
        <pc:chgData name="Jacob Geiss" userId="S::jgeiss@stu.chino.k12.ca.us::813973c4-f65c-4c14-8235-2e9e1ae38f9f" providerId="AD" clId="Web-{6EE91FF3-740F-4E5A-F9EE-48DF81A8320E}" dt="2018-11-28T19:42:53.560" v="188" actId="20577"/>
        <pc:sldMkLst>
          <pc:docMk/>
          <pc:sldMk cId="4100272875" sldId="263"/>
        </pc:sldMkLst>
        <pc:spChg chg="mod">
          <ac:chgData name="Jacob Geiss" userId="S::jgeiss@stu.chino.k12.ca.us::813973c4-f65c-4c14-8235-2e9e1ae38f9f" providerId="AD" clId="Web-{6EE91FF3-740F-4E5A-F9EE-48DF81A8320E}" dt="2018-11-28T19:40:04.216" v="105"/>
          <ac:spMkLst>
            <pc:docMk/>
            <pc:sldMk cId="4100272875" sldId="263"/>
            <ac:spMk id="2" creationId="{23E92558-DC57-4E6E-9C80-FB732ADD3A6D}"/>
          </ac:spMkLst>
        </pc:spChg>
        <pc:spChg chg="mod ord">
          <ac:chgData name="Jacob Geiss" userId="S::jgeiss@stu.chino.k12.ca.us::813973c4-f65c-4c14-8235-2e9e1ae38f9f" providerId="AD" clId="Web-{6EE91FF3-740F-4E5A-F9EE-48DF81A8320E}" dt="2018-11-28T19:42:53.560" v="188" actId="20577"/>
          <ac:spMkLst>
            <pc:docMk/>
            <pc:sldMk cId="4100272875" sldId="263"/>
            <ac:spMk id="3" creationId="{7BA02C84-E2FD-4FA7-AAD2-7B99866FEB36}"/>
          </ac:spMkLst>
        </pc:spChg>
        <pc:spChg chg="add mod">
          <ac:chgData name="Jacob Geiss" userId="S::jgeiss@stu.chino.k12.ca.us::813973c4-f65c-4c14-8235-2e9e1ae38f9f" providerId="AD" clId="Web-{6EE91FF3-740F-4E5A-F9EE-48DF81A8320E}" dt="2018-11-28T19:40:04.216" v="105"/>
          <ac:spMkLst>
            <pc:docMk/>
            <pc:sldMk cId="4100272875" sldId="263"/>
            <ac:spMk id="6" creationId="{1E4C84A9-2321-4544-A370-52B4DFBDF3FB}"/>
          </ac:spMkLst>
        </pc:spChg>
        <pc:spChg chg="add">
          <ac:chgData name="Jacob Geiss" userId="S::jgeiss@stu.chino.k12.ca.us::813973c4-f65c-4c14-8235-2e9e1ae38f9f" providerId="AD" clId="Web-{6EE91FF3-740F-4E5A-F9EE-48DF81A8320E}" dt="2018-11-28T19:40:04.216" v="105"/>
          <ac:spMkLst>
            <pc:docMk/>
            <pc:sldMk cId="4100272875" sldId="263"/>
            <ac:spMk id="11" creationId="{4038CB10-1F5C-4D54-9DF7-12586DE5B007}"/>
          </ac:spMkLst>
        </pc:spChg>
        <pc:spChg chg="add">
          <ac:chgData name="Jacob Geiss" userId="S::jgeiss@stu.chino.k12.ca.us::813973c4-f65c-4c14-8235-2e9e1ae38f9f" providerId="AD" clId="Web-{6EE91FF3-740F-4E5A-F9EE-48DF81A8320E}" dt="2018-11-28T19:40:04.216" v="105"/>
          <ac:spMkLst>
            <pc:docMk/>
            <pc:sldMk cId="4100272875" sldId="263"/>
            <ac:spMk id="13" creationId="{73ED6512-6858-4552-B699-9A97FE9A4EA2}"/>
          </ac:spMkLst>
        </pc:spChg>
        <pc:picChg chg="add mod">
          <ac:chgData name="Jacob Geiss" userId="S::jgeiss@stu.chino.k12.ca.us::813973c4-f65c-4c14-8235-2e9e1ae38f9f" providerId="AD" clId="Web-{6EE91FF3-740F-4E5A-F9EE-48DF81A8320E}" dt="2018-11-28T19:40:04.216" v="105"/>
          <ac:picMkLst>
            <pc:docMk/>
            <pc:sldMk cId="4100272875" sldId="263"/>
            <ac:picMk id="4" creationId="{446A3774-AB4A-464C-A467-0D96D319D1DE}"/>
          </ac:picMkLst>
        </pc:picChg>
      </pc:sldChg>
    </pc:docChg>
  </pc:docChgLst>
  <pc:docChgLst>
    <pc:chgData name="Lund, Michele" userId="S::michele_lund@chino.k12.ca.us::7da682cc-66ed-4400-8cba-4795f3d8c741" providerId="AD" clId="Web-{6AD27472-0BC3-4D45-771A-FFAF4F305B57}"/>
    <pc:docChg chg="modSld">
      <pc:chgData name="Lund, Michele" userId="S::michele_lund@chino.k12.ca.us::7da682cc-66ed-4400-8cba-4795f3d8c741" providerId="AD" clId="Web-{6AD27472-0BC3-4D45-771A-FFAF4F305B57}" dt="2018-11-30T17:25:38.578" v="12" actId="14100"/>
      <pc:docMkLst>
        <pc:docMk/>
      </pc:docMkLst>
      <pc:sldChg chg="modSp">
        <pc:chgData name="Lund, Michele" userId="S::michele_lund@chino.k12.ca.us::7da682cc-66ed-4400-8cba-4795f3d8c741" providerId="AD" clId="Web-{6AD27472-0BC3-4D45-771A-FFAF4F305B57}" dt="2018-11-30T17:25:38.578" v="12" actId="14100"/>
        <pc:sldMkLst>
          <pc:docMk/>
          <pc:sldMk cId="4100272875" sldId="263"/>
        </pc:sldMkLst>
        <pc:spChg chg="mod">
          <ac:chgData name="Lund, Michele" userId="S::michele_lund@chino.k12.ca.us::7da682cc-66ed-4400-8cba-4795f3d8c741" providerId="AD" clId="Web-{6AD27472-0BC3-4D45-771A-FFAF4F305B57}" dt="2018-11-30T17:25:38.578" v="12" actId="14100"/>
          <ac:spMkLst>
            <pc:docMk/>
            <pc:sldMk cId="4100272875" sldId="263"/>
            <ac:spMk id="6" creationId="{1E4C84A9-2321-4544-A370-52B4DFBDF3FB}"/>
          </ac:spMkLst>
        </pc:spChg>
      </pc:sldChg>
    </pc:docChg>
  </pc:docChgLst>
  <pc:docChgLst>
    <pc:chgData name="Jacob Geiss" userId="S::jgeiss@stu.chino.k12.ca.us::813973c4-f65c-4c14-8235-2e9e1ae38f9f" providerId="AD" clId="Web-{D6D21FBD-FA58-3A57-820D-5EBA9E6E9F5B}"/>
    <pc:docChg chg="modSld">
      <pc:chgData name="Jacob Geiss" userId="S::jgeiss@stu.chino.k12.ca.us::813973c4-f65c-4c14-8235-2e9e1ae38f9f" providerId="AD" clId="Web-{D6D21FBD-FA58-3A57-820D-5EBA9E6E9F5B}" dt="2018-11-27T17:38:11.625" v="194" actId="14100"/>
      <pc:docMkLst>
        <pc:docMk/>
      </pc:docMkLst>
      <pc:sldChg chg="modSp">
        <pc:chgData name="Jacob Geiss" userId="S::jgeiss@stu.chino.k12.ca.us::813973c4-f65c-4c14-8235-2e9e1ae38f9f" providerId="AD" clId="Web-{D6D21FBD-FA58-3A57-820D-5EBA9E6E9F5B}" dt="2018-11-27T17:24:41.062" v="36" actId="20577"/>
        <pc:sldMkLst>
          <pc:docMk/>
          <pc:sldMk cId="109857222" sldId="256"/>
        </pc:sldMkLst>
        <pc:spChg chg="mod">
          <ac:chgData name="Jacob Geiss" userId="S::jgeiss@stu.chino.k12.ca.us::813973c4-f65c-4c14-8235-2e9e1ae38f9f" providerId="AD" clId="Web-{D6D21FBD-FA58-3A57-820D-5EBA9E6E9F5B}" dt="2018-11-27T17:24:41.062" v="3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Jacob Geiss" userId="S::jgeiss@stu.chino.k12.ca.us::813973c4-f65c-4c14-8235-2e9e1ae38f9f" providerId="AD" clId="Web-{D6D21FBD-FA58-3A57-820D-5EBA9E6E9F5B}" dt="2018-11-27T17:37:30.906" v="178" actId="1076"/>
        <pc:sldMkLst>
          <pc:docMk/>
          <pc:sldMk cId="2211189091" sldId="257"/>
        </pc:sldMkLst>
        <pc:spChg chg="mod">
          <ac:chgData name="Jacob Geiss" userId="S::jgeiss@stu.chino.k12.ca.us::813973c4-f65c-4c14-8235-2e9e1ae38f9f" providerId="AD" clId="Web-{D6D21FBD-FA58-3A57-820D-5EBA9E6E9F5B}" dt="2018-11-27T17:37:30.906" v="178" actId="1076"/>
          <ac:spMkLst>
            <pc:docMk/>
            <pc:sldMk cId="2211189091" sldId="257"/>
            <ac:spMk id="3" creationId="{E51BD1DB-5041-4986-90A4-3760B68E3F83}"/>
          </ac:spMkLst>
        </pc:spChg>
      </pc:sldChg>
      <pc:sldChg chg="modSp">
        <pc:chgData name="Jacob Geiss" userId="S::jgeiss@stu.chino.k12.ca.us::813973c4-f65c-4c14-8235-2e9e1ae38f9f" providerId="AD" clId="Web-{D6D21FBD-FA58-3A57-820D-5EBA9E6E9F5B}" dt="2018-11-27T17:26:39.047" v="65" actId="14100"/>
        <pc:sldMkLst>
          <pc:docMk/>
          <pc:sldMk cId="905955390" sldId="259"/>
        </pc:sldMkLst>
        <pc:spChg chg="mod">
          <ac:chgData name="Jacob Geiss" userId="S::jgeiss@stu.chino.k12.ca.us::813973c4-f65c-4c14-8235-2e9e1ae38f9f" providerId="AD" clId="Web-{D6D21FBD-FA58-3A57-820D-5EBA9E6E9F5B}" dt="2018-11-27T17:26:39.047" v="65" actId="14100"/>
          <ac:spMkLst>
            <pc:docMk/>
            <pc:sldMk cId="905955390" sldId="259"/>
            <ac:spMk id="3" creationId="{B2C9C558-DBF8-4546-92F6-E80677B943F1}"/>
          </ac:spMkLst>
        </pc:spChg>
      </pc:sldChg>
      <pc:sldChg chg="modSp">
        <pc:chgData name="Jacob Geiss" userId="S::jgeiss@stu.chino.k12.ca.us::813973c4-f65c-4c14-8235-2e9e1ae38f9f" providerId="AD" clId="Web-{D6D21FBD-FA58-3A57-820D-5EBA9E6E9F5B}" dt="2018-11-27T17:36:59.313" v="167" actId="14100"/>
        <pc:sldMkLst>
          <pc:docMk/>
          <pc:sldMk cId="4148902820" sldId="260"/>
        </pc:sldMkLst>
        <pc:spChg chg="mod">
          <ac:chgData name="Jacob Geiss" userId="S::jgeiss@stu.chino.k12.ca.us::813973c4-f65c-4c14-8235-2e9e1ae38f9f" providerId="AD" clId="Web-{D6D21FBD-FA58-3A57-820D-5EBA9E6E9F5B}" dt="2018-11-27T17:36:59.313" v="167" actId="14100"/>
          <ac:spMkLst>
            <pc:docMk/>
            <pc:sldMk cId="4148902820" sldId="260"/>
            <ac:spMk id="3" creationId="{8714BF99-8416-4D99-8BDC-E3394B70EF0A}"/>
          </ac:spMkLst>
        </pc:spChg>
      </pc:sldChg>
      <pc:sldChg chg="modSp">
        <pc:chgData name="Jacob Geiss" userId="S::jgeiss@stu.chino.k12.ca.us::813973c4-f65c-4c14-8235-2e9e1ae38f9f" providerId="AD" clId="Web-{D6D21FBD-FA58-3A57-820D-5EBA9E6E9F5B}" dt="2018-11-27T17:38:11.625" v="194" actId="14100"/>
        <pc:sldMkLst>
          <pc:docMk/>
          <pc:sldMk cId="648358430" sldId="261"/>
        </pc:sldMkLst>
        <pc:spChg chg="mod">
          <ac:chgData name="Jacob Geiss" userId="S::jgeiss@stu.chino.k12.ca.us::813973c4-f65c-4c14-8235-2e9e1ae38f9f" providerId="AD" clId="Web-{D6D21FBD-FA58-3A57-820D-5EBA9E6E9F5B}" dt="2018-11-27T17:38:11.625" v="194" actId="14100"/>
          <ac:spMkLst>
            <pc:docMk/>
            <pc:sldMk cId="648358430" sldId="261"/>
            <ac:spMk id="3" creationId="{EE282377-DC19-4585-BE32-F86B43EE03CE}"/>
          </ac:spMkLst>
        </pc:spChg>
      </pc:sldChg>
      <pc:sldChg chg="addSp delSp modSp">
        <pc:chgData name="Jacob Geiss" userId="S::jgeiss@stu.chino.k12.ca.us::813973c4-f65c-4c14-8235-2e9e1ae38f9f" providerId="AD" clId="Web-{D6D21FBD-FA58-3A57-820D-5EBA9E6E9F5B}" dt="2018-11-27T17:35:14.406" v="145" actId="1076"/>
        <pc:sldMkLst>
          <pc:docMk/>
          <pc:sldMk cId="2953279622" sldId="262"/>
        </pc:sldMkLst>
        <pc:spChg chg="mod">
          <ac:chgData name="Jacob Geiss" userId="S::jgeiss@stu.chino.k12.ca.us::813973c4-f65c-4c14-8235-2e9e1ae38f9f" providerId="AD" clId="Web-{D6D21FBD-FA58-3A57-820D-5EBA9E6E9F5B}" dt="2018-11-27T17:32:35.281" v="119" actId="1076"/>
          <ac:spMkLst>
            <pc:docMk/>
            <pc:sldMk cId="2953279622" sldId="262"/>
            <ac:spMk id="2" creationId="{D77231A3-34C9-4CB1-AC76-D341BD5D6B20}"/>
          </ac:spMkLst>
        </pc:spChg>
        <pc:spChg chg="del">
          <ac:chgData name="Jacob Geiss" userId="S::jgeiss@stu.chino.k12.ca.us::813973c4-f65c-4c14-8235-2e9e1ae38f9f" providerId="AD" clId="Web-{D6D21FBD-FA58-3A57-820D-5EBA9E6E9F5B}" dt="2018-11-27T17:28:37.969" v="69"/>
          <ac:spMkLst>
            <pc:docMk/>
            <pc:sldMk cId="2953279622" sldId="262"/>
            <ac:spMk id="3" creationId="{AEE4BEC2-5C0D-4189-8E7B-CC7E7D7CC805}"/>
          </ac:spMkLst>
        </pc:spChg>
        <pc:spChg chg="add mod">
          <ac:chgData name="Jacob Geiss" userId="S::jgeiss@stu.chino.k12.ca.us::813973c4-f65c-4c14-8235-2e9e1ae38f9f" providerId="AD" clId="Web-{D6D21FBD-FA58-3A57-820D-5EBA9E6E9F5B}" dt="2018-11-27T17:28:52.672" v="73" actId="1076"/>
          <ac:spMkLst>
            <pc:docMk/>
            <pc:sldMk cId="2953279622" sldId="262"/>
            <ac:spMk id="6" creationId="{2E6F5720-995D-42D8-AF62-622713068659}"/>
          </ac:spMkLst>
        </pc:spChg>
        <pc:spChg chg="add mod">
          <ac:chgData name="Jacob Geiss" userId="S::jgeiss@stu.chino.k12.ca.us::813973c4-f65c-4c14-8235-2e9e1ae38f9f" providerId="AD" clId="Web-{D6D21FBD-FA58-3A57-820D-5EBA9E6E9F5B}" dt="2018-11-27T17:30:24.625" v="82"/>
          <ac:spMkLst>
            <pc:docMk/>
            <pc:sldMk cId="2953279622" sldId="262"/>
            <ac:spMk id="10" creationId="{3A49C0FF-1F27-4613-A918-3D5D54767B44}"/>
          </ac:spMkLst>
        </pc:spChg>
        <pc:spChg chg="add mod">
          <ac:chgData name="Jacob Geiss" userId="S::jgeiss@stu.chino.k12.ca.us::813973c4-f65c-4c14-8235-2e9e1ae38f9f" providerId="AD" clId="Web-{D6D21FBD-FA58-3A57-820D-5EBA9E6E9F5B}" dt="2018-11-27T17:33:55.578" v="123"/>
          <ac:spMkLst>
            <pc:docMk/>
            <pc:sldMk cId="2953279622" sldId="262"/>
            <ac:spMk id="14" creationId="{1928FBE5-4AD2-4BF8-A02D-6A3AF9A6A4C2}"/>
          </ac:spMkLst>
        </pc:spChg>
        <pc:picChg chg="add mod">
          <ac:chgData name="Jacob Geiss" userId="S::jgeiss@stu.chino.k12.ca.us::813973c4-f65c-4c14-8235-2e9e1ae38f9f" providerId="AD" clId="Web-{D6D21FBD-FA58-3A57-820D-5EBA9E6E9F5B}" dt="2018-11-27T17:30:44.875" v="87" actId="1076"/>
          <ac:picMkLst>
            <pc:docMk/>
            <pc:sldMk cId="2953279622" sldId="262"/>
            <ac:picMk id="8" creationId="{C86DA6D1-69B5-4E4D-84D6-C1E7753A05B2}"/>
          </ac:picMkLst>
        </pc:picChg>
        <pc:picChg chg="add mod">
          <ac:chgData name="Jacob Geiss" userId="S::jgeiss@stu.chino.k12.ca.us::813973c4-f65c-4c14-8235-2e9e1ae38f9f" providerId="AD" clId="Web-{D6D21FBD-FA58-3A57-820D-5EBA9E6E9F5B}" dt="2018-11-27T17:35:14.406" v="145" actId="1076"/>
          <ac:picMkLst>
            <pc:docMk/>
            <pc:sldMk cId="2953279622" sldId="262"/>
            <ac:picMk id="12" creationId="{D292550A-F318-41EA-872E-D4EECCD56406}"/>
          </ac:picMkLst>
        </pc:picChg>
        <pc:picChg chg="add mod ord">
          <ac:chgData name="Jacob Geiss" userId="S::jgeiss@stu.chino.k12.ca.us::813973c4-f65c-4c14-8235-2e9e1ae38f9f" providerId="AD" clId="Web-{D6D21FBD-FA58-3A57-820D-5EBA9E6E9F5B}" dt="2018-11-27T17:29:13.812" v="78" actId="1076"/>
          <ac:picMkLst>
            <pc:docMk/>
            <pc:sldMk cId="2953279622" sldId="262"/>
            <ac:picMk id="16" creationId="{AF342D13-9314-422D-9C0F-D6ECC224AF9E}"/>
          </ac:picMkLst>
        </pc:picChg>
      </pc:sldChg>
    </pc:docChg>
  </pc:docChgLst>
  <pc:docChgLst>
    <pc:chgData name="Jacob Geiss" userId="S::jgeiss@stu.chino.k12.ca.us::813973c4-f65c-4c14-8235-2e9e1ae38f9f" providerId="AD" clId="Web-{896F3235-2CEC-463A-A7A7-6877B501B1C7}"/>
    <pc:docChg chg="modSld modMainMaster">
      <pc:chgData name="Jacob Geiss" userId="S::jgeiss@stu.chino.k12.ca.us::813973c4-f65c-4c14-8235-2e9e1ae38f9f" providerId="AD" clId="Web-{896F3235-2CEC-463A-A7A7-6877B501B1C7}" dt="2018-11-29T17:12:54.907" v="295" actId="20577"/>
      <pc:docMkLst>
        <pc:docMk/>
      </pc:docMkLst>
      <pc:sldChg chg="addSp delSp modSp mod modTransition setBg">
        <pc:chgData name="Jacob Geiss" userId="S::jgeiss@stu.chino.k12.ca.us::813973c4-f65c-4c14-8235-2e9e1ae38f9f" providerId="AD" clId="Web-{896F3235-2CEC-463A-A7A7-6877B501B1C7}" dt="2018-11-29T17:11:20.764" v="289" actId="20577"/>
        <pc:sldMkLst>
          <pc:docMk/>
          <pc:sldMk cId="109857222" sldId="256"/>
        </pc:sldMkLst>
        <pc:spChg chg="mod">
          <ac:chgData name="Jacob Geiss" userId="S::jgeiss@stu.chino.k12.ca.us::813973c4-f65c-4c14-8235-2e9e1ae38f9f" providerId="AD" clId="Web-{896F3235-2CEC-463A-A7A7-6877B501B1C7}" dt="2018-11-29T17:11:20.764" v="28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cob Geiss" userId="S::jgeiss@stu.chino.k12.ca.us::813973c4-f65c-4c14-8235-2e9e1ae38f9f" providerId="AD" clId="Web-{896F3235-2CEC-463A-A7A7-6877B501B1C7}" dt="2018-11-29T17:10:15.810" v="286" actId="107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cob Geiss" userId="S::jgeiss@stu.chino.k12.ca.us::813973c4-f65c-4c14-8235-2e9e1ae38f9f" providerId="AD" clId="Web-{896F3235-2CEC-463A-A7A7-6877B501B1C7}" dt="2018-11-29T16:49:24.416" v="124" actId="14100"/>
          <ac:spMkLst>
            <pc:docMk/>
            <pc:sldMk cId="109857222" sldId="256"/>
            <ac:spMk id="6" creationId="{28BC85E7-178D-46FC-9AB5-D43E619155FB}"/>
          </ac:spMkLst>
        </pc:spChg>
        <pc:spChg chg="add del mod">
          <ac:chgData name="Jacob Geiss" userId="S::jgeiss@stu.chino.k12.ca.us::813973c4-f65c-4c14-8235-2e9e1ae38f9f" providerId="AD" clId="Web-{896F3235-2CEC-463A-A7A7-6877B501B1C7}" dt="2018-11-29T17:05:27.591" v="245"/>
          <ac:spMkLst>
            <pc:docMk/>
            <pc:sldMk cId="109857222" sldId="256"/>
            <ac:spMk id="10" creationId="{5CAE7537-2C10-4238-9FED-FE9331EDA8CC}"/>
          </ac:spMkLst>
        </pc:spChg>
        <pc:picChg chg="add mod">
          <ac:chgData name="Jacob Geiss" userId="S::jgeiss@stu.chino.k12.ca.us::813973c4-f65c-4c14-8235-2e9e1ae38f9f" providerId="AD" clId="Web-{896F3235-2CEC-463A-A7A7-6877B501B1C7}" dt="2018-11-29T17:04:12.231" v="238" actId="1076"/>
          <ac:picMkLst>
            <pc:docMk/>
            <pc:sldMk cId="109857222" sldId="256"/>
            <ac:picMk id="4" creationId="{1187F6FD-C521-4B56-AA7C-C626ED78B2D6}"/>
          </ac:picMkLst>
        </pc:picChg>
        <pc:picChg chg="add del mod">
          <ac:chgData name="Jacob Geiss" userId="S::jgeiss@stu.chino.k12.ca.us::813973c4-f65c-4c14-8235-2e9e1ae38f9f" providerId="AD" clId="Web-{896F3235-2CEC-463A-A7A7-6877B501B1C7}" dt="2018-11-29T17:05:27.591" v="246"/>
          <ac:picMkLst>
            <pc:docMk/>
            <pc:sldMk cId="109857222" sldId="256"/>
            <ac:picMk id="8" creationId="{0A1F6987-90DE-40EE-9493-AD6D0362F5E1}"/>
          </ac:picMkLst>
        </pc:picChg>
      </pc:sldChg>
      <pc:sldChg chg="modTransition">
        <pc:chgData name="Jacob Geiss" userId="S::jgeiss@stu.chino.k12.ca.us::813973c4-f65c-4c14-8235-2e9e1ae38f9f" providerId="AD" clId="Web-{896F3235-2CEC-463A-A7A7-6877B501B1C7}" dt="2018-11-29T16:58:06.230" v="228"/>
        <pc:sldMkLst>
          <pc:docMk/>
          <pc:sldMk cId="2211189091" sldId="257"/>
        </pc:sldMkLst>
      </pc:sldChg>
      <pc:sldChg chg="modTransition">
        <pc:chgData name="Jacob Geiss" userId="S::jgeiss@stu.chino.k12.ca.us::813973c4-f65c-4c14-8235-2e9e1ae38f9f" providerId="AD" clId="Web-{896F3235-2CEC-463A-A7A7-6877B501B1C7}" dt="2018-11-29T16:58:06.230" v="228"/>
        <pc:sldMkLst>
          <pc:docMk/>
          <pc:sldMk cId="905955390" sldId="259"/>
        </pc:sldMkLst>
      </pc:sldChg>
      <pc:sldChg chg="modTransition">
        <pc:chgData name="Jacob Geiss" userId="S::jgeiss@stu.chino.k12.ca.us::813973c4-f65c-4c14-8235-2e9e1ae38f9f" providerId="AD" clId="Web-{896F3235-2CEC-463A-A7A7-6877B501B1C7}" dt="2018-11-29T16:58:06.230" v="228"/>
        <pc:sldMkLst>
          <pc:docMk/>
          <pc:sldMk cId="4148902820" sldId="260"/>
        </pc:sldMkLst>
      </pc:sldChg>
      <pc:sldChg chg="modSp modTransition">
        <pc:chgData name="Jacob Geiss" userId="S::jgeiss@stu.chino.k12.ca.us::813973c4-f65c-4c14-8235-2e9e1ae38f9f" providerId="AD" clId="Web-{896F3235-2CEC-463A-A7A7-6877B501B1C7}" dt="2018-11-29T17:12:54.889" v="294" actId="20577"/>
        <pc:sldMkLst>
          <pc:docMk/>
          <pc:sldMk cId="648358430" sldId="261"/>
        </pc:sldMkLst>
        <pc:spChg chg="mod">
          <ac:chgData name="Jacob Geiss" userId="S::jgeiss@stu.chino.k12.ca.us::813973c4-f65c-4c14-8235-2e9e1ae38f9f" providerId="AD" clId="Web-{896F3235-2CEC-463A-A7A7-6877B501B1C7}" dt="2018-11-29T17:12:54.889" v="294" actId="20577"/>
          <ac:spMkLst>
            <pc:docMk/>
            <pc:sldMk cId="648358430" sldId="261"/>
            <ac:spMk id="3" creationId="{EE282377-DC19-4585-BE32-F86B43EE03CE}"/>
          </ac:spMkLst>
        </pc:spChg>
      </pc:sldChg>
      <pc:sldChg chg="addSp delSp modSp modTransition">
        <pc:chgData name="Jacob Geiss" userId="S::jgeiss@stu.chino.k12.ca.us::813973c4-f65c-4c14-8235-2e9e1ae38f9f" providerId="AD" clId="Web-{896F3235-2CEC-463A-A7A7-6877B501B1C7}" dt="2018-11-29T17:09:45.810" v="284" actId="1076"/>
        <pc:sldMkLst>
          <pc:docMk/>
          <pc:sldMk cId="2953279622" sldId="262"/>
        </pc:sldMkLst>
        <pc:spChg chg="mod">
          <ac:chgData name="Jacob Geiss" userId="S::jgeiss@stu.chino.k12.ca.us::813973c4-f65c-4c14-8235-2e9e1ae38f9f" providerId="AD" clId="Web-{896F3235-2CEC-463A-A7A7-6877B501B1C7}" dt="2018-11-29T17:09:23.263" v="280" actId="14100"/>
          <ac:spMkLst>
            <pc:docMk/>
            <pc:sldMk cId="2953279622" sldId="262"/>
            <ac:spMk id="4" creationId="{686BD8BF-9BA8-44C7-BBC1-CC7147555B6C}"/>
          </ac:spMkLst>
        </pc:spChg>
        <pc:spChg chg="add del mod">
          <ac:chgData name="Jacob Geiss" userId="S::jgeiss@stu.chino.k12.ca.us::813973c4-f65c-4c14-8235-2e9e1ae38f9f" providerId="AD" clId="Web-{896F3235-2CEC-463A-A7A7-6877B501B1C7}" dt="2018-11-29T17:08:22.638" v="262"/>
          <ac:spMkLst>
            <pc:docMk/>
            <pc:sldMk cId="2953279622" sldId="262"/>
            <ac:spMk id="5" creationId="{404DB056-2EB8-42AC-92B0-3CD8CDEA4718}"/>
          </ac:spMkLst>
        </pc:spChg>
        <pc:spChg chg="mod">
          <ac:chgData name="Jacob Geiss" userId="S::jgeiss@stu.chino.k12.ca.us::813973c4-f65c-4c14-8235-2e9e1ae38f9f" providerId="AD" clId="Web-{896F3235-2CEC-463A-A7A7-6877B501B1C7}" dt="2018-11-29T17:06:43.982" v="255" actId="1076"/>
          <ac:spMkLst>
            <pc:docMk/>
            <pc:sldMk cId="2953279622" sldId="262"/>
            <ac:spMk id="19" creationId="{966AF73E-E1DE-4D05-BFE0-D52D31852BF1}"/>
          </ac:spMkLst>
        </pc:spChg>
        <pc:picChg chg="add mod">
          <ac:chgData name="Jacob Geiss" userId="S::jgeiss@stu.chino.k12.ca.us::813973c4-f65c-4c14-8235-2e9e1ae38f9f" providerId="AD" clId="Web-{896F3235-2CEC-463A-A7A7-6877B501B1C7}" dt="2018-11-29T17:09:45.810" v="284" actId="1076"/>
          <ac:picMkLst>
            <pc:docMk/>
            <pc:sldMk cId="2953279622" sldId="262"/>
            <ac:picMk id="2" creationId="{F3F48B97-5C1E-41D7-9B50-0F2444EE063A}"/>
          </ac:picMkLst>
        </pc:picChg>
      </pc:sldChg>
      <pc:sldChg chg="modSp modTransition">
        <pc:chgData name="Jacob Geiss" userId="S::jgeiss@stu.chino.k12.ca.us::813973c4-f65c-4c14-8235-2e9e1ae38f9f" providerId="AD" clId="Web-{896F3235-2CEC-463A-A7A7-6877B501B1C7}" dt="2018-11-29T16:58:06.230" v="228"/>
        <pc:sldMkLst>
          <pc:docMk/>
          <pc:sldMk cId="4100272875" sldId="263"/>
        </pc:sldMkLst>
        <pc:spChg chg="mod">
          <ac:chgData name="Jacob Geiss" userId="S::jgeiss@stu.chino.k12.ca.us::813973c4-f65c-4c14-8235-2e9e1ae38f9f" providerId="AD" clId="Web-{896F3235-2CEC-463A-A7A7-6877B501B1C7}" dt="2018-11-29T16:40:02.101" v="93" actId="20577"/>
          <ac:spMkLst>
            <pc:docMk/>
            <pc:sldMk cId="4100272875" sldId="263"/>
            <ac:spMk id="3" creationId="{7BA02C84-E2FD-4FA7-AAD2-7B99866FEB36}"/>
          </ac:spMkLst>
        </pc:spChg>
      </pc:sldChg>
      <pc:sldMasterChg chg="modTransition modSldLayout">
        <pc:chgData name="Jacob Geiss" userId="S::jgeiss@stu.chino.k12.ca.us::813973c4-f65c-4c14-8235-2e9e1ae38f9f" providerId="AD" clId="Web-{896F3235-2CEC-463A-A7A7-6877B501B1C7}" dt="2018-11-29T16:58:06.230" v="228"/>
        <pc:sldMasterMkLst>
          <pc:docMk/>
          <pc:sldMasterMk cId="591715980" sldId="2147483684"/>
        </pc:sldMasterMkLst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4252800881" sldId="2147483685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1781645668" sldId="2147483686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821032606" sldId="2147483687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3325616907" sldId="2147483688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555047142" sldId="2147483689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1579330511" sldId="2147483690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2401771949" sldId="2147483691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2444383784" sldId="2147483692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1169937339" sldId="2147483693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646865695" sldId="2147483694"/>
          </pc:sldLayoutMkLst>
        </pc:sldLayoutChg>
        <pc:sldLayoutChg chg="modTransition">
          <pc:chgData name="Jacob Geiss" userId="S::jgeiss@stu.chino.k12.ca.us::813973c4-f65c-4c14-8235-2e9e1ae38f9f" providerId="AD" clId="Web-{896F3235-2CEC-463A-A7A7-6877B501B1C7}" dt="2018-11-29T16:58:06.230" v="228"/>
          <pc:sldLayoutMkLst>
            <pc:docMk/>
            <pc:sldMasterMk cId="591715980" sldId="2147483684"/>
            <pc:sldLayoutMk cId="2375168682" sldId="2147483695"/>
          </pc:sldLayoutMkLst>
        </pc:sldLayoutChg>
      </pc:sldMasterChg>
    </pc:docChg>
  </pc:docChgLst>
  <pc:docChgLst>
    <pc:chgData name="Jacob Geiss" userId="S::jgeiss@stu.chino.k12.ca.us::813973c4-f65c-4c14-8235-2e9e1ae38f9f" providerId="AD" clId="Web-{A9A1871B-A480-4893-A796-D29DD1C01616}"/>
    <pc:docChg chg="addSld delSld modSld">
      <pc:chgData name="Jacob Geiss" userId="S::jgeiss@stu.chino.k12.ca.us::813973c4-f65c-4c14-8235-2e9e1ae38f9f" providerId="AD" clId="Web-{A9A1871B-A480-4893-A796-D29DD1C01616}" dt="2018-11-28T18:44:44.090" v="183" actId="20577"/>
      <pc:docMkLst>
        <pc:docMk/>
      </pc:docMkLst>
      <pc:sldChg chg="new del">
        <pc:chgData name="Jacob Geiss" userId="S::jgeiss@stu.chino.k12.ca.us::813973c4-f65c-4c14-8235-2e9e1ae38f9f" providerId="AD" clId="Web-{A9A1871B-A480-4893-A796-D29DD1C01616}" dt="2018-11-28T18:39:22.262" v="1"/>
        <pc:sldMkLst>
          <pc:docMk/>
          <pc:sldMk cId="236992696" sldId="263"/>
        </pc:sldMkLst>
      </pc:sldChg>
      <pc:sldChg chg="new del">
        <pc:chgData name="Jacob Geiss" userId="S::jgeiss@stu.chino.k12.ca.us::813973c4-f65c-4c14-8235-2e9e1ae38f9f" providerId="AD" clId="Web-{A9A1871B-A480-4893-A796-D29DD1C01616}" dt="2018-11-28T18:39:31.855" v="3"/>
        <pc:sldMkLst>
          <pc:docMk/>
          <pc:sldMk cId="3189558617" sldId="263"/>
        </pc:sldMkLst>
      </pc:sldChg>
      <pc:sldChg chg="modSp new">
        <pc:chgData name="Jacob Geiss" userId="S::jgeiss@stu.chino.k12.ca.us::813973c4-f65c-4c14-8235-2e9e1ae38f9f" providerId="AD" clId="Web-{A9A1871B-A480-4893-A796-D29DD1C01616}" dt="2018-11-28T18:44:44.090" v="182" actId="20577"/>
        <pc:sldMkLst>
          <pc:docMk/>
          <pc:sldMk cId="4100272875" sldId="263"/>
        </pc:sldMkLst>
        <pc:spChg chg="mod">
          <ac:chgData name="Jacob Geiss" userId="S::jgeiss@stu.chino.k12.ca.us::813973c4-f65c-4c14-8235-2e9e1ae38f9f" providerId="AD" clId="Web-{A9A1871B-A480-4893-A796-D29DD1C01616}" dt="2018-11-28T18:40:13.324" v="15" actId="20577"/>
          <ac:spMkLst>
            <pc:docMk/>
            <pc:sldMk cId="4100272875" sldId="263"/>
            <ac:spMk id="2" creationId="{23E92558-DC57-4E6E-9C80-FB732ADD3A6D}"/>
          </ac:spMkLst>
        </pc:spChg>
        <pc:spChg chg="mod">
          <ac:chgData name="Jacob Geiss" userId="S::jgeiss@stu.chino.k12.ca.us::813973c4-f65c-4c14-8235-2e9e1ae38f9f" providerId="AD" clId="Web-{A9A1871B-A480-4893-A796-D29DD1C01616}" dt="2018-11-28T18:44:44.090" v="182" actId="20577"/>
          <ac:spMkLst>
            <pc:docMk/>
            <pc:sldMk cId="4100272875" sldId="263"/>
            <ac:spMk id="3" creationId="{7BA02C84-E2FD-4FA7-AAD2-7B99866FEB36}"/>
          </ac:spMkLst>
        </pc:spChg>
      </pc:sldChg>
    </pc:docChg>
  </pc:docChgLst>
  <pc:docChgLst>
    <pc:chgData name="Jacob Geiss" userId="S::jgeiss@stu.chino.k12.ca.us::813973c4-f65c-4c14-8235-2e9e1ae38f9f" providerId="AD" clId="Web-{5FC27319-6E05-3C2F-6D9B-096E75E736A7}"/>
    <pc:docChg chg="modSld">
      <pc:chgData name="Jacob Geiss" userId="S::jgeiss@stu.chino.k12.ca.us::813973c4-f65c-4c14-8235-2e9e1ae38f9f" providerId="AD" clId="Web-{5FC27319-6E05-3C2F-6D9B-096E75E736A7}" dt="2018-11-27T17:52:29.217" v="61" actId="20577"/>
      <pc:docMkLst>
        <pc:docMk/>
      </pc:docMkLst>
      <pc:sldChg chg="addSp delSp modSp mod setBg setClrOvrMap delDesignElem">
        <pc:chgData name="Jacob Geiss" userId="S::jgeiss@stu.chino.k12.ca.us::813973c4-f65c-4c14-8235-2e9e1ae38f9f" providerId="AD" clId="Web-{5FC27319-6E05-3C2F-6D9B-096E75E736A7}" dt="2018-11-27T17:48:07.059" v="32"/>
        <pc:sldMkLst>
          <pc:docMk/>
          <pc:sldMk cId="2211189091" sldId="257"/>
        </pc:sldMkLst>
        <pc:spChg chg="mod">
          <ac:chgData name="Jacob Geiss" userId="S::jgeiss@stu.chino.k12.ca.us::813973c4-f65c-4c14-8235-2e9e1ae38f9f" providerId="AD" clId="Web-{5FC27319-6E05-3C2F-6D9B-096E75E736A7}" dt="2018-11-27T17:44:06.855" v="19"/>
          <ac:spMkLst>
            <pc:docMk/>
            <pc:sldMk cId="2211189091" sldId="257"/>
            <ac:spMk id="2" creationId="{9C57313D-FD1B-407A-AD4E-E98F30133C1C}"/>
          </ac:spMkLst>
        </pc:spChg>
        <pc:spChg chg="mod">
          <ac:chgData name="Jacob Geiss" userId="S::jgeiss@stu.chino.k12.ca.us::813973c4-f65c-4c14-8235-2e9e1ae38f9f" providerId="AD" clId="Web-{5FC27319-6E05-3C2F-6D9B-096E75E736A7}" dt="2018-11-27T17:44:06.855" v="19"/>
          <ac:spMkLst>
            <pc:docMk/>
            <pc:sldMk cId="2211189091" sldId="257"/>
            <ac:spMk id="3" creationId="{E51BD1DB-5041-4986-90A4-3760B68E3F83}"/>
          </ac:spMkLst>
        </pc:spChg>
        <pc:spChg chg="add mod">
          <ac:chgData name="Jacob Geiss" userId="S::jgeiss@stu.chino.k12.ca.us::813973c4-f65c-4c14-8235-2e9e1ae38f9f" providerId="AD" clId="Web-{5FC27319-6E05-3C2F-6D9B-096E75E736A7}" dt="2018-11-27T17:44:06.855" v="19"/>
          <ac:spMkLst>
            <pc:docMk/>
            <pc:sldMk cId="2211189091" sldId="257"/>
            <ac:spMk id="6" creationId="{AF275A26-B739-4DE9-990D-46555348E1CF}"/>
          </ac:spMkLst>
        </pc:spChg>
        <pc:spChg chg="add del">
          <ac:chgData name="Jacob Geiss" userId="S::jgeiss@stu.chino.k12.ca.us::813973c4-f65c-4c14-8235-2e9e1ae38f9f" providerId="AD" clId="Web-{5FC27319-6E05-3C2F-6D9B-096E75E736A7}" dt="2018-11-27T17:43:59.355" v="16"/>
          <ac:spMkLst>
            <pc:docMk/>
            <pc:sldMk cId="2211189091" sldId="257"/>
            <ac:spMk id="8" creationId="{4F74D28C-3268-4E35-8EE1-D92CB4A85A7D}"/>
          </ac:spMkLst>
        </pc:spChg>
        <pc:spChg chg="add del">
          <ac:chgData name="Jacob Geiss" userId="S::jgeiss@stu.chino.k12.ca.us::813973c4-f65c-4c14-8235-2e9e1ae38f9f" providerId="AD" clId="Web-{5FC27319-6E05-3C2F-6D9B-096E75E736A7}" dt="2018-11-27T17:44:06.776" v="18"/>
          <ac:spMkLst>
            <pc:docMk/>
            <pc:sldMk cId="2211189091" sldId="257"/>
            <ac:spMk id="9" creationId="{CF62D2A7-8207-488C-9F46-316BA81A16C8}"/>
          </ac:spMkLst>
        </pc:spChg>
        <pc:spChg chg="add">
          <ac:chgData name="Jacob Geiss" userId="S::jgeiss@stu.chino.k12.ca.us::813973c4-f65c-4c14-8235-2e9e1ae38f9f" providerId="AD" clId="Web-{5FC27319-6E05-3C2F-6D9B-096E75E736A7}" dt="2018-11-27T17:44:06.855" v="19"/>
          <ac:spMkLst>
            <pc:docMk/>
            <pc:sldMk cId="2211189091" sldId="257"/>
            <ac:spMk id="10" creationId="{4F74D28C-3268-4E35-8EE1-D92CB4A85A7D}"/>
          </ac:spMkLst>
        </pc:spChg>
        <pc:spChg chg="add del">
          <ac:chgData name="Jacob Geiss" userId="S::jgeiss@stu.chino.k12.ca.us::813973c4-f65c-4c14-8235-2e9e1ae38f9f" providerId="AD" clId="Web-{5FC27319-6E05-3C2F-6D9B-096E75E736A7}" dt="2018-11-27T17:43:55.370" v="14"/>
          <ac:spMkLst>
            <pc:docMk/>
            <pc:sldMk cId="2211189091" sldId="257"/>
            <ac:spMk id="11" creationId="{CF62D2A7-8207-488C-9F46-316BA81A16C8}"/>
          </ac:spMkLst>
        </pc:spChg>
        <pc:picChg chg="add mod">
          <ac:chgData name="Jacob Geiss" userId="S::jgeiss@stu.chino.k12.ca.us::813973c4-f65c-4c14-8235-2e9e1ae38f9f" providerId="AD" clId="Web-{5FC27319-6E05-3C2F-6D9B-096E75E736A7}" dt="2018-11-27T17:44:06.855" v="19"/>
          <ac:picMkLst>
            <pc:docMk/>
            <pc:sldMk cId="2211189091" sldId="257"/>
            <ac:picMk id="4" creationId="{A54988C0-D106-4CC7-BE20-F3FD24EBDCBF}"/>
          </ac:picMkLst>
        </pc:picChg>
      </pc:sldChg>
      <pc:sldChg chg="addSp modSp mod setBg setClrOvrMap delDesignElem">
        <pc:chgData name="Jacob Geiss" userId="S::jgeiss@stu.chino.k12.ca.us::813973c4-f65c-4c14-8235-2e9e1ae38f9f" providerId="AD" clId="Web-{5FC27319-6E05-3C2F-6D9B-096E75E736A7}" dt="2018-11-27T17:48:07.059" v="33"/>
        <pc:sldMkLst>
          <pc:docMk/>
          <pc:sldMk cId="905955390" sldId="259"/>
        </pc:sldMkLst>
        <pc:spChg chg="mod">
          <ac:chgData name="Jacob Geiss" userId="S::jgeiss@stu.chino.k12.ca.us::813973c4-f65c-4c14-8235-2e9e1ae38f9f" providerId="AD" clId="Web-{5FC27319-6E05-3C2F-6D9B-096E75E736A7}" dt="2018-11-27T17:46:02.965" v="25"/>
          <ac:spMkLst>
            <pc:docMk/>
            <pc:sldMk cId="905955390" sldId="259"/>
            <ac:spMk id="2" creationId="{CF996381-5BD7-4746-BD62-E204E8A37875}"/>
          </ac:spMkLst>
        </pc:spChg>
        <pc:spChg chg="mod">
          <ac:chgData name="Jacob Geiss" userId="S::jgeiss@stu.chino.k12.ca.us::813973c4-f65c-4c14-8235-2e9e1ae38f9f" providerId="AD" clId="Web-{5FC27319-6E05-3C2F-6D9B-096E75E736A7}" dt="2018-11-27T17:46:02.965" v="25"/>
          <ac:spMkLst>
            <pc:docMk/>
            <pc:sldMk cId="905955390" sldId="259"/>
            <ac:spMk id="3" creationId="{B2C9C558-DBF8-4546-92F6-E80677B943F1}"/>
          </ac:spMkLst>
        </pc:spChg>
        <pc:spChg chg="add mod">
          <ac:chgData name="Jacob Geiss" userId="S::jgeiss@stu.chino.k12.ca.us::813973c4-f65c-4c14-8235-2e9e1ae38f9f" providerId="AD" clId="Web-{5FC27319-6E05-3C2F-6D9B-096E75E736A7}" dt="2018-11-27T17:46:02.965" v="25"/>
          <ac:spMkLst>
            <pc:docMk/>
            <pc:sldMk cId="905955390" sldId="259"/>
            <ac:spMk id="6" creationId="{46DB31E9-F654-4FAA-BF63-E7E37BF9DB22}"/>
          </ac:spMkLst>
        </pc:spChg>
        <pc:spChg chg="add">
          <ac:chgData name="Jacob Geiss" userId="S::jgeiss@stu.chino.k12.ca.us::813973c4-f65c-4c14-8235-2e9e1ae38f9f" providerId="AD" clId="Web-{5FC27319-6E05-3C2F-6D9B-096E75E736A7}" dt="2018-11-27T17:46:02.965" v="25"/>
          <ac:spMkLst>
            <pc:docMk/>
            <pc:sldMk cId="905955390" sldId="259"/>
            <ac:spMk id="11" creationId="{E862BE82-D00D-42C1-BF16-93AA37870C32}"/>
          </ac:spMkLst>
        </pc:spChg>
        <pc:spChg chg="add">
          <ac:chgData name="Jacob Geiss" userId="S::jgeiss@stu.chino.k12.ca.us::813973c4-f65c-4c14-8235-2e9e1ae38f9f" providerId="AD" clId="Web-{5FC27319-6E05-3C2F-6D9B-096E75E736A7}" dt="2018-11-27T17:46:02.965" v="25"/>
          <ac:spMkLst>
            <pc:docMk/>
            <pc:sldMk cId="905955390" sldId="259"/>
            <ac:spMk id="13" creationId="{F6D92C2D-1D3D-4974-918C-06579FB354A9}"/>
          </ac:spMkLst>
        </pc:spChg>
        <pc:picChg chg="add mod">
          <ac:chgData name="Jacob Geiss" userId="S::jgeiss@stu.chino.k12.ca.us::813973c4-f65c-4c14-8235-2e9e1ae38f9f" providerId="AD" clId="Web-{5FC27319-6E05-3C2F-6D9B-096E75E736A7}" dt="2018-11-27T17:46:02.965" v="25"/>
          <ac:picMkLst>
            <pc:docMk/>
            <pc:sldMk cId="905955390" sldId="259"/>
            <ac:picMk id="4" creationId="{87226AF3-B287-4143-9FEF-86B4F89E0896}"/>
          </ac:picMkLst>
        </pc:picChg>
      </pc:sldChg>
      <pc:sldChg chg="addSp modSp mod setBg setClrOvrMap delDesignElem">
        <pc:chgData name="Jacob Geiss" userId="S::jgeiss@stu.chino.k12.ca.us::813973c4-f65c-4c14-8235-2e9e1ae38f9f" providerId="AD" clId="Web-{5FC27319-6E05-3C2F-6D9B-096E75E736A7}" dt="2018-11-27T17:48:07.059" v="34"/>
        <pc:sldMkLst>
          <pc:docMk/>
          <pc:sldMk cId="4148902820" sldId="260"/>
        </pc:sldMkLst>
        <pc:spChg chg="mod">
          <ac:chgData name="Jacob Geiss" userId="S::jgeiss@stu.chino.k12.ca.us::813973c4-f65c-4c14-8235-2e9e1ae38f9f" providerId="AD" clId="Web-{5FC27319-6E05-3C2F-6D9B-096E75E736A7}" dt="2018-11-27T17:47:23.981" v="30"/>
          <ac:spMkLst>
            <pc:docMk/>
            <pc:sldMk cId="4148902820" sldId="260"/>
            <ac:spMk id="2" creationId="{C9956F7B-CB4E-4D05-8358-B5CC82671153}"/>
          </ac:spMkLst>
        </pc:spChg>
        <pc:spChg chg="mod">
          <ac:chgData name="Jacob Geiss" userId="S::jgeiss@stu.chino.k12.ca.us::813973c4-f65c-4c14-8235-2e9e1ae38f9f" providerId="AD" clId="Web-{5FC27319-6E05-3C2F-6D9B-096E75E736A7}" dt="2018-11-27T17:47:23.981" v="30"/>
          <ac:spMkLst>
            <pc:docMk/>
            <pc:sldMk cId="4148902820" sldId="260"/>
            <ac:spMk id="3" creationId="{8714BF99-8416-4D99-8BDC-E3394B70EF0A}"/>
          </ac:spMkLst>
        </pc:spChg>
        <pc:spChg chg="add mod">
          <ac:chgData name="Jacob Geiss" userId="S::jgeiss@stu.chino.k12.ca.us::813973c4-f65c-4c14-8235-2e9e1ae38f9f" providerId="AD" clId="Web-{5FC27319-6E05-3C2F-6D9B-096E75E736A7}" dt="2018-11-27T17:47:23.981" v="30"/>
          <ac:spMkLst>
            <pc:docMk/>
            <pc:sldMk cId="4148902820" sldId="260"/>
            <ac:spMk id="6" creationId="{D611ED21-38FC-4B3E-BBF1-1140C7F745C9}"/>
          </ac:spMkLst>
        </pc:spChg>
        <pc:spChg chg="add">
          <ac:chgData name="Jacob Geiss" userId="S::jgeiss@stu.chino.k12.ca.us::813973c4-f65c-4c14-8235-2e9e1ae38f9f" providerId="AD" clId="Web-{5FC27319-6E05-3C2F-6D9B-096E75E736A7}" dt="2018-11-27T17:47:23.981" v="30"/>
          <ac:spMkLst>
            <pc:docMk/>
            <pc:sldMk cId="4148902820" sldId="260"/>
            <ac:spMk id="11" creationId="{E862BE82-D00D-42C1-BF16-93AA37870C32}"/>
          </ac:spMkLst>
        </pc:spChg>
        <pc:spChg chg="add">
          <ac:chgData name="Jacob Geiss" userId="S::jgeiss@stu.chino.k12.ca.us::813973c4-f65c-4c14-8235-2e9e1ae38f9f" providerId="AD" clId="Web-{5FC27319-6E05-3C2F-6D9B-096E75E736A7}" dt="2018-11-27T17:47:23.981" v="30"/>
          <ac:spMkLst>
            <pc:docMk/>
            <pc:sldMk cId="4148902820" sldId="260"/>
            <ac:spMk id="13" creationId="{F6D92C2D-1D3D-4974-918C-06579FB354A9}"/>
          </ac:spMkLst>
        </pc:spChg>
        <pc:picChg chg="add mod">
          <ac:chgData name="Jacob Geiss" userId="S::jgeiss@stu.chino.k12.ca.us::813973c4-f65c-4c14-8235-2e9e1ae38f9f" providerId="AD" clId="Web-{5FC27319-6E05-3C2F-6D9B-096E75E736A7}" dt="2018-11-27T17:47:23.981" v="30"/>
          <ac:picMkLst>
            <pc:docMk/>
            <pc:sldMk cId="4148902820" sldId="260"/>
            <ac:picMk id="4" creationId="{8B7E2079-9A9C-49EE-BB18-D8BBD74057DE}"/>
          </ac:picMkLst>
        </pc:picChg>
      </pc:sldChg>
      <pc:sldChg chg="addSp delSp modSp mod setBg setClrOvrMap delDesignElem">
        <pc:chgData name="Jacob Geiss" userId="S::jgeiss@stu.chino.k12.ca.us::813973c4-f65c-4c14-8235-2e9e1ae38f9f" providerId="AD" clId="Web-{5FC27319-6E05-3C2F-6D9B-096E75E736A7}" dt="2018-11-27T17:52:29.202" v="60" actId="20577"/>
        <pc:sldMkLst>
          <pc:docMk/>
          <pc:sldMk cId="648358430" sldId="261"/>
        </pc:sldMkLst>
        <pc:spChg chg="mod">
          <ac:chgData name="Jacob Geiss" userId="S::jgeiss@stu.chino.k12.ca.us::813973c4-f65c-4c14-8235-2e9e1ae38f9f" providerId="AD" clId="Web-{5FC27319-6E05-3C2F-6D9B-096E75E736A7}" dt="2018-11-27T17:43:01.667" v="8"/>
          <ac:spMkLst>
            <pc:docMk/>
            <pc:sldMk cId="648358430" sldId="261"/>
            <ac:spMk id="2" creationId="{CA86FDAE-44AA-41F1-A1F7-1C28308C0174}"/>
          </ac:spMkLst>
        </pc:spChg>
        <pc:spChg chg="mod">
          <ac:chgData name="Jacob Geiss" userId="S::jgeiss@stu.chino.k12.ca.us::813973c4-f65c-4c14-8235-2e9e1ae38f9f" providerId="AD" clId="Web-{5FC27319-6E05-3C2F-6D9B-096E75E736A7}" dt="2018-11-27T17:52:29.202" v="60" actId="20577"/>
          <ac:spMkLst>
            <pc:docMk/>
            <pc:sldMk cId="648358430" sldId="261"/>
            <ac:spMk id="3" creationId="{EE282377-DC19-4585-BE32-F86B43EE03CE}"/>
          </ac:spMkLst>
        </pc:spChg>
        <pc:spChg chg="add mod">
          <ac:chgData name="Jacob Geiss" userId="S::jgeiss@stu.chino.k12.ca.us::813973c4-f65c-4c14-8235-2e9e1ae38f9f" providerId="AD" clId="Web-{5FC27319-6E05-3C2F-6D9B-096E75E736A7}" dt="2018-11-27T17:42:50.635" v="5"/>
          <ac:spMkLst>
            <pc:docMk/>
            <pc:sldMk cId="648358430" sldId="261"/>
            <ac:spMk id="6" creationId="{B289A222-F8D2-49A7-9BBD-C001A168C2C3}"/>
          </ac:spMkLst>
        </pc:spChg>
        <pc:spChg chg="add del">
          <ac:chgData name="Jacob Geiss" userId="S::jgeiss@stu.chino.k12.ca.us::813973c4-f65c-4c14-8235-2e9e1ae38f9f" providerId="AD" clId="Web-{5FC27319-6E05-3C2F-6D9B-096E75E736A7}" dt="2018-11-27T17:43:01.667" v="8"/>
          <ac:spMkLst>
            <pc:docMk/>
            <pc:sldMk cId="648358430" sldId="261"/>
            <ac:spMk id="11" creationId="{CF62D2A7-8207-488C-9F46-316BA81A16C8}"/>
          </ac:spMkLst>
        </pc:spChg>
        <pc:spChg chg="add">
          <ac:chgData name="Jacob Geiss" userId="S::jgeiss@stu.chino.k12.ca.us::813973c4-f65c-4c14-8235-2e9e1ae38f9f" providerId="AD" clId="Web-{5FC27319-6E05-3C2F-6D9B-096E75E736A7}" dt="2018-11-27T17:43:01.667" v="8"/>
          <ac:spMkLst>
            <pc:docMk/>
            <pc:sldMk cId="648358430" sldId="261"/>
            <ac:spMk id="16" creationId="{4F74D28C-3268-4E35-8EE1-D92CB4A85A7D}"/>
          </ac:spMkLst>
        </pc:spChg>
        <pc:picChg chg="add mod">
          <ac:chgData name="Jacob Geiss" userId="S::jgeiss@stu.chino.k12.ca.us::813973c4-f65c-4c14-8235-2e9e1ae38f9f" providerId="AD" clId="Web-{5FC27319-6E05-3C2F-6D9B-096E75E736A7}" dt="2018-11-27T17:43:01.667" v="8"/>
          <ac:picMkLst>
            <pc:docMk/>
            <pc:sldMk cId="648358430" sldId="261"/>
            <ac:picMk id="4" creationId="{59D930ED-490A-4A99-9D8B-B05DFB5016E6}"/>
          </ac:picMkLst>
        </pc:picChg>
      </pc:sldChg>
      <pc:sldChg chg="modSp">
        <pc:chgData name="Jacob Geiss" userId="S::jgeiss@stu.chino.k12.ca.us::813973c4-f65c-4c14-8235-2e9e1ae38f9f" providerId="AD" clId="Web-{5FC27319-6E05-3C2F-6D9B-096E75E736A7}" dt="2018-11-27T17:48:49.028" v="37" actId="1076"/>
        <pc:sldMkLst>
          <pc:docMk/>
          <pc:sldMk cId="2953279622" sldId="262"/>
        </pc:sldMkLst>
        <pc:picChg chg="mod">
          <ac:chgData name="Jacob Geiss" userId="S::jgeiss@stu.chino.k12.ca.us::813973c4-f65c-4c14-8235-2e9e1ae38f9f" providerId="AD" clId="Web-{5FC27319-6E05-3C2F-6D9B-096E75E736A7}" dt="2018-11-27T17:48:26.294" v="35" actId="1076"/>
          <ac:picMkLst>
            <pc:docMk/>
            <pc:sldMk cId="2953279622" sldId="262"/>
            <ac:picMk id="8" creationId="{C86DA6D1-69B5-4E4D-84D6-C1E7753A05B2}"/>
          </ac:picMkLst>
        </pc:picChg>
        <pc:picChg chg="mod">
          <ac:chgData name="Jacob Geiss" userId="S::jgeiss@stu.chino.k12.ca.us::813973c4-f65c-4c14-8235-2e9e1ae38f9f" providerId="AD" clId="Web-{5FC27319-6E05-3C2F-6D9B-096E75E736A7}" dt="2018-11-27T17:48:49.028" v="37" actId="1076"/>
          <ac:picMkLst>
            <pc:docMk/>
            <pc:sldMk cId="2953279622" sldId="262"/>
            <ac:picMk id="12" creationId="{D292550A-F318-41EA-872E-D4EECCD56406}"/>
          </ac:picMkLst>
        </pc:picChg>
      </pc:sldChg>
    </pc:docChg>
  </pc:docChgLst>
  <pc:docChgLst>
    <pc:chgData name="Jacob Geiss" userId="S::jgeiss@stu.chino.k12.ca.us::813973c4-f65c-4c14-8235-2e9e1ae38f9f" providerId="AD" clId="Web-{F0B5E325-75EA-4B03-8AC6-0562AF539BF0}"/>
    <pc:docChg chg="modSld">
      <pc:chgData name="Jacob Geiss" userId="S::jgeiss@stu.chino.k12.ca.us::813973c4-f65c-4c14-8235-2e9e1ae38f9f" providerId="AD" clId="Web-{F0B5E325-75EA-4B03-8AC6-0562AF539BF0}" dt="2018-11-30T17:33:13.093" v="25" actId="1076"/>
      <pc:docMkLst>
        <pc:docMk/>
      </pc:docMkLst>
      <pc:sldChg chg="addSp modSp">
        <pc:chgData name="Jacob Geiss" userId="S::jgeiss@stu.chino.k12.ca.us::813973c4-f65c-4c14-8235-2e9e1ae38f9f" providerId="AD" clId="Web-{F0B5E325-75EA-4B03-8AC6-0562AF539BF0}" dt="2018-11-30T17:33:13.093" v="25" actId="1076"/>
        <pc:sldMkLst>
          <pc:docMk/>
          <pc:sldMk cId="2953279622" sldId="262"/>
        </pc:sldMkLst>
        <pc:spChg chg="add mod">
          <ac:chgData name="Jacob Geiss" userId="S::jgeiss@stu.chino.k12.ca.us::813973c4-f65c-4c14-8235-2e9e1ae38f9f" providerId="AD" clId="Web-{F0B5E325-75EA-4B03-8AC6-0562AF539BF0}" dt="2018-11-30T17:33:13.093" v="25" actId="1076"/>
          <ac:spMkLst>
            <pc:docMk/>
            <pc:sldMk cId="2953279622" sldId="262"/>
            <ac:spMk id="7" creationId="{71EBCCE3-73A9-4A36-8FE2-71366458E157}"/>
          </ac:spMkLst>
        </pc:spChg>
        <pc:picChg chg="mod">
          <ac:chgData name="Jacob Geiss" userId="S::jgeiss@stu.chino.k12.ca.us::813973c4-f65c-4c14-8235-2e9e1ae38f9f" providerId="AD" clId="Web-{F0B5E325-75EA-4B03-8AC6-0562AF539BF0}" dt="2018-11-30T17:30:06.935" v="3" actId="1076"/>
          <ac:picMkLst>
            <pc:docMk/>
            <pc:sldMk cId="2953279622" sldId="262"/>
            <ac:picMk id="2" creationId="{F3F48B97-5C1E-41D7-9B50-0F2444EE063A}"/>
          </ac:picMkLst>
        </pc:picChg>
        <pc:picChg chg="add mod">
          <ac:chgData name="Jacob Geiss" userId="S::jgeiss@stu.chino.k12.ca.us::813973c4-f65c-4c14-8235-2e9e1ae38f9f" providerId="AD" clId="Web-{F0B5E325-75EA-4B03-8AC6-0562AF539BF0}" dt="2018-11-30T17:32:56.983" v="12" actId="14100"/>
          <ac:picMkLst>
            <pc:docMk/>
            <pc:sldMk cId="2953279622" sldId="262"/>
            <ac:picMk id="3" creationId="{A3F2D30B-CB0B-4768-8255-B512F386604A}"/>
          </ac:picMkLst>
        </pc:picChg>
      </pc:sldChg>
    </pc:docChg>
  </pc:docChgLst>
  <pc:docChgLst>
    <pc:chgData name="Jacob Geiss" userId="S::jgeiss@stu.chino.k12.ca.us::813973c4-f65c-4c14-8235-2e9e1ae38f9f" providerId="AD" clId="Web-{DE06F718-E83A-4ED4-8F95-C62484C30EF6}"/>
    <pc:docChg chg="addSld delSld modSld">
      <pc:chgData name="Jacob Geiss" userId="S::jgeiss@stu.chino.k12.ca.us::813973c4-f65c-4c14-8235-2e9e1ae38f9f" providerId="AD" clId="Web-{DE06F718-E83A-4ED4-8F95-C62484C30EF6}" dt="2018-11-26T17:42:26.501" v="1162" actId="14100"/>
      <pc:docMkLst>
        <pc:docMk/>
      </pc:docMkLst>
      <pc:sldChg chg="modSp">
        <pc:chgData name="Jacob Geiss" userId="S::jgeiss@stu.chino.k12.ca.us::813973c4-f65c-4c14-8235-2e9e1ae38f9f" providerId="AD" clId="Web-{DE06F718-E83A-4ED4-8F95-C62484C30EF6}" dt="2018-11-26T16:55:50.998" v="157" actId="20577"/>
        <pc:sldMkLst>
          <pc:docMk/>
          <pc:sldMk cId="109857222" sldId="256"/>
        </pc:sldMkLst>
        <pc:spChg chg="mod">
          <ac:chgData name="Jacob Geiss" userId="S::jgeiss@stu.chino.k12.ca.us::813973c4-f65c-4c14-8235-2e9e1ae38f9f" providerId="AD" clId="Web-{DE06F718-E83A-4ED4-8F95-C62484C30EF6}" dt="2018-11-26T16:53:28.435" v="9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cob Geiss" userId="S::jgeiss@stu.chino.k12.ca.us::813973c4-f65c-4c14-8235-2e9e1ae38f9f" providerId="AD" clId="Web-{DE06F718-E83A-4ED4-8F95-C62484C30EF6}" dt="2018-11-26T16:55:50.998" v="15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Jacob Geiss" userId="S::jgeiss@stu.chino.k12.ca.us::813973c4-f65c-4c14-8235-2e9e1ae38f9f" providerId="AD" clId="Web-{DE06F718-E83A-4ED4-8F95-C62484C30EF6}" dt="2018-11-26T17:38:01.672" v="1111" actId="20577"/>
        <pc:sldMkLst>
          <pc:docMk/>
          <pc:sldMk cId="2211189091" sldId="257"/>
        </pc:sldMkLst>
        <pc:spChg chg="mod">
          <ac:chgData name="Jacob Geiss" userId="S::jgeiss@stu.chino.k12.ca.us::813973c4-f65c-4c14-8235-2e9e1ae38f9f" providerId="AD" clId="Web-{DE06F718-E83A-4ED4-8F95-C62484C30EF6}" dt="2018-11-26T17:27:34.453" v="818" actId="14100"/>
          <ac:spMkLst>
            <pc:docMk/>
            <pc:sldMk cId="2211189091" sldId="257"/>
            <ac:spMk id="2" creationId="{9C57313D-FD1B-407A-AD4E-E98F30133C1C}"/>
          </ac:spMkLst>
        </pc:spChg>
        <pc:spChg chg="mod">
          <ac:chgData name="Jacob Geiss" userId="S::jgeiss@stu.chino.k12.ca.us::813973c4-f65c-4c14-8235-2e9e1ae38f9f" providerId="AD" clId="Web-{DE06F718-E83A-4ED4-8F95-C62484C30EF6}" dt="2018-11-26T17:38:01.672" v="1111" actId="20577"/>
          <ac:spMkLst>
            <pc:docMk/>
            <pc:sldMk cId="2211189091" sldId="257"/>
            <ac:spMk id="3" creationId="{E51BD1DB-5041-4986-90A4-3760B68E3F83}"/>
          </ac:spMkLst>
        </pc:spChg>
      </pc:sldChg>
      <pc:sldChg chg="modSp new del">
        <pc:chgData name="Jacob Geiss" userId="S::jgeiss@stu.chino.k12.ca.us::813973c4-f65c-4c14-8235-2e9e1ae38f9f" providerId="AD" clId="Web-{DE06F718-E83A-4ED4-8F95-C62484C30EF6}" dt="2018-11-26T17:40:54.876" v="1124"/>
        <pc:sldMkLst>
          <pc:docMk/>
          <pc:sldMk cId="3531126475" sldId="258"/>
        </pc:sldMkLst>
        <pc:spChg chg="mod">
          <ac:chgData name="Jacob Geiss" userId="S::jgeiss@stu.chino.k12.ca.us::813973c4-f65c-4c14-8235-2e9e1ae38f9f" providerId="AD" clId="Web-{DE06F718-E83A-4ED4-8F95-C62484C30EF6}" dt="2018-11-26T17:38:22.579" v="1113" actId="14100"/>
          <ac:spMkLst>
            <pc:docMk/>
            <pc:sldMk cId="3531126475" sldId="258"/>
            <ac:spMk id="2" creationId="{B01C8161-218F-4A78-B822-F18C7085F9F8}"/>
          </ac:spMkLst>
        </pc:spChg>
        <pc:spChg chg="mod">
          <ac:chgData name="Jacob Geiss" userId="S::jgeiss@stu.chino.k12.ca.us::813973c4-f65c-4c14-8235-2e9e1ae38f9f" providerId="AD" clId="Web-{DE06F718-E83A-4ED4-8F95-C62484C30EF6}" dt="2018-11-26T17:39:37.704" v="1121" actId="20577"/>
          <ac:spMkLst>
            <pc:docMk/>
            <pc:sldMk cId="3531126475" sldId="258"/>
            <ac:spMk id="3" creationId="{50B2EF43-D151-49F5-A76E-F668912E5A9C}"/>
          </ac:spMkLst>
        </pc:spChg>
      </pc:sldChg>
      <pc:sldChg chg="modSp new">
        <pc:chgData name="Jacob Geiss" userId="S::jgeiss@stu.chino.k12.ca.us::813973c4-f65c-4c14-8235-2e9e1ae38f9f" providerId="AD" clId="Web-{DE06F718-E83A-4ED4-8F95-C62484C30EF6}" dt="2018-11-26T17:41:53.563" v="1146" actId="14100"/>
        <pc:sldMkLst>
          <pc:docMk/>
          <pc:sldMk cId="905955390" sldId="259"/>
        </pc:sldMkLst>
        <pc:spChg chg="mod">
          <ac:chgData name="Jacob Geiss" userId="S::jgeiss@stu.chino.k12.ca.us::813973c4-f65c-4c14-8235-2e9e1ae38f9f" providerId="AD" clId="Web-{DE06F718-E83A-4ED4-8F95-C62484C30EF6}" dt="2018-11-26T17:41:47.360" v="1145" actId="14100"/>
          <ac:spMkLst>
            <pc:docMk/>
            <pc:sldMk cId="905955390" sldId="259"/>
            <ac:spMk id="2" creationId="{CF996381-5BD7-4746-BD62-E204E8A37875}"/>
          </ac:spMkLst>
        </pc:spChg>
        <pc:spChg chg="mod">
          <ac:chgData name="Jacob Geiss" userId="S::jgeiss@stu.chino.k12.ca.us::813973c4-f65c-4c14-8235-2e9e1ae38f9f" providerId="AD" clId="Web-{DE06F718-E83A-4ED4-8F95-C62484C30EF6}" dt="2018-11-26T17:41:53.563" v="1146" actId="14100"/>
          <ac:spMkLst>
            <pc:docMk/>
            <pc:sldMk cId="905955390" sldId="259"/>
            <ac:spMk id="3" creationId="{B2C9C558-DBF8-4546-92F6-E80677B943F1}"/>
          </ac:spMkLst>
        </pc:spChg>
      </pc:sldChg>
      <pc:sldChg chg="modSp new">
        <pc:chgData name="Jacob Geiss" userId="S::jgeiss@stu.chino.k12.ca.us::813973c4-f65c-4c14-8235-2e9e1ae38f9f" providerId="AD" clId="Web-{DE06F718-E83A-4ED4-8F95-C62484C30EF6}" dt="2018-11-26T17:42:26.501" v="1162" actId="14100"/>
        <pc:sldMkLst>
          <pc:docMk/>
          <pc:sldMk cId="4148902820" sldId="260"/>
        </pc:sldMkLst>
        <pc:spChg chg="mod">
          <ac:chgData name="Jacob Geiss" userId="S::jgeiss@stu.chino.k12.ca.us::813973c4-f65c-4c14-8235-2e9e1ae38f9f" providerId="AD" clId="Web-{DE06F718-E83A-4ED4-8F95-C62484C30EF6}" dt="2018-11-26T17:42:21.720" v="1161" actId="14100"/>
          <ac:spMkLst>
            <pc:docMk/>
            <pc:sldMk cId="4148902820" sldId="260"/>
            <ac:spMk id="2" creationId="{C9956F7B-CB4E-4D05-8358-B5CC82671153}"/>
          </ac:spMkLst>
        </pc:spChg>
        <pc:spChg chg="mod">
          <ac:chgData name="Jacob Geiss" userId="S::jgeiss@stu.chino.k12.ca.us::813973c4-f65c-4c14-8235-2e9e1ae38f9f" providerId="AD" clId="Web-{DE06F718-E83A-4ED4-8F95-C62484C30EF6}" dt="2018-11-26T17:42:26.501" v="1162" actId="14100"/>
          <ac:spMkLst>
            <pc:docMk/>
            <pc:sldMk cId="4148902820" sldId="260"/>
            <ac:spMk id="3" creationId="{8714BF99-8416-4D99-8BDC-E3394B70EF0A}"/>
          </ac:spMkLst>
        </pc:spChg>
      </pc:sldChg>
      <pc:sldChg chg="modSp new">
        <pc:chgData name="Jacob Geiss" userId="S::jgeiss@stu.chino.k12.ca.us::813973c4-f65c-4c14-8235-2e9e1ae38f9f" providerId="AD" clId="Web-{DE06F718-E83A-4ED4-8F95-C62484C30EF6}" dt="2018-11-26T17:27:24.015" v="816" actId="20577"/>
        <pc:sldMkLst>
          <pc:docMk/>
          <pc:sldMk cId="648358430" sldId="261"/>
        </pc:sldMkLst>
        <pc:spChg chg="mod">
          <ac:chgData name="Jacob Geiss" userId="S::jgeiss@stu.chino.k12.ca.us::813973c4-f65c-4c14-8235-2e9e1ae38f9f" providerId="AD" clId="Web-{DE06F718-E83A-4ED4-8F95-C62484C30EF6}" dt="2018-11-26T17:19:41.187" v="557" actId="14100"/>
          <ac:spMkLst>
            <pc:docMk/>
            <pc:sldMk cId="648358430" sldId="261"/>
            <ac:spMk id="2" creationId="{CA86FDAE-44AA-41F1-A1F7-1C28308C0174}"/>
          </ac:spMkLst>
        </pc:spChg>
        <pc:spChg chg="mod">
          <ac:chgData name="Jacob Geiss" userId="S::jgeiss@stu.chino.k12.ca.us::813973c4-f65c-4c14-8235-2e9e1ae38f9f" providerId="AD" clId="Web-{DE06F718-E83A-4ED4-8F95-C62484C30EF6}" dt="2018-11-26T17:27:24.015" v="816" actId="20577"/>
          <ac:spMkLst>
            <pc:docMk/>
            <pc:sldMk cId="648358430" sldId="261"/>
            <ac:spMk id="3" creationId="{EE282377-DC19-4585-BE32-F86B43EE03CE}"/>
          </ac:spMkLst>
        </pc:spChg>
      </pc:sldChg>
      <pc:sldChg chg="new">
        <pc:chgData name="Jacob Geiss" userId="S::jgeiss@stu.chino.k12.ca.us::813973c4-f65c-4c14-8235-2e9e1ae38f9f" providerId="AD" clId="Web-{DE06F718-E83A-4ED4-8F95-C62484C30EF6}" dt="2018-11-26T17:41:59.141" v="1147"/>
        <pc:sldMkLst>
          <pc:docMk/>
          <pc:sldMk cId="295327962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6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45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16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0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1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7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5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nsualanimist.com/page/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joeshlabotnik/4000459403/" TargetMode="External"/><Relationship Id="rId5" Type="http://schemas.openxmlformats.org/officeDocument/2006/relationships/hyperlink" Target="http://www.flickr.com/photos/bagodoughnuts/3026750174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orncobs_edit1.jpg" TargetMode="External"/><Relationship Id="rId5" Type="http://schemas.openxmlformats.org/officeDocument/2006/relationships/hyperlink" Target="https://fr.wikipedia.org/wiki/Lapin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Coso_petroglyphs_(1).JPG" TargetMode="External"/><Relationship Id="rId5" Type="http://schemas.openxmlformats.org/officeDocument/2006/relationships/hyperlink" Target="http://commons.wikimedia.org/wiki/File:Basketry_tray,_Chumash,_Santa_Barbara_Mission,_early_1800s_-_Native_American_collection_-_Peabody_Museum,_Harvard_University_-_DSC05558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omo_Basket_Bowl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uerreirossioux.blogspot.com/2012/05/alimentacao-sioux.html" TargetMode="Externa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://flickr.com/photos/kenlund/4354680053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.wikipedia.org/wiki/Reserva_%C3%ADndia_Fort_Mojave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creativecommons.org/licenses/by-nd/3.0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60000">
            <a:off x="658016" y="5122635"/>
            <a:ext cx="10901471" cy="483609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latin typeface="Blackadder ITC"/>
                <a:cs typeface="Calibri Light"/>
              </a:rPr>
              <a:t>Mojave tribe</a:t>
            </a:r>
            <a:br>
              <a:rPr lang="en-US" sz="4400" dirty="0">
                <a:latin typeface="Blackadder ITC"/>
                <a:cs typeface="Calibri Light"/>
              </a:rPr>
            </a:br>
            <a:br>
              <a:rPr lang="en-US" sz="4400" dirty="0">
                <a:latin typeface="Blackadder ITC"/>
                <a:cs typeface="Calibri Light"/>
              </a:rPr>
            </a:br>
            <a:endParaRPr lang="en-US" sz="29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3400" y="5166313"/>
            <a:ext cx="7130885" cy="71804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 </a:t>
            </a:r>
            <a:r>
              <a:rPr lang="en-US" sz="3200" dirty="0">
                <a:cs typeface="Calibri"/>
              </a:rPr>
              <a:t>     </a:t>
            </a:r>
            <a:r>
              <a:rPr lang="en-US" sz="3200" dirty="0">
                <a:latin typeface="Blackadder ITC"/>
                <a:cs typeface="Calibri"/>
              </a:rPr>
              <a:t>   by 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>
                <a:latin typeface="Blackadder ITC"/>
                <a:cs typeface="Calibri"/>
              </a:rPr>
              <a:t>Jacob and Bradley</a:t>
            </a:r>
            <a:endParaRPr lang="en-US" sz="3200" dirty="0">
              <a:latin typeface="Blackadder ITC"/>
            </a:endParaRPr>
          </a:p>
        </p:txBody>
      </p:sp>
      <p:pic>
        <p:nvPicPr>
          <p:cNvPr id="4" name="Picture 4" descr="A group of people on a raft in a body of water&#10;&#10;Description generated with very high confidence">
            <a:extLst>
              <a:ext uri="{FF2B5EF4-FFF2-40B4-BE49-F238E27FC236}">
                <a16:creationId xmlns:a16="http://schemas.microsoft.com/office/drawing/2014/main" id="{1187F6FD-C521-4B56-AA7C-C626ED78B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307" r="16655" b="-1"/>
          <a:stretch/>
        </p:blipFill>
        <p:spPr>
          <a:xfrm>
            <a:off x="-52619" y="-631"/>
            <a:ext cx="12180982" cy="3061451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BC85E7-178D-46FC-9AB5-D43E619155FB}"/>
              </a:ext>
            </a:extLst>
          </p:cNvPr>
          <p:cNvSpPr txBox="1"/>
          <p:nvPr/>
        </p:nvSpPr>
        <p:spPr>
          <a:xfrm flipV="1">
            <a:off x="7628641" y="7464505"/>
            <a:ext cx="178336" cy="5478423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A tree with a mountain in the background&#10;&#10;Description generated with high confidence">
            <a:extLst>
              <a:ext uri="{FF2B5EF4-FFF2-40B4-BE49-F238E27FC236}">
                <a16:creationId xmlns:a16="http://schemas.microsoft.com/office/drawing/2014/main" id="{18C46527-03AE-4BDB-BD17-0E3907724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703" r="2" b="551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4" descr="A rocky mountain&#10;&#10;Description generated with very high confidence">
            <a:extLst>
              <a:ext uri="{FF2B5EF4-FFF2-40B4-BE49-F238E27FC236}">
                <a16:creationId xmlns:a16="http://schemas.microsoft.com/office/drawing/2014/main" id="{59D930ED-490A-4A99-9D8B-B05DFB501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535" r="-2" b="34650"/>
          <a:stretch/>
        </p:blipFill>
        <p:spPr>
          <a:xfrm>
            <a:off x="4851233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5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Blackadder IT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6FDAE-44AA-41F1-A1F7-1C28308C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Location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82377-DC19-4585-BE32-F86B43EE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en-US" sz="3600" dirty="0">
                <a:latin typeface="Blackadder ITC"/>
                <a:cs typeface="Calibri"/>
              </a:rPr>
              <a:t>The Mojave tribe lived in southeastern California.</a:t>
            </a:r>
          </a:p>
          <a:p>
            <a:pPr>
              <a:buFont typeface="Wingdings"/>
              <a:buChar char="Ø"/>
            </a:pPr>
            <a:r>
              <a:rPr lang="en-US" sz="3600" dirty="0">
                <a:latin typeface="Blackadder ITC"/>
                <a:cs typeface="Calibri"/>
              </a:rPr>
              <a:t>They had  rich soil from yearly floods.</a:t>
            </a:r>
          </a:p>
          <a:p>
            <a:pPr>
              <a:buFont typeface="Wingdings"/>
              <a:buChar char="Ø"/>
            </a:pPr>
            <a:r>
              <a:rPr lang="en-US" sz="3600" dirty="0">
                <a:latin typeface="Blackadder ITC"/>
                <a:cs typeface="Calibri"/>
              </a:rPr>
              <a:t>There was hot weather during the summer.</a:t>
            </a:r>
          </a:p>
          <a:p>
            <a:pPr marL="0" indent="0">
              <a:buNone/>
            </a:pPr>
            <a:endParaRPr lang="en-US" sz="2000">
              <a:latin typeface="Blackadder ITC"/>
              <a:cs typeface="Calibri"/>
            </a:endParaRPr>
          </a:p>
          <a:p>
            <a:pPr>
              <a:buFont typeface="Wingdings"/>
              <a:buChar char="Ø"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35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A close up of a rock mountain in the desert&#10;&#10;Description generated with very high confidence">
            <a:extLst>
              <a:ext uri="{FF2B5EF4-FFF2-40B4-BE49-F238E27FC236}">
                <a16:creationId xmlns:a16="http://schemas.microsoft.com/office/drawing/2014/main" id="{FD77B186-341A-41D8-B2A0-FFCD935BA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369" r="2" b="9008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4" descr="A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A54988C0-D106-4CC7-BE20-F3FD24EBDC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497" r="-2" b="28688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5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7313D-FD1B-407A-AD4E-E98F3013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Shelter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D1DB-5041-4986-90A4-3760B68E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07" y="1903894"/>
            <a:ext cx="5097779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en-US" sz="3600">
                <a:latin typeface="Blackadder ITC"/>
                <a:cs typeface="Calibri"/>
              </a:rPr>
              <a:t>Their shelters were perfect for them.</a:t>
            </a:r>
          </a:p>
          <a:p>
            <a:pPr>
              <a:buFont typeface="Wingdings"/>
              <a:buChar char="Ø"/>
            </a:pPr>
            <a:r>
              <a:rPr lang="en-US" sz="3600">
                <a:latin typeface="Blackadder ITC"/>
                <a:cs typeface="Calibri"/>
              </a:rPr>
              <a:t>They lived around farming land.</a:t>
            </a:r>
          </a:p>
          <a:p>
            <a:pPr>
              <a:buFont typeface="Wingdings"/>
              <a:buChar char="Ø"/>
            </a:pPr>
            <a:r>
              <a:rPr lang="en-US" sz="3600">
                <a:latin typeface="Blackadder ITC"/>
                <a:cs typeface="Calibri"/>
              </a:rPr>
              <a:t>They used poles for their walls and grass as their roof</a:t>
            </a:r>
            <a:r>
              <a:rPr lang="en-US" sz="3600">
                <a:latin typeface="Castellar"/>
                <a:cs typeface="Calibri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75A26-B739-4DE9-990D-46555348E1CF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43DFE-293A-4781-8962-C6DB7303072E}"/>
              </a:ext>
            </a:extLst>
          </p:cNvPr>
          <p:cNvSpPr txBox="1"/>
          <p:nvPr/>
        </p:nvSpPr>
        <p:spPr>
          <a:xfrm>
            <a:off x="7270264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18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96381-5BD7-4746-BD62-E204E8A3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Food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9C558-DBF8-4546-92F6-E80677B94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3600">
                <a:latin typeface="Blackadder ITC"/>
                <a:cs typeface="Calibri"/>
              </a:rPr>
              <a:t>The Mojave tribe's food was found in nature.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600">
                <a:latin typeface="Blackadder ITC"/>
                <a:cs typeface="Calibri"/>
              </a:rPr>
              <a:t>They ate beans, melons, pumpkins, and roasted caterpillars.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600">
                <a:latin typeface="Blackadder ITC"/>
                <a:cs typeface="Calibri"/>
              </a:rPr>
              <a:t>They used traps  and nets to catch food. </a:t>
            </a:r>
          </a:p>
          <a:p>
            <a:pPr>
              <a:buFont typeface="Wingdings" panose="020B0604020202020204" pitchFamily="34" charset="0"/>
              <a:buChar char="Ø"/>
            </a:pPr>
            <a:endParaRPr lang="en-US" sz="3600">
              <a:latin typeface="Blackadder ITC"/>
              <a:cs typeface="Calibri"/>
            </a:endParaRPr>
          </a:p>
        </p:txBody>
      </p:sp>
      <p:pic>
        <p:nvPicPr>
          <p:cNvPr id="4" name="Picture 4" descr="A small brown animal&#10;&#10;Description generated with high confidence">
            <a:extLst>
              <a:ext uri="{FF2B5EF4-FFF2-40B4-BE49-F238E27FC236}">
                <a16:creationId xmlns:a16="http://schemas.microsoft.com/office/drawing/2014/main" id="{87226AF3-B287-4143-9FEF-86B4F89E0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74" r="1" b="1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pic>
        <p:nvPicPr>
          <p:cNvPr id="5" name="Picture 6" descr="A picture containing food, corn, necktie, different&#10;&#10;Description generated with very high confidence">
            <a:extLst>
              <a:ext uri="{FF2B5EF4-FFF2-40B4-BE49-F238E27FC236}">
                <a16:creationId xmlns:a16="http://schemas.microsoft.com/office/drawing/2014/main" id="{29E343F4-4413-4B44-A110-6FF91568B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72" r="-2" b="-2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DB31E9-F654-4FAA-BF63-E7E37BF9DB22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626C7-4D32-4F1D-977C-8D40845D3E7F}"/>
              </a:ext>
            </a:extLst>
          </p:cNvPr>
          <p:cNvSpPr txBox="1"/>
          <p:nvPr/>
        </p:nvSpPr>
        <p:spPr>
          <a:xfrm>
            <a:off x="7536363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955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79ACEB4B-73DE-45D3-93C2-6312EAB10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607" r="2" b="29710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4" descr="A picture containing music&#10;&#10;Description generated with very high confidence">
            <a:extLst>
              <a:ext uri="{FF2B5EF4-FFF2-40B4-BE49-F238E27FC236}">
                <a16:creationId xmlns:a16="http://schemas.microsoft.com/office/drawing/2014/main" id="{8B7E2079-9A9C-49EE-BB18-D8BBD74057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945" r="-2" b="33835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5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56F7B-CB4E-4D05-8358-B5CC8267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Culture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BF99-8416-4D99-8BDC-E3394B70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3600">
                <a:latin typeface="Blackadder ITC"/>
                <a:cs typeface="Calibri"/>
              </a:rPr>
              <a:t>The Mojave tribe's culture  is interesting.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600">
                <a:latin typeface="Blackadder ITC"/>
                <a:cs typeface="Calibri"/>
              </a:rPr>
              <a:t>They made cord from twisting plant fiber.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600">
                <a:latin typeface="Blackadder ITC"/>
                <a:cs typeface="Calibri"/>
              </a:rPr>
              <a:t>They made woven baskets to store food.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1ED21-38FC-4B3E-BBF1-1140C7F745C9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A98B6-6FD3-4EE8-BEE0-D9A2A1D9C5DC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890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92558-DC57-4E6E-9C80-FB732ADD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Trading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indoor, wall, table, sitting&#10;&#10;Description generated with very high confidence">
            <a:extLst>
              <a:ext uri="{FF2B5EF4-FFF2-40B4-BE49-F238E27FC236}">
                <a16:creationId xmlns:a16="http://schemas.microsoft.com/office/drawing/2014/main" id="{446A3774-AB4A-464C-A467-0D96D319D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98" r="-1" b="655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2C84-E2FD-4FA7-AAD2-7B99866FE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3600" dirty="0">
                <a:solidFill>
                  <a:srgbClr val="FFFFFF"/>
                </a:solidFill>
                <a:latin typeface="Blackadder ITC"/>
                <a:cs typeface="Calibri"/>
              </a:rPr>
              <a:t>The Mojave tribe traded with people far away.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600" dirty="0">
                <a:solidFill>
                  <a:srgbClr val="FFFFFF"/>
                </a:solidFill>
                <a:latin typeface="Blackadder ITC"/>
                <a:cs typeface="Calibri"/>
              </a:rPr>
              <a:t>They traded pots  for clothes.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3600" dirty="0">
                <a:solidFill>
                  <a:srgbClr val="FFFFFF"/>
                </a:solidFill>
                <a:latin typeface="Blackadder ITC"/>
                <a:cs typeface="Calibri"/>
              </a:rPr>
              <a:t>They also traded  wheat for tools.</a:t>
            </a:r>
          </a:p>
          <a:p>
            <a:pPr>
              <a:buFont typeface="Wingdings" panose="020B0604020202020204" pitchFamily="34" charset="0"/>
              <a:buChar char="Ø"/>
            </a:pPr>
            <a:endParaRPr lang="en-US" sz="3600" dirty="0">
              <a:solidFill>
                <a:srgbClr val="FFFFFF"/>
              </a:solidFill>
              <a:latin typeface="Blackadder ITC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C84A9-2321-4544-A370-52B4DFBDF3FB}"/>
              </a:ext>
            </a:extLst>
          </p:cNvPr>
          <p:cNvSpPr txBox="1"/>
          <p:nvPr/>
        </p:nvSpPr>
        <p:spPr>
          <a:xfrm flipH="1">
            <a:off x="7385853" y="4229070"/>
            <a:ext cx="127948" cy="3323987"/>
          </a:xfrm>
          <a:prstGeom prst="rect">
            <a:avLst/>
          </a:prstGeom>
          <a:solidFill>
            <a:srgbClr val="000000"/>
          </a:solidFill>
        </p:spPr>
        <p:txBody>
          <a:bodyPr wrap="squar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700" dirty="0">
                <a:solidFill>
                  <a:srgbClr val="FFFFFF"/>
                </a:solidFill>
              </a:rPr>
              <a:t> by is licensed under </a:t>
            </a: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272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D3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A picture containing transport&#10;&#10;Description generated with high confidence">
            <a:extLst>
              <a:ext uri="{FF2B5EF4-FFF2-40B4-BE49-F238E27FC236}">
                <a16:creationId xmlns:a16="http://schemas.microsoft.com/office/drawing/2014/main" id="{AF342D13-9314-422D-9C0F-D6ECC224A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453" r="1" b="9915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Picture 8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C86DA6D1-69B5-4E4D-84D6-C1E7753A0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5767" b="2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66AF73E-E1DE-4D05-BFE0-D52D3185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654" y="1388853"/>
            <a:ext cx="6422848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F5720-995D-42D8-AF62-622713068659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8FBE5-4AD2-4BF8-A02D-6A3AF9A6A4C2}"/>
              </a:ext>
            </a:extLst>
          </p:cNvPr>
          <p:cNvSpPr txBox="1"/>
          <p:nvPr/>
        </p:nvSpPr>
        <p:spPr>
          <a:xfrm>
            <a:off x="7536363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9C0FF-1F27-4613-A918-3D5D54767B44}"/>
              </a:ext>
            </a:extLst>
          </p:cNvPr>
          <p:cNvSpPr txBox="1"/>
          <p:nvPr/>
        </p:nvSpPr>
        <p:spPr>
          <a:xfrm>
            <a:off x="1490631" y="5699689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Picture 12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D292550A-F318-41EA-872E-D4EECCD564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720000">
            <a:off x="-9924640" y="-548299"/>
            <a:ext cx="2743200" cy="2057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6BD8BF-9BA8-44C7-BBC1-CC714755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303798" y="184652"/>
            <a:ext cx="93033" cy="296156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lackadder ITC"/>
              </a:rPr>
              <a:t>                         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F48B97-5C1E-41D7-9B50-0F2444EE06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82469" y="2687370"/>
            <a:ext cx="7746520" cy="6661388"/>
          </a:xfrm>
          <a:prstGeom prst="rect">
            <a:avLst/>
          </a:prstGeom>
        </p:spPr>
      </p:pic>
      <p:pic>
        <p:nvPicPr>
          <p:cNvPr id="3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A3F2D30B-CB0B-4768-8255-B512F3866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639733" y="304582"/>
            <a:ext cx="7532914" cy="6502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EBCCE3-73A9-4A36-8FE2-71366458E157}"/>
              </a:ext>
            </a:extLst>
          </p:cNvPr>
          <p:cNvSpPr txBox="1"/>
          <p:nvPr/>
        </p:nvSpPr>
        <p:spPr>
          <a:xfrm>
            <a:off x="9719733" y="2428497"/>
            <a:ext cx="7532914" cy="97064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2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Mojave tribe  </vt:lpstr>
      <vt:lpstr>Location</vt:lpstr>
      <vt:lpstr>Shelter</vt:lpstr>
      <vt:lpstr>Food</vt:lpstr>
      <vt:lpstr>Culture</vt:lpstr>
      <vt:lpstr>Trading</vt:lpstr>
      <vt:lpstr>                        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244</cp:revision>
  <dcterms:created xsi:type="dcterms:W3CDTF">2013-07-15T20:26:40Z</dcterms:created>
  <dcterms:modified xsi:type="dcterms:W3CDTF">2018-12-06T19:10:58Z</dcterms:modified>
</cp:coreProperties>
</file>