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59" d="100"/>
          <a:sy n="59" d="100"/>
        </p:scale>
        <p:origin x="-10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41E00-97B7-4A6A-A4E5-261379D68C89}" type="datetimeFigureOut">
              <a:rPr lang="en-US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5784-728F-4793-9A3F-A9232DB64C4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0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5784-728F-4793-9A3F-A9232DB64C4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762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nstantia"/>
              </a:rPr>
              <a:t>Pomo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8481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nstantia"/>
              </a:rPr>
              <a:t>By</a:t>
            </a:r>
            <a:r>
              <a:rPr lang="en-US" dirty="0">
                <a:latin typeface="Corbel"/>
              </a:rPr>
              <a:t> </a:t>
            </a:r>
            <a:r>
              <a:rPr lang="en-US" dirty="0">
                <a:latin typeface="Constantia"/>
              </a:rPr>
              <a:t>Adrianna</a:t>
            </a:r>
            <a:r>
              <a:rPr lang="en-US" dirty="0"/>
              <a:t> </a:t>
            </a:r>
            <a:r>
              <a:rPr lang="en-US" dirty="0" err="1">
                <a:latin typeface="Constantia"/>
              </a:rPr>
              <a:t>Geiss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00025"/>
            <a:ext cx="10515600" cy="1325563"/>
          </a:xfrm>
        </p:spPr>
        <p:txBody>
          <a:bodyPr/>
          <a:lstStyle/>
          <a:p>
            <a:r>
              <a:rPr lang="en-US" dirty="0"/>
              <a:t>                                 </a:t>
            </a:r>
            <a:r>
              <a:rPr lang="en-US" i="1" dirty="0">
                <a:latin typeface="Constantia"/>
              </a:rPr>
              <a:t>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60" y="2209800"/>
            <a:ext cx="5046663" cy="3989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Pomo weather is cold, chilly, wet, and damp.</a:t>
            </a:r>
          </a:p>
          <a:p>
            <a:r>
              <a:rPr lang="en-US" dirty="0"/>
              <a:t>They live along the Russian River.</a:t>
            </a:r>
          </a:p>
          <a:p>
            <a:r>
              <a:rPr lang="en-US" dirty="0"/>
              <a:t>They lived along coastal ranges too.</a:t>
            </a:r>
          </a:p>
        </p:txBody>
      </p:sp>
      <p:pic>
        <p:nvPicPr>
          <p:cNvPr id="4" name="Picture 3" descr="Jabuka (island) - Wikipedia, the free encyclo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304925"/>
            <a:ext cx="5168638" cy="3317373"/>
          </a:xfrm>
          <a:prstGeom prst="rect">
            <a:avLst/>
          </a:prstGeom>
        </p:spPr>
      </p:pic>
      <p:pic>
        <p:nvPicPr>
          <p:cNvPr id="5" name="Picture 4" descr="Pomorie Point (on the right) from Miziya Peak , with McFarlane Strait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76" y="-781050"/>
            <a:ext cx="3485272" cy="2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39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                 </a:t>
            </a:r>
            <a:r>
              <a:rPr lang="en-US" dirty="0">
                <a:latin typeface="Constantia"/>
              </a:rPr>
              <a:t>SHELTER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1841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They had bent poles to make an upside down bowl shape.</a:t>
            </a:r>
          </a:p>
          <a:p>
            <a:r>
              <a:rPr lang="en-US" dirty="0"/>
              <a:t>They were built over holes dug in the ground.</a:t>
            </a:r>
          </a:p>
          <a:p>
            <a:r>
              <a:rPr lang="en-US" dirty="0"/>
              <a:t>They had holes in the top to let out smoke.</a:t>
            </a:r>
          </a:p>
          <a:p>
            <a:r>
              <a:rPr lang="en-US" dirty="0"/>
              <a:t>They lived in large communities.</a:t>
            </a:r>
          </a:p>
        </p:txBody>
      </p:sp>
      <p:pic>
        <p:nvPicPr>
          <p:cNvPr id="4" name="Picture 3" descr="earlynativeamericantribes - Miam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850" y="161925"/>
            <a:ext cx="4078789" cy="2833688"/>
          </a:xfrm>
          <a:prstGeom prst="rect">
            <a:avLst/>
          </a:prstGeom>
        </p:spPr>
      </p:pic>
      <p:pic>
        <p:nvPicPr>
          <p:cNvPr id="5" name="Picture 4" descr="Mrs. Barber's Brainy Bytes - z6 Far W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5" y="3438525"/>
            <a:ext cx="3916278" cy="26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71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                     </a:t>
            </a:r>
            <a:r>
              <a:rPr lang="en-US" dirty="0">
                <a:latin typeface="Constantia"/>
              </a:rPr>
              <a:t>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Acorns were their most important food.</a:t>
            </a:r>
          </a:p>
          <a:p>
            <a:r>
              <a:rPr lang="en-US" dirty="0"/>
              <a:t>They gathered seeds, nuts, and berries to eat.</a:t>
            </a:r>
          </a:p>
          <a:p>
            <a:r>
              <a:rPr lang="en-US" dirty="0"/>
              <a:t>Rabbit and deer were a meat of their choice.</a:t>
            </a:r>
          </a:p>
          <a:p>
            <a:r>
              <a:rPr lang="en-US" dirty="0"/>
              <a:t>They also fished for fish.</a:t>
            </a:r>
          </a:p>
        </p:txBody>
      </p:sp>
      <p:pic>
        <p:nvPicPr>
          <p:cNvPr id="4" name="Picture 3" descr="DUCA1H12LRCAV88ZWHCANRG4BACAMP7P12CAOG64O6CAZWH3VICA5YROZACAMSKY66CARX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3276600"/>
            <a:ext cx="3995319" cy="3238500"/>
          </a:xfrm>
          <a:prstGeom prst="rect">
            <a:avLst/>
          </a:prstGeom>
        </p:spPr>
      </p:pic>
      <p:pic>
        <p:nvPicPr>
          <p:cNvPr id="5" name="Picture 4" descr="external image deer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25" y="3800475"/>
            <a:ext cx="3843337" cy="2862263"/>
          </a:xfrm>
          <a:prstGeom prst="rect">
            <a:avLst/>
          </a:prstGeom>
        </p:spPr>
      </p:pic>
      <p:pic>
        <p:nvPicPr>
          <p:cNvPr id="6" name="Picture 5" descr="File:Rabbit-closeup-profile-looking.jpg - Wikipedia, the free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615" y="219075"/>
            <a:ext cx="3590925" cy="26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34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               </a:t>
            </a:r>
            <a:r>
              <a:rPr lang="en-US" dirty="0">
                <a:latin typeface="Constantia"/>
              </a:rPr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05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They were the most popular basket makers.</a:t>
            </a:r>
          </a:p>
          <a:p>
            <a:r>
              <a:rPr lang="en-US" dirty="0"/>
              <a:t>Some of the baskets were 3 feet tall!</a:t>
            </a:r>
          </a:p>
          <a:p>
            <a:r>
              <a:rPr lang="en-US" dirty="0"/>
              <a:t>Shells and feathers could be woven into them.</a:t>
            </a:r>
          </a:p>
          <a:p>
            <a:r>
              <a:rPr lang="en-US" dirty="0"/>
              <a:t>They believed that animals, trees, rocks, and rivers all had spirits. </a:t>
            </a:r>
          </a:p>
        </p:txBody>
      </p:sp>
      <p:pic>
        <p:nvPicPr>
          <p:cNvPr id="4" name="Picture 3" descr="... Feather, Pomo Baskets, Feather Baskets, American Baskets, Feather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524000"/>
            <a:ext cx="4351511" cy="40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15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                          </a:t>
            </a:r>
            <a:r>
              <a:rPr lang="en-US" dirty="0">
                <a:latin typeface="Constantia"/>
              </a:rPr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5" y="1771650"/>
            <a:ext cx="85693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 Pomo spoke  Hokan.</a:t>
            </a:r>
          </a:p>
          <a:p>
            <a:r>
              <a:rPr lang="en-US" dirty="0"/>
              <a:t>It is one of the most popular Native American languages.</a:t>
            </a:r>
          </a:p>
          <a:p>
            <a:r>
              <a:rPr lang="en-US" dirty="0"/>
              <a:t>The Pomo were the only tribe to have no word for famine or parish.</a:t>
            </a:r>
          </a:p>
          <a:p>
            <a:endParaRPr lang="en-US" dirty="0"/>
          </a:p>
        </p:txBody>
      </p:sp>
      <p:pic>
        <p:nvPicPr>
          <p:cNvPr id="4" name="Picture 3" descr="perfectos para una habitación infantil, te animas ?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076" y="-219075"/>
            <a:ext cx="2743200" cy="2926080"/>
          </a:xfrm>
          <a:prstGeom prst="rect">
            <a:avLst/>
          </a:prstGeom>
        </p:spPr>
      </p:pic>
      <p:pic>
        <p:nvPicPr>
          <p:cNvPr id="5" name="Picture 4" descr="File:JPN Hokan-sho 8Class BAR.svg - Wikipe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049" y="3448050"/>
            <a:ext cx="5357252" cy="14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40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                          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alibri Light"/>
              </a:rPr>
              <a:t>  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alibri Light"/>
              </a:rPr>
              <a:t>                                    </a:t>
            </a:r>
            <a:r>
              <a:rPr lang="en-US" dirty="0">
                <a:solidFill>
                  <a:srgbClr val="000000"/>
                </a:solidFill>
                <a:latin typeface="Constantia"/>
              </a:rPr>
              <a:t>MEDICINE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823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Their doctors were called Shaman.</a:t>
            </a:r>
          </a:p>
          <a:p>
            <a:r>
              <a:rPr lang="en-US" dirty="0"/>
              <a:t>Shaman sang powerful songs.</a:t>
            </a:r>
          </a:p>
          <a:p>
            <a:r>
              <a:rPr lang="en-US" dirty="0"/>
              <a:t>Pomo people believed that Shaman sucked out disease or </a:t>
            </a:r>
            <a:r>
              <a:rPr lang="en-US" dirty="0" smtClean="0"/>
              <a:t>poison</a:t>
            </a:r>
            <a:r>
              <a:rPr lang="en-US" dirty="0"/>
              <a:t>.</a:t>
            </a:r>
          </a:p>
          <a:p>
            <a:r>
              <a:rPr lang="en-US" dirty="0"/>
              <a:t>Pomo people also believed in a </a:t>
            </a:r>
            <a:r>
              <a:rPr lang="en-US" dirty="0" err="1"/>
              <a:t>Kuksu</a:t>
            </a:r>
            <a:r>
              <a:rPr lang="en-US" dirty="0"/>
              <a:t> or </a:t>
            </a:r>
            <a:r>
              <a:rPr lang="en-US" dirty="0" err="1"/>
              <a:t>Guksu</a:t>
            </a:r>
            <a:r>
              <a:rPr lang="en-US" dirty="0"/>
              <a:t> would heal illnesses at ceremonies.</a:t>
            </a:r>
          </a:p>
        </p:txBody>
      </p:sp>
      <p:pic>
        <p:nvPicPr>
          <p:cNvPr id="4" name="Picture 3" descr="honey jar — The People Equ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400050"/>
            <a:ext cx="3641703" cy="256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97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991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27</Words>
  <Application>Microsoft Office PowerPoint</Application>
  <PresentationFormat>Custom</PresentationFormat>
  <Paragraphs>38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Pomo </vt:lpstr>
      <vt:lpstr>                                 LOCATION</vt:lpstr>
      <vt:lpstr>                                 SHELTER</vt:lpstr>
      <vt:lpstr>                                     FOOD</vt:lpstr>
      <vt:lpstr>                               CULTURE</vt:lpstr>
      <vt:lpstr>                            LANGUAGE</vt:lpstr>
      <vt:lpstr>                                                                       MEDICINE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Authorized User</cp:lastModifiedBy>
  <cp:revision>18</cp:revision>
  <dcterms:created xsi:type="dcterms:W3CDTF">2013-07-15T20:26:40Z</dcterms:created>
  <dcterms:modified xsi:type="dcterms:W3CDTF">2016-10-26T18:34:05Z</dcterms:modified>
</cp:coreProperties>
</file>