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F0402-3B4B-4A39-889F-BE69C362C4B7}" v="67" dt="2023-11-15T22:03:29.857"/>
    <p1510:client id="{2AA36DAC-0DA9-43C1-B7E7-C7814D4DB454}" v="83" dt="2023-11-08T21:21:39.165"/>
    <p1510:client id="{52315E58-4782-52AF-A334-EBCD5AD9BF02}" v="27" dt="2023-11-15T17:16:34.848"/>
    <p1510:client id="{52334BEF-A4ED-C19F-FFEA-54F523A42562}" v="300" dt="2023-11-14T17:13:43.935"/>
    <p1510:client id="{7295B31D-EF96-474A-BEC8-C0B65C23A349}" v="65" dt="2023-11-17T17:40:28.762"/>
    <p1510:client id="{77702B05-924F-AB40-C604-177BE5D6B378}" v="210" dt="2023-11-13T20:31:15.185"/>
    <p1510:client id="{A843CACA-7BD4-07A3-A8D2-D49F8F5762E7}" v="123" dt="2023-11-15T17:13:50.532"/>
    <p1510:client id="{CC73D0E7-0A3D-D728-2321-438BEC7AA538}" v="144" dt="2023-11-16T18:23:21.491"/>
    <p1510:client id="{CFBB9344-1703-4B27-1763-914C9EBB3573}" v="85" dt="2023-11-14T16:25:03.536"/>
    <p1510:client id="{D00F0FF9-3C61-4030-8A1C-1C31D58407C4}" v="170" dt="2023-11-15T17:50:04.261"/>
    <p1510:client id="{D196559F-3177-E799-80D7-50304A5B2DE3}" v="43" dt="2023-11-17T17:17:38.532"/>
    <p1510:client id="{DDE53E40-8D53-9ED3-FFDF-B6A2F5F4B91E}" v="287" dt="2023-11-17T16:58:54.572"/>
    <p1510:client id="{E3CA1C16-1C5E-C9A4-E17A-41541F898B86}" v="55" dt="2023-11-15T16:50:58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e G McDaniel" userId="S::307190228@stu.chino.k12.ca.us::aff4db54-31e1-40ce-9e50-5985f2f831a2" providerId="AD" clId="Web-{DDE53E40-8D53-9ED3-FFDF-B6A2F5F4B91E}"/>
    <pc:docChg chg="addSld delSld modSld modMainMaster">
      <pc:chgData name="Arie G McDaniel" userId="S::307190228@stu.chino.k12.ca.us::aff4db54-31e1-40ce-9e50-5985f2f831a2" providerId="AD" clId="Web-{DDE53E40-8D53-9ED3-FFDF-B6A2F5F4B91E}" dt="2023-11-17T16:58:54.572" v="214"/>
      <pc:docMkLst>
        <pc:docMk/>
      </pc:docMkLst>
      <pc:sldChg chg="modTransition">
        <pc:chgData name="Arie G McDaniel" userId="S::307190228@stu.chino.k12.ca.us::aff4db54-31e1-40ce-9e50-5985f2f831a2" providerId="AD" clId="Web-{DDE53E40-8D53-9ED3-FFDF-B6A2F5F4B91E}" dt="2023-11-17T16:57:36.052" v="210"/>
        <pc:sldMkLst>
          <pc:docMk/>
          <pc:sldMk cId="109857222" sldId="256"/>
        </pc:sldMkLst>
      </pc:sldChg>
      <pc:sldChg chg="modTransition">
        <pc:chgData name="Arie G McDaniel" userId="S::307190228@stu.chino.k12.ca.us::aff4db54-31e1-40ce-9e50-5985f2f831a2" providerId="AD" clId="Web-{DDE53E40-8D53-9ED3-FFDF-B6A2F5F4B91E}" dt="2023-11-17T16:56:30.266" v="207"/>
        <pc:sldMkLst>
          <pc:docMk/>
          <pc:sldMk cId="178391501" sldId="257"/>
        </pc:sldMkLst>
      </pc:sldChg>
      <pc:sldChg chg="modSp modTransition">
        <pc:chgData name="Arie G McDaniel" userId="S::307190228@stu.chino.k12.ca.us::aff4db54-31e1-40ce-9e50-5985f2f831a2" providerId="AD" clId="Web-{DDE53E40-8D53-9ED3-FFDF-B6A2F5F4B91E}" dt="2023-11-17T16:56:30.266" v="207"/>
        <pc:sldMkLst>
          <pc:docMk/>
          <pc:sldMk cId="522599031" sldId="258"/>
        </pc:sldMkLst>
        <pc:spChg chg="mod">
          <ac:chgData name="Arie G McDaniel" userId="S::307190228@stu.chino.k12.ca.us::aff4db54-31e1-40ce-9e50-5985f2f831a2" providerId="AD" clId="Web-{DDE53E40-8D53-9ED3-FFDF-B6A2F5F4B91E}" dt="2023-11-17T16:34:29.986" v="39" actId="20577"/>
          <ac:spMkLst>
            <pc:docMk/>
            <pc:sldMk cId="522599031" sldId="258"/>
            <ac:spMk id="3" creationId="{B1CF4FC1-C05A-2562-BB0C-B58C687B8830}"/>
          </ac:spMkLst>
        </pc:spChg>
      </pc:sldChg>
      <pc:sldChg chg="addSp delSp modSp mod modTransition setBg setClrOvrMap">
        <pc:chgData name="Arie G McDaniel" userId="S::307190228@stu.chino.k12.ca.us::aff4db54-31e1-40ce-9e50-5985f2f831a2" providerId="AD" clId="Web-{DDE53E40-8D53-9ED3-FFDF-B6A2F5F4B91E}" dt="2023-11-17T16:56:30.266" v="207"/>
        <pc:sldMkLst>
          <pc:docMk/>
          <pc:sldMk cId="2457713742" sldId="259"/>
        </pc:sldMkLst>
        <pc:spChg chg="mod ord">
          <ac:chgData name="Arie G McDaniel" userId="S::307190228@stu.chino.k12.ca.us::aff4db54-31e1-40ce-9e50-5985f2f831a2" providerId="AD" clId="Web-{DDE53E40-8D53-9ED3-FFDF-B6A2F5F4B91E}" dt="2023-11-17T16:38:47.673" v="62"/>
          <ac:spMkLst>
            <pc:docMk/>
            <pc:sldMk cId="2457713742" sldId="259"/>
            <ac:spMk id="2" creationId="{D9644FC8-D6AB-83B2-DB71-8E28CE965359}"/>
          </ac:spMkLst>
        </pc:spChg>
        <pc:spChg chg="mod">
          <ac:chgData name="Arie G McDaniel" userId="S::307190228@stu.chino.k12.ca.us::aff4db54-31e1-40ce-9e50-5985f2f831a2" providerId="AD" clId="Web-{DDE53E40-8D53-9ED3-FFDF-B6A2F5F4B91E}" dt="2023-11-17T16:38:47.673" v="62"/>
          <ac:spMkLst>
            <pc:docMk/>
            <pc:sldMk cId="2457713742" sldId="259"/>
            <ac:spMk id="3" creationId="{89F1312B-02D1-88CE-8257-5D1F122A0684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5:12.145" v="43"/>
          <ac:spMkLst>
            <pc:docMk/>
            <pc:sldMk cId="2457713742" sldId="259"/>
            <ac:spMk id="6" creationId="{B428E63E-0810-B6E2-09FF-0FAA44304DF8}"/>
          </ac:spMkLst>
        </pc:spChg>
        <pc:spChg chg="mod">
          <ac:chgData name="Arie G McDaniel" userId="S::307190228@stu.chino.k12.ca.us::aff4db54-31e1-40ce-9e50-5985f2f831a2" providerId="AD" clId="Web-{DDE53E40-8D53-9ED3-FFDF-B6A2F5F4B91E}" dt="2023-11-17T16:38:41.657" v="59"/>
          <ac:spMkLst>
            <pc:docMk/>
            <pc:sldMk cId="2457713742" sldId="259"/>
            <ac:spMk id="10" creationId="{C6F1B4EA-F7E4-4358-15C4-655E99292140}"/>
          </ac:spMkLst>
        </pc:spChg>
        <pc:spChg chg="mod">
          <ac:chgData name="Arie G McDaniel" userId="S::307190228@stu.chino.k12.ca.us::aff4db54-31e1-40ce-9e50-5985f2f831a2" providerId="AD" clId="Web-{DDE53E40-8D53-9ED3-FFDF-B6A2F5F4B91E}" dt="2023-11-17T16:38:47.673" v="61"/>
          <ac:spMkLst>
            <pc:docMk/>
            <pc:sldMk cId="2457713742" sldId="259"/>
            <ac:spMk id="13" creationId="{271D1A5B-9DC2-1B90-4E0D-E8B0787E2DE1}"/>
          </ac:spMkLst>
        </pc:spChg>
        <pc:spChg chg="add mod">
          <ac:chgData name="Arie G McDaniel" userId="S::307190228@stu.chino.k12.ca.us::aff4db54-31e1-40ce-9e50-5985f2f831a2" providerId="AD" clId="Web-{DDE53E40-8D53-9ED3-FFDF-B6A2F5F4B91E}" dt="2023-11-17T16:38:47.673" v="61"/>
          <ac:spMkLst>
            <pc:docMk/>
            <pc:sldMk cId="2457713742" sldId="259"/>
            <ac:spMk id="15" creationId="{67F9D084-E403-3B92-5CD6-E3BF22FA27B7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8:29.312" v="56"/>
          <ac:spMkLst>
            <pc:docMk/>
            <pc:sldMk cId="2457713742" sldId="259"/>
            <ac:spMk id="41" creationId="{0D7B6173-1D58-48E2-83CF-37350F315F75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8:29.312" v="56"/>
          <ac:spMkLst>
            <pc:docMk/>
            <pc:sldMk cId="2457713742" sldId="259"/>
            <ac:spMk id="43" creationId="{2F36CA75-CFBF-4844-B719-8FE9EBADA9AF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8:29.312" v="56"/>
          <ac:spMkLst>
            <pc:docMk/>
            <pc:sldMk cId="2457713742" sldId="259"/>
            <ac:spMk id="45" creationId="{3D4A84B9-E564-4DD0-97F8-DBF1C460C28A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8:29.312" v="56"/>
          <ac:spMkLst>
            <pc:docMk/>
            <pc:sldMk cId="2457713742" sldId="259"/>
            <ac:spMk id="49" creationId="{102382E0-0A09-46AE-B955-B911CAFE7F00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8:29.312" v="56"/>
          <ac:spMkLst>
            <pc:docMk/>
            <pc:sldMk cId="2457713742" sldId="259"/>
            <ac:spMk id="51" creationId="{7DE75D4A-0965-4973-BE75-DECCAC9A9614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7.673" v="62"/>
          <ac:spMkLst>
            <pc:docMk/>
            <pc:sldMk cId="2457713742" sldId="259"/>
            <ac:spMk id="56" creationId="{2A785343-5D24-4118-A2E4-665D196F60C2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7.673" v="62"/>
          <ac:spMkLst>
            <pc:docMk/>
            <pc:sldMk cId="2457713742" sldId="259"/>
            <ac:spMk id="58" creationId="{32F4D216-10B7-4DCA-A0A1-068E9E32F4F2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1.657" v="59"/>
          <ac:spMkLst>
            <pc:docMk/>
            <pc:sldMk cId="2457713742" sldId="259"/>
            <ac:spMk id="63" creationId="{93062723-6941-4ABE-8146-AC6FA530BA4C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1.657" v="59"/>
          <ac:spMkLst>
            <pc:docMk/>
            <pc:sldMk cId="2457713742" sldId="259"/>
            <ac:spMk id="65" creationId="{917859B3-4C91-478D-929D-BB6433F90849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1.657" v="59"/>
          <ac:spMkLst>
            <pc:docMk/>
            <pc:sldMk cId="2457713742" sldId="259"/>
            <ac:spMk id="67" creationId="{6283FBD2-A663-469F-855C-06D86E3C1161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1.657" v="59"/>
          <ac:spMkLst>
            <pc:docMk/>
            <pc:sldMk cId="2457713742" sldId="259"/>
            <ac:spMk id="69" creationId="{8A1279FC-7441-4E55-B082-2774E6316482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7.673" v="61"/>
          <ac:spMkLst>
            <pc:docMk/>
            <pc:sldMk cId="2457713742" sldId="259"/>
            <ac:spMk id="71" creationId="{EE0CD6C1-A094-A60D-E9C8-1A674C3895C4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7.673" v="61"/>
          <ac:spMkLst>
            <pc:docMk/>
            <pc:sldMk cId="2457713742" sldId="259"/>
            <ac:spMk id="72" creationId="{1E402682-0DCB-ECA9-7F6D-558F00711F24}"/>
          </ac:spMkLst>
        </pc:spChg>
        <pc:spChg chg="add del">
          <ac:chgData name="Arie G McDaniel" userId="S::307190228@stu.chino.k12.ca.us::aff4db54-31e1-40ce-9e50-5985f2f831a2" providerId="AD" clId="Web-{DDE53E40-8D53-9ED3-FFDF-B6A2F5F4B91E}" dt="2023-11-17T16:38:47.673" v="61"/>
          <ac:spMkLst>
            <pc:docMk/>
            <pc:sldMk cId="2457713742" sldId="259"/>
            <ac:spMk id="73" creationId="{831C75FA-AE0A-6B5D-9E65-F338FBE832B9}"/>
          </ac:spMkLst>
        </pc:spChg>
        <pc:spChg chg="add">
          <ac:chgData name="Arie G McDaniel" userId="S::307190228@stu.chino.k12.ca.us::aff4db54-31e1-40ce-9e50-5985f2f831a2" providerId="AD" clId="Web-{DDE53E40-8D53-9ED3-FFDF-B6A2F5F4B91E}" dt="2023-11-17T16:38:47.673" v="62"/>
          <ac:spMkLst>
            <pc:docMk/>
            <pc:sldMk cId="2457713742" sldId="259"/>
            <ac:spMk id="75" creationId="{6113EC7C-368D-469A-9B5C-F3555B088E66}"/>
          </ac:spMkLst>
        </pc:spChg>
        <pc:picChg chg="del">
          <ac:chgData name="Arie G McDaniel" userId="S::307190228@stu.chino.k12.ca.us::aff4db54-31e1-40ce-9e50-5985f2f831a2" providerId="AD" clId="Web-{DDE53E40-8D53-9ED3-FFDF-B6A2F5F4B91E}" dt="2023-11-17T16:35:12.145" v="43"/>
          <ac:picMkLst>
            <pc:docMk/>
            <pc:sldMk cId="2457713742" sldId="259"/>
            <ac:picMk id="4" creationId="{8A6AF87D-BD86-112A-BAA5-87B0EBDB65D3}"/>
          </ac:picMkLst>
        </pc:picChg>
        <pc:picChg chg="mod ord">
          <ac:chgData name="Arie G McDaniel" userId="S::307190228@stu.chino.k12.ca.us::aff4db54-31e1-40ce-9e50-5985f2f831a2" providerId="AD" clId="Web-{DDE53E40-8D53-9ED3-FFDF-B6A2F5F4B91E}" dt="2023-11-17T16:38:47.673" v="62"/>
          <ac:picMkLst>
            <pc:docMk/>
            <pc:sldMk cId="2457713742" sldId="259"/>
            <ac:picMk id="5" creationId="{A164D894-F2C3-8DF7-81F8-B1E19A89A12A}"/>
          </ac:picMkLst>
        </pc:picChg>
        <pc:picChg chg="add del mod">
          <ac:chgData name="Arie G McDaniel" userId="S::307190228@stu.chino.k12.ca.us::aff4db54-31e1-40ce-9e50-5985f2f831a2" providerId="AD" clId="Web-{DDE53E40-8D53-9ED3-FFDF-B6A2F5F4B91E}" dt="2023-11-17T16:36:59.057" v="46"/>
          <ac:picMkLst>
            <pc:docMk/>
            <pc:sldMk cId="2457713742" sldId="259"/>
            <ac:picMk id="7" creationId="{A47297B2-89E2-FEC0-A97D-13120F52D793}"/>
          </ac:picMkLst>
        </pc:picChg>
        <pc:picChg chg="mod ord">
          <ac:chgData name="Arie G McDaniel" userId="S::307190228@stu.chino.k12.ca.us::aff4db54-31e1-40ce-9e50-5985f2f831a2" providerId="AD" clId="Web-{DDE53E40-8D53-9ED3-FFDF-B6A2F5F4B91E}" dt="2023-11-17T16:38:47.673" v="62"/>
          <ac:picMkLst>
            <pc:docMk/>
            <pc:sldMk cId="2457713742" sldId="259"/>
            <ac:picMk id="8" creationId="{11F2D949-6608-5EEF-1500-A99DA2261A99}"/>
          </ac:picMkLst>
        </pc:picChg>
        <pc:picChg chg="add del mod">
          <ac:chgData name="Arie G McDaniel" userId="S::307190228@stu.chino.k12.ca.us::aff4db54-31e1-40ce-9e50-5985f2f831a2" providerId="AD" clId="Web-{DDE53E40-8D53-9ED3-FFDF-B6A2F5F4B91E}" dt="2023-11-17T16:37:44.013" v="50"/>
          <ac:picMkLst>
            <pc:docMk/>
            <pc:sldMk cId="2457713742" sldId="259"/>
            <ac:picMk id="9" creationId="{F38B057E-1E06-6000-4DE3-BCFE79F9B19D}"/>
          </ac:picMkLst>
        </pc:picChg>
        <pc:picChg chg="add del mod ord">
          <ac:chgData name="Arie G McDaniel" userId="S::307190228@stu.chino.k12.ca.us::aff4db54-31e1-40ce-9e50-5985f2f831a2" providerId="AD" clId="Web-{DDE53E40-8D53-9ED3-FFDF-B6A2F5F4B91E}" dt="2023-11-17T16:38:34.016" v="57"/>
          <ac:picMkLst>
            <pc:docMk/>
            <pc:sldMk cId="2457713742" sldId="259"/>
            <ac:picMk id="11" creationId="{C3BE9DDB-BB12-B09C-6897-C5A1291C1BB0}"/>
          </ac:picMkLst>
        </pc:picChg>
        <pc:picChg chg="mod ord">
          <ac:chgData name="Arie G McDaniel" userId="S::307190228@stu.chino.k12.ca.us::aff4db54-31e1-40ce-9e50-5985f2f831a2" providerId="AD" clId="Web-{DDE53E40-8D53-9ED3-FFDF-B6A2F5F4B91E}" dt="2023-11-17T16:38:47.673" v="62"/>
          <ac:picMkLst>
            <pc:docMk/>
            <pc:sldMk cId="2457713742" sldId="259"/>
            <ac:picMk id="12" creationId="{55A7638D-D1A3-EEDA-0552-F51B6FDC9FF7}"/>
          </ac:picMkLst>
        </pc:picChg>
        <pc:picChg chg="add mod ord">
          <ac:chgData name="Arie G McDaniel" userId="S::307190228@stu.chino.k12.ca.us::aff4db54-31e1-40ce-9e50-5985f2f831a2" providerId="AD" clId="Web-{DDE53E40-8D53-9ED3-FFDF-B6A2F5F4B91E}" dt="2023-11-17T16:38:47.673" v="62"/>
          <ac:picMkLst>
            <pc:docMk/>
            <pc:sldMk cId="2457713742" sldId="259"/>
            <ac:picMk id="14" creationId="{5D928654-6C6D-9195-03F9-0BD9CD962151}"/>
          </ac:picMkLst>
        </pc:picChg>
        <pc:picChg chg="del">
          <ac:chgData name="Arie G McDaniel" userId="S::307190228@stu.chino.k12.ca.us::aff4db54-31e1-40ce-9e50-5985f2f831a2" providerId="AD" clId="Web-{DDE53E40-8D53-9ED3-FFDF-B6A2F5F4B91E}" dt="2023-11-17T16:38:29.312" v="56"/>
          <ac:picMkLst>
            <pc:docMk/>
            <pc:sldMk cId="2457713742" sldId="259"/>
            <ac:picMk id="47" creationId="{4A599609-F5C2-4A0B-A992-913F814A631A}"/>
          </ac:picMkLst>
        </pc:picChg>
      </pc:sldChg>
      <pc:sldChg chg="modTransition">
        <pc:chgData name="Arie G McDaniel" userId="S::307190228@stu.chino.k12.ca.us::aff4db54-31e1-40ce-9e50-5985f2f831a2" providerId="AD" clId="Web-{DDE53E40-8D53-9ED3-FFDF-B6A2F5F4B91E}" dt="2023-11-17T16:56:30.266" v="207"/>
        <pc:sldMkLst>
          <pc:docMk/>
          <pc:sldMk cId="1442427101" sldId="260"/>
        </pc:sldMkLst>
      </pc:sldChg>
      <pc:sldChg chg="modSp modTransition">
        <pc:chgData name="Arie G McDaniel" userId="S::307190228@stu.chino.k12.ca.us::aff4db54-31e1-40ce-9e50-5985f2f831a2" providerId="AD" clId="Web-{DDE53E40-8D53-9ED3-FFDF-B6A2F5F4B91E}" dt="2023-11-17T16:56:30.266" v="207"/>
        <pc:sldMkLst>
          <pc:docMk/>
          <pc:sldMk cId="2999972281" sldId="261"/>
        </pc:sldMkLst>
        <pc:picChg chg="mod">
          <ac:chgData name="Arie G McDaniel" userId="S::307190228@stu.chino.k12.ca.us::aff4db54-31e1-40ce-9e50-5985f2f831a2" providerId="AD" clId="Web-{DDE53E40-8D53-9ED3-FFDF-B6A2F5F4B91E}" dt="2023-11-17T16:34:12.719" v="36" actId="1076"/>
          <ac:picMkLst>
            <pc:docMk/>
            <pc:sldMk cId="2999972281" sldId="261"/>
            <ac:picMk id="2" creationId="{E45914CD-02DF-7967-E7CB-42108B3D07B4}"/>
          </ac:picMkLst>
        </pc:picChg>
      </pc:sldChg>
      <pc:sldChg chg="addSp delSp modSp modTransition">
        <pc:chgData name="Arie G McDaniel" userId="S::307190228@stu.chino.k12.ca.us::aff4db54-31e1-40ce-9e50-5985f2f831a2" providerId="AD" clId="Web-{DDE53E40-8D53-9ED3-FFDF-B6A2F5F4B91E}" dt="2023-11-17T16:58:54.572" v="214"/>
        <pc:sldMkLst>
          <pc:docMk/>
          <pc:sldMk cId="3689484354" sldId="262"/>
        </pc:sldMkLst>
        <pc:spChg chg="add del mod">
          <ac:chgData name="Arie G McDaniel" userId="S::307190228@stu.chino.k12.ca.us::aff4db54-31e1-40ce-9e50-5985f2f831a2" providerId="AD" clId="Web-{DDE53E40-8D53-9ED3-FFDF-B6A2F5F4B91E}" dt="2023-11-17T16:43:16.501" v="128"/>
          <ac:spMkLst>
            <pc:docMk/>
            <pc:sldMk cId="3689484354" sldId="262"/>
            <ac:spMk id="3" creationId="{E915D3AA-60C8-F44D-53FE-27FE942EA6CD}"/>
          </ac:spMkLst>
        </pc:spChg>
        <pc:spChg chg="add del mod">
          <ac:chgData name="Arie G McDaniel" userId="S::307190228@stu.chino.k12.ca.us::aff4db54-31e1-40ce-9e50-5985f2f831a2" providerId="AD" clId="Web-{DDE53E40-8D53-9ED3-FFDF-B6A2F5F4B91E}" dt="2023-11-17T16:44:03.895" v="147"/>
          <ac:spMkLst>
            <pc:docMk/>
            <pc:sldMk cId="3689484354" sldId="262"/>
            <ac:spMk id="4" creationId="{26E571DC-6407-A164-F9CF-C77199CDA1E6}"/>
          </ac:spMkLst>
        </pc:spChg>
        <pc:spChg chg="add mod">
          <ac:chgData name="Arie G McDaniel" userId="S::307190228@stu.chino.k12.ca.us::aff4db54-31e1-40ce-9e50-5985f2f831a2" providerId="AD" clId="Web-{DDE53E40-8D53-9ED3-FFDF-B6A2F5F4B91E}" dt="2023-11-17T16:45:30.353" v="164" actId="1076"/>
          <ac:spMkLst>
            <pc:docMk/>
            <pc:sldMk cId="3689484354" sldId="262"/>
            <ac:spMk id="5" creationId="{FFBC677E-25CF-4CC8-899B-29B90C9D09B7}"/>
          </ac:spMkLst>
        </pc:spChg>
        <pc:spChg chg="add mod">
          <ac:chgData name="Arie G McDaniel" userId="S::307190228@stu.chino.k12.ca.us::aff4db54-31e1-40ce-9e50-5985f2f831a2" providerId="AD" clId="Web-{DDE53E40-8D53-9ED3-FFDF-B6A2F5F4B91E}" dt="2023-11-17T16:47:31.688" v="198" actId="1076"/>
          <ac:spMkLst>
            <pc:docMk/>
            <pc:sldMk cId="3689484354" sldId="262"/>
            <ac:spMk id="6" creationId="{FB87351D-CFF1-4FF5-C8FF-5DA9AF5D8F19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39:28.613" v="66"/>
          <ac:spMkLst>
            <pc:docMk/>
            <pc:sldMk cId="3689484354" sldId="262"/>
            <ac:spMk id="11" creationId="{2A5F3033-6174-4495-F944-7BA3D19E3D3C}"/>
          </ac:spMkLst>
        </pc:spChg>
        <pc:spChg chg="del">
          <ac:chgData name="Arie G McDaniel" userId="S::307190228@stu.chino.k12.ca.us::aff4db54-31e1-40ce-9e50-5985f2f831a2" providerId="AD" clId="Web-{DDE53E40-8D53-9ED3-FFDF-B6A2F5F4B91E}" dt="2023-11-17T16:40:58.634" v="91"/>
          <ac:spMkLst>
            <pc:docMk/>
            <pc:sldMk cId="3689484354" sldId="262"/>
            <ac:spMk id="34" creationId="{7C432AFE-B3D2-4BFF-BF8F-96C27AFF1AC7}"/>
          </ac:spMkLst>
        </pc:spChg>
        <pc:spChg chg="del mod">
          <ac:chgData name="Arie G McDaniel" userId="S::307190228@stu.chino.k12.ca.us::aff4db54-31e1-40ce-9e50-5985f2f831a2" providerId="AD" clId="Web-{DDE53E40-8D53-9ED3-FFDF-B6A2F5F4B91E}" dt="2023-11-17T16:41:03.259" v="92"/>
          <ac:spMkLst>
            <pc:docMk/>
            <pc:sldMk cId="3689484354" sldId="262"/>
            <ac:spMk id="37" creationId="{04F3BA73-36EC-B58C-1119-985415921E01}"/>
          </ac:spMkLst>
        </pc:spChg>
        <pc:picChg chg="add del mod">
          <ac:chgData name="Arie G McDaniel" userId="S::307190228@stu.chino.k12.ca.us::aff4db54-31e1-40ce-9e50-5985f2f831a2" providerId="AD" clId="Web-{DDE53E40-8D53-9ED3-FFDF-B6A2F5F4B91E}" dt="2023-11-17T16:58:54.572" v="214"/>
          <ac:picMkLst>
            <pc:docMk/>
            <pc:sldMk cId="3689484354" sldId="262"/>
            <ac:picMk id="2" creationId="{DB7298D2-0881-1ED7-50B6-0EBFFFB4BCFC}"/>
          </ac:picMkLst>
        </pc:picChg>
        <pc:picChg chg="del">
          <ac:chgData name="Arie G McDaniel" userId="S::307190228@stu.chino.k12.ca.us::aff4db54-31e1-40ce-9e50-5985f2f831a2" providerId="AD" clId="Web-{DDE53E40-8D53-9ED3-FFDF-B6A2F5F4B91E}" dt="2023-11-17T16:39:28.613" v="66"/>
          <ac:picMkLst>
            <pc:docMk/>
            <pc:sldMk cId="3689484354" sldId="262"/>
            <ac:picMk id="10" creationId="{CAE6D86D-C5C9-7E11-16D8-CD39991E4B95}"/>
          </ac:picMkLst>
        </pc:picChg>
      </pc:sldChg>
      <pc:sldChg chg="new del">
        <pc:chgData name="Arie G McDaniel" userId="S::307190228@stu.chino.k12.ca.us::aff4db54-31e1-40ce-9e50-5985f2f831a2" providerId="AD" clId="Web-{DDE53E40-8D53-9ED3-FFDF-B6A2F5F4B91E}" dt="2023-11-17T16:32:15.884" v="32"/>
        <pc:sldMkLst>
          <pc:docMk/>
          <pc:sldMk cId="916897142" sldId="263"/>
        </pc:sldMkLst>
      </pc:sldChg>
      <pc:sldChg chg="new del">
        <pc:chgData name="Arie G McDaniel" userId="S::307190228@stu.chino.k12.ca.us::aff4db54-31e1-40ce-9e50-5985f2f831a2" providerId="AD" clId="Web-{DDE53E40-8D53-9ED3-FFDF-B6A2F5F4B91E}" dt="2023-11-17T16:33:04.793" v="34"/>
        <pc:sldMkLst>
          <pc:docMk/>
          <pc:sldMk cId="2967971287" sldId="263"/>
        </pc:sldMkLst>
      </pc:sldChg>
      <pc:sldMasterChg chg="modTransition modSldLayout">
        <pc:chgData name="Arie G McDaniel" userId="S::307190228@stu.chino.k12.ca.us::aff4db54-31e1-40ce-9e50-5985f2f831a2" providerId="AD" clId="Web-{DDE53E40-8D53-9ED3-FFDF-B6A2F5F4B91E}" dt="2023-11-17T16:56:30.266" v="207"/>
        <pc:sldMasterMkLst>
          <pc:docMk/>
          <pc:sldMasterMk cId="2460954070" sldId="2147483660"/>
        </pc:sldMasterMkLst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Arie G McDaniel" userId="S::307190228@stu.chino.k12.ca.us::aff4db54-31e1-40ce-9e50-5985f2f831a2" providerId="AD" clId="Web-{DDE53E40-8D53-9ED3-FFDF-B6A2F5F4B91E}" dt="2023-11-17T16:56:30.266" v="207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Arie G McDaniel" userId="S::307190228@stu.chino.k12.ca.us::aff4db54-31e1-40ce-9e50-5985f2f831a2" providerId="AD" clId="Web-{D196559F-3177-E799-80D7-50304A5B2DE3}"/>
    <pc:docChg chg="modSld">
      <pc:chgData name="Arie G McDaniel" userId="S::307190228@stu.chino.k12.ca.us::aff4db54-31e1-40ce-9e50-5985f2f831a2" providerId="AD" clId="Web-{D196559F-3177-E799-80D7-50304A5B2DE3}" dt="2023-11-17T17:17:38.532" v="39" actId="1076"/>
      <pc:docMkLst>
        <pc:docMk/>
      </pc:docMkLst>
      <pc:sldChg chg="addSp delSp modSp mod setBg">
        <pc:chgData name="Arie G McDaniel" userId="S::307190228@stu.chino.k12.ca.us::aff4db54-31e1-40ce-9e50-5985f2f831a2" providerId="AD" clId="Web-{D196559F-3177-E799-80D7-50304A5B2DE3}" dt="2023-11-17T17:17:38.532" v="39" actId="1076"/>
        <pc:sldMkLst>
          <pc:docMk/>
          <pc:sldMk cId="109857222" sldId="256"/>
        </pc:sldMkLst>
        <pc:spChg chg="mod">
          <ac:chgData name="Arie G McDaniel" userId="S::307190228@stu.chino.k12.ca.us::aff4db54-31e1-40ce-9e50-5985f2f831a2" providerId="AD" clId="Web-{D196559F-3177-E799-80D7-50304A5B2DE3}" dt="2023-11-17T17:17:38.532" v="39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rie G McDaniel" userId="S::307190228@stu.chino.k12.ca.us::aff4db54-31e1-40ce-9e50-5985f2f831a2" providerId="AD" clId="Web-{D196559F-3177-E799-80D7-50304A5B2DE3}" dt="2023-11-17T17:17:37.438" v="38" actId="68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rie G McDaniel" userId="S::307190228@stu.chino.k12.ca.us::aff4db54-31e1-40ce-9e50-5985f2f831a2" providerId="AD" clId="Web-{D196559F-3177-E799-80D7-50304A5B2DE3}" dt="2023-11-17T17:17:13.843" v="35"/>
          <ac:spMkLst>
            <pc:docMk/>
            <pc:sldMk cId="109857222" sldId="256"/>
            <ac:spMk id="5" creationId="{25FEF14E-2FE1-05DF-53AD-39920FC282ED}"/>
          </ac:spMkLst>
        </pc:spChg>
        <pc:picChg chg="add mod">
          <ac:chgData name="Arie G McDaniel" userId="S::307190228@stu.chino.k12.ca.us::aff4db54-31e1-40ce-9e50-5985f2f831a2" providerId="AD" clId="Web-{D196559F-3177-E799-80D7-50304A5B2DE3}" dt="2023-11-17T17:14:31.236" v="10" actId="1076"/>
          <ac:picMkLst>
            <pc:docMk/>
            <pc:sldMk cId="109857222" sldId="256"/>
            <ac:picMk id="4" creationId="{EC6E4D0A-CCD3-75E8-ED07-D5AFE7AEF818}"/>
          </ac:picMkLst>
        </pc:picChg>
      </pc:sldChg>
      <pc:sldChg chg="addSp delSp modSp">
        <pc:chgData name="Arie G McDaniel" userId="S::307190228@stu.chino.k12.ca.us::aff4db54-31e1-40ce-9e50-5985f2f831a2" providerId="AD" clId="Web-{D196559F-3177-E799-80D7-50304A5B2DE3}" dt="2023-11-17T17:16:11.494" v="31" actId="14100"/>
        <pc:sldMkLst>
          <pc:docMk/>
          <pc:sldMk cId="3689484354" sldId="262"/>
        </pc:sldMkLst>
        <pc:spChg chg="add mod">
          <ac:chgData name="Arie G McDaniel" userId="S::307190228@stu.chino.k12.ca.us::aff4db54-31e1-40ce-9e50-5985f2f831a2" providerId="AD" clId="Web-{D196559F-3177-E799-80D7-50304A5B2DE3}" dt="2023-11-17T17:15:35.069" v="19"/>
          <ac:spMkLst>
            <pc:docMk/>
            <pc:sldMk cId="3689484354" sldId="262"/>
            <ac:spMk id="4" creationId="{9059A4D4-AACE-4632-030E-CAD851761D93}"/>
          </ac:spMkLst>
        </pc:spChg>
        <pc:spChg chg="mod">
          <ac:chgData name="Arie G McDaniel" userId="S::307190228@stu.chino.k12.ca.us::aff4db54-31e1-40ce-9e50-5985f2f831a2" providerId="AD" clId="Web-{D196559F-3177-E799-80D7-50304A5B2DE3}" dt="2023-11-17T17:15:06.724" v="13" actId="20577"/>
          <ac:spMkLst>
            <pc:docMk/>
            <pc:sldMk cId="3689484354" sldId="262"/>
            <ac:spMk id="5" creationId="{FFBC677E-25CF-4CC8-899B-29B90C9D09B7}"/>
          </ac:spMkLst>
        </pc:spChg>
        <pc:spChg chg="mod">
          <ac:chgData name="Arie G McDaniel" userId="S::307190228@stu.chino.k12.ca.us::aff4db54-31e1-40ce-9e50-5985f2f831a2" providerId="AD" clId="Web-{D196559F-3177-E799-80D7-50304A5B2DE3}" dt="2023-11-17T17:07:58.581" v="0" actId="1076"/>
          <ac:spMkLst>
            <pc:docMk/>
            <pc:sldMk cId="3689484354" sldId="262"/>
            <ac:spMk id="6" creationId="{FB87351D-CFF1-4FF5-C8FF-5DA9AF5D8F19}"/>
          </ac:spMkLst>
        </pc:spChg>
        <pc:spChg chg="add del">
          <ac:chgData name="Arie G McDaniel" userId="S::307190228@stu.chino.k12.ca.us::aff4db54-31e1-40ce-9e50-5985f2f831a2" providerId="AD" clId="Web-{D196559F-3177-E799-80D7-50304A5B2DE3}" dt="2023-11-17T17:15:52.165" v="26"/>
          <ac:spMkLst>
            <pc:docMk/>
            <pc:sldMk cId="3689484354" sldId="262"/>
            <ac:spMk id="35" creationId="{AF2F604E-43BE-4DC3-B983-E071523364F8}"/>
          </ac:spMkLst>
        </pc:spChg>
        <pc:spChg chg="add del">
          <ac:chgData name="Arie G McDaniel" userId="S::307190228@stu.chino.k12.ca.us::aff4db54-31e1-40ce-9e50-5985f2f831a2" providerId="AD" clId="Web-{D196559F-3177-E799-80D7-50304A5B2DE3}" dt="2023-11-17T17:15:52.165" v="26"/>
          <ac:spMkLst>
            <pc:docMk/>
            <pc:sldMk cId="3689484354" sldId="262"/>
            <ac:spMk id="36" creationId="{08C9B587-E65E-4B52-B37C-ABEBB6E87928}"/>
          </ac:spMkLst>
        </pc:spChg>
        <pc:picChg chg="add mod">
          <ac:chgData name="Arie G McDaniel" userId="S::307190228@stu.chino.k12.ca.us::aff4db54-31e1-40ce-9e50-5985f2f831a2" providerId="AD" clId="Web-{D196559F-3177-E799-80D7-50304A5B2DE3}" dt="2023-11-17T17:15:52.165" v="26"/>
          <ac:picMkLst>
            <pc:docMk/>
            <pc:sldMk cId="3689484354" sldId="262"/>
            <ac:picMk id="2" creationId="{A950430F-C060-DBED-779F-A2567ECE836C}"/>
          </ac:picMkLst>
        </pc:picChg>
        <pc:picChg chg="add mod">
          <ac:chgData name="Arie G McDaniel" userId="S::307190228@stu.chino.k12.ca.us::aff4db54-31e1-40ce-9e50-5985f2f831a2" providerId="AD" clId="Web-{D196559F-3177-E799-80D7-50304A5B2DE3}" dt="2023-11-17T17:16:11.494" v="31" actId="14100"/>
          <ac:picMkLst>
            <pc:docMk/>
            <pc:sldMk cId="3689484354" sldId="262"/>
            <ac:picMk id="3" creationId="{B95746FB-3008-0EC0-9676-B07CC837FD2E}"/>
          </ac:picMkLst>
        </pc:picChg>
      </pc:sldChg>
    </pc:docChg>
  </pc:docChgLst>
  <pc:docChgLst>
    <pc:chgData clId="Web-{CC73D0E7-0A3D-D728-2321-438BEC7AA538}"/>
    <pc:docChg chg="modSld">
      <pc:chgData name="" userId="" providerId="" clId="Web-{CC73D0E7-0A3D-D728-2321-438BEC7AA538}" dt="2023-11-16T17:56:38.006" v="3" actId="20577"/>
      <pc:docMkLst>
        <pc:docMk/>
      </pc:docMkLst>
      <pc:sldChg chg="modSp">
        <pc:chgData name="" userId="" providerId="" clId="Web-{CC73D0E7-0A3D-D728-2321-438BEC7AA538}" dt="2023-11-16T17:56:38.006" v="3" actId="20577"/>
        <pc:sldMkLst>
          <pc:docMk/>
          <pc:sldMk cId="109857222" sldId="256"/>
        </pc:sldMkLst>
        <pc:spChg chg="mod">
          <ac:chgData name="" userId="" providerId="" clId="Web-{CC73D0E7-0A3D-D728-2321-438BEC7AA538}" dt="2023-11-16T17:56:38.006" v="3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Arie G McDaniel" userId="S::307190228@stu.chino.k12.ca.us::aff4db54-31e1-40ce-9e50-5985f2f831a2" providerId="AD" clId="Web-{CFBB9344-1703-4B27-1763-914C9EBB3573}"/>
    <pc:docChg chg="modSld">
      <pc:chgData name="Arie G McDaniel" userId="S::307190228@stu.chino.k12.ca.us::aff4db54-31e1-40ce-9e50-5985f2f831a2" providerId="AD" clId="Web-{CFBB9344-1703-4B27-1763-914C9EBB3573}" dt="2023-11-14T16:25:03.536" v="78" actId="20577"/>
      <pc:docMkLst>
        <pc:docMk/>
      </pc:docMkLst>
      <pc:sldChg chg="modSp">
        <pc:chgData name="Arie G McDaniel" userId="S::307190228@stu.chino.k12.ca.us::aff4db54-31e1-40ce-9e50-5985f2f831a2" providerId="AD" clId="Web-{CFBB9344-1703-4B27-1763-914C9EBB3573}" dt="2023-11-14T16:24:01.924" v="74" actId="20577"/>
        <pc:sldMkLst>
          <pc:docMk/>
          <pc:sldMk cId="109857222" sldId="256"/>
        </pc:sldMkLst>
        <pc:spChg chg="mod">
          <ac:chgData name="Arie G McDaniel" userId="S::307190228@stu.chino.k12.ca.us::aff4db54-31e1-40ce-9e50-5985f2f831a2" providerId="AD" clId="Web-{CFBB9344-1703-4B27-1763-914C9EBB3573}" dt="2023-11-14T16:24:01.924" v="7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rie G McDaniel" userId="S::307190228@stu.chino.k12.ca.us::aff4db54-31e1-40ce-9e50-5985f2f831a2" providerId="AD" clId="Web-{CFBB9344-1703-4B27-1763-914C9EBB3573}" dt="2023-11-14T16:25:03.536" v="78" actId="20577"/>
        <pc:sldMkLst>
          <pc:docMk/>
          <pc:sldMk cId="178391501" sldId="257"/>
        </pc:sldMkLst>
        <pc:spChg chg="mod">
          <ac:chgData name="Arie G McDaniel" userId="S::307190228@stu.chino.k12.ca.us::aff4db54-31e1-40ce-9e50-5985f2f831a2" providerId="AD" clId="Web-{CFBB9344-1703-4B27-1763-914C9EBB3573}" dt="2023-11-14T16:25:03.536" v="78" actId="20577"/>
          <ac:spMkLst>
            <pc:docMk/>
            <pc:sldMk cId="178391501" sldId="257"/>
            <ac:spMk id="3" creationId="{FDE41802-3719-1710-4FE3-F958140EECAD}"/>
          </ac:spMkLst>
        </pc:spChg>
      </pc:sldChg>
      <pc:sldChg chg="addSp delSp modSp">
        <pc:chgData name="Arie G McDaniel" userId="S::307190228@stu.chino.k12.ca.us::aff4db54-31e1-40ce-9e50-5985f2f831a2" providerId="AD" clId="Web-{CFBB9344-1703-4B27-1763-914C9EBB3573}" dt="2023-11-14T16:20:13.134" v="46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CFBB9344-1703-4B27-1763-914C9EBB3573}" dt="2023-11-14T16:13:05.868" v="45" actId="20577"/>
          <ac:spMkLst>
            <pc:docMk/>
            <pc:sldMk cId="1442427101" sldId="260"/>
            <ac:spMk id="3" creationId="{637C99FC-76E1-1E08-8FA7-00F2263B72F2}"/>
          </ac:spMkLst>
        </pc:spChg>
        <pc:spChg chg="add del mod">
          <ac:chgData name="Arie G McDaniel" userId="S::307190228@stu.chino.k12.ca.us::aff4db54-31e1-40ce-9e50-5985f2f831a2" providerId="AD" clId="Web-{CFBB9344-1703-4B27-1763-914C9EBB3573}" dt="2023-11-14T16:20:13.134" v="46"/>
          <ac:spMkLst>
            <pc:docMk/>
            <pc:sldMk cId="1442427101" sldId="260"/>
            <ac:spMk id="5" creationId="{52D27FE5-39FB-E8B9-87E6-3EF42C311A2F}"/>
          </ac:spMkLst>
        </pc:spChg>
        <pc:picChg chg="add del mod">
          <ac:chgData name="Arie G McDaniel" userId="S::307190228@stu.chino.k12.ca.us::aff4db54-31e1-40ce-9e50-5985f2f831a2" providerId="AD" clId="Web-{CFBB9344-1703-4B27-1763-914C9EBB3573}" dt="2023-11-14T16:20:13.134" v="46"/>
          <ac:picMkLst>
            <pc:docMk/>
            <pc:sldMk cId="1442427101" sldId="260"/>
            <ac:picMk id="4" creationId="{E38C6C46-0BAF-4C3D-A1F2-A12921D402BF}"/>
          </ac:picMkLst>
        </pc:picChg>
      </pc:sldChg>
    </pc:docChg>
  </pc:docChgLst>
  <pc:docChgLst>
    <pc:chgData name="Arie G McDaniel" userId="S::307190228@stu.chino.k12.ca.us::aff4db54-31e1-40ce-9e50-5985f2f831a2" providerId="AD" clId="Web-{07FF0402-3B4B-4A39-889F-BE69C362C4B7}"/>
    <pc:docChg chg="modSld sldOrd modMainMaster">
      <pc:chgData name="Arie G McDaniel" userId="S::307190228@stu.chino.k12.ca.us::aff4db54-31e1-40ce-9e50-5985f2f831a2" providerId="AD" clId="Web-{07FF0402-3B4B-4A39-889F-BE69C362C4B7}" dt="2023-11-15T22:03:29.857" v="80"/>
      <pc:docMkLst>
        <pc:docMk/>
      </pc:docMkLst>
      <pc:sldChg chg="modTransition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109857222" sldId="256"/>
        </pc:sldMkLst>
      </pc:sldChg>
      <pc:sldChg chg="addSp modSp mod modTransition setBg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178391501" sldId="257"/>
        </pc:sldMkLst>
        <pc:spChg chg="mod">
          <ac:chgData name="Arie G McDaniel" userId="S::307190228@stu.chino.k12.ca.us::aff4db54-31e1-40ce-9e50-5985f2f831a2" providerId="AD" clId="Web-{07FF0402-3B4B-4A39-889F-BE69C362C4B7}" dt="2023-11-15T21:48:30.850" v="0"/>
          <ac:spMkLst>
            <pc:docMk/>
            <pc:sldMk cId="178391501" sldId="257"/>
            <ac:spMk id="2" creationId="{367BC1C0-C9AD-FFAA-F4C3-155483F4BAE6}"/>
          </ac:spMkLst>
        </pc:spChg>
        <pc:spChg chg="mod">
          <ac:chgData name="Arie G McDaniel" userId="S::307190228@stu.chino.k12.ca.us::aff4db54-31e1-40ce-9e50-5985f2f831a2" providerId="AD" clId="Web-{07FF0402-3B4B-4A39-889F-BE69C362C4B7}" dt="2023-11-15T21:48:30.850" v="0"/>
          <ac:spMkLst>
            <pc:docMk/>
            <pc:sldMk cId="178391501" sldId="257"/>
            <ac:spMk id="3" creationId="{FDE41802-3719-1710-4FE3-F958140EECAD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48:30.850" v="0"/>
          <ac:spMkLst>
            <pc:docMk/>
            <pc:sldMk cId="178391501" sldId="257"/>
            <ac:spMk id="9" creationId="{7C432AFE-B3D2-4BFF-BF8F-96C27AFF1AC7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48:30.850" v="0"/>
          <ac:spMkLst>
            <pc:docMk/>
            <pc:sldMk cId="178391501" sldId="257"/>
            <ac:spMk id="11" creationId="{AF2F604E-43BE-4DC3-B983-E071523364F8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48:30.850" v="0"/>
          <ac:spMkLst>
            <pc:docMk/>
            <pc:sldMk cId="178391501" sldId="257"/>
            <ac:spMk id="13" creationId="{08C9B587-E65E-4B52-B37C-ABEBB6E87928}"/>
          </ac:spMkLst>
        </pc:spChg>
        <pc:picChg chg="add">
          <ac:chgData name="Arie G McDaniel" userId="S::307190228@stu.chino.k12.ca.us::aff4db54-31e1-40ce-9e50-5985f2f831a2" providerId="AD" clId="Web-{07FF0402-3B4B-4A39-889F-BE69C362C4B7}" dt="2023-11-15T21:48:30.850" v="0"/>
          <ac:picMkLst>
            <pc:docMk/>
            <pc:sldMk cId="178391501" sldId="257"/>
            <ac:picMk id="5" creationId="{ECAED575-D429-680B-A5AE-F698A6487DE2}"/>
          </ac:picMkLst>
        </pc:picChg>
      </pc:sldChg>
      <pc:sldChg chg="addSp modSp mod modTransition setBg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522599031" sldId="258"/>
        </pc:sldMkLst>
        <pc:spChg chg="mod">
          <ac:chgData name="Arie G McDaniel" userId="S::307190228@stu.chino.k12.ca.us::aff4db54-31e1-40ce-9e50-5985f2f831a2" providerId="AD" clId="Web-{07FF0402-3B4B-4A39-889F-BE69C362C4B7}" dt="2023-11-15T21:48:53.023" v="1"/>
          <ac:spMkLst>
            <pc:docMk/>
            <pc:sldMk cId="522599031" sldId="258"/>
            <ac:spMk id="2" creationId="{58D066AD-2C87-4F4A-BCEF-D7B216041DDD}"/>
          </ac:spMkLst>
        </pc:spChg>
        <pc:spChg chg="mod">
          <ac:chgData name="Arie G McDaniel" userId="S::307190228@stu.chino.k12.ca.us::aff4db54-31e1-40ce-9e50-5985f2f831a2" providerId="AD" clId="Web-{07FF0402-3B4B-4A39-889F-BE69C362C4B7}" dt="2023-11-15T21:48:53.023" v="1"/>
          <ac:spMkLst>
            <pc:docMk/>
            <pc:sldMk cId="522599031" sldId="258"/>
            <ac:spMk id="3" creationId="{B1CF4FC1-C05A-2562-BB0C-B58C687B8830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48:53.023" v="1"/>
          <ac:spMkLst>
            <pc:docMk/>
            <pc:sldMk cId="522599031" sldId="258"/>
            <ac:spMk id="9" creationId="{79BB35BC-D5C2-4C8B-A22A-A71E6191913B}"/>
          </ac:spMkLst>
        </pc:spChg>
        <pc:picChg chg="add">
          <ac:chgData name="Arie G McDaniel" userId="S::307190228@stu.chino.k12.ca.us::aff4db54-31e1-40ce-9e50-5985f2f831a2" providerId="AD" clId="Web-{07FF0402-3B4B-4A39-889F-BE69C362C4B7}" dt="2023-11-15T21:48:53.023" v="1"/>
          <ac:picMkLst>
            <pc:docMk/>
            <pc:sldMk cId="522599031" sldId="258"/>
            <ac:picMk id="5" creationId="{F29A778D-6912-51FA-38FF-547B988D5D60}"/>
          </ac:picMkLst>
        </pc:picChg>
      </pc:sldChg>
      <pc:sldChg chg="addSp delSp modSp mod ord modTransition setBg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2457713742" sldId="259"/>
        </pc:sldMkLst>
        <pc:spChg chg="mod or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2" creationId="{D9644FC8-D6AB-83B2-DB71-8E28CE965359}"/>
          </ac:spMkLst>
        </pc:spChg>
        <pc:spChg chg="mo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3" creationId="{89F1312B-02D1-88CE-8257-5D1F122A0684}"/>
          </ac:spMkLst>
        </pc:spChg>
        <pc:spChg chg="add mo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6" creationId="{B428E63E-0810-B6E2-09FF-0FAA44304DF8}"/>
          </ac:spMkLst>
        </pc:spChg>
        <pc:spChg chg="add mo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10" creationId="{C6F1B4EA-F7E4-4358-15C4-655E99292140}"/>
          </ac:spMkLst>
        </pc:spChg>
        <pc:spChg chg="add mo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13" creationId="{271D1A5B-9DC2-1B90-4E0D-E8B0787E2DE1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4:53.016" v="19"/>
          <ac:spMkLst>
            <pc:docMk/>
            <pc:sldMk cId="2457713742" sldId="259"/>
            <ac:spMk id="14" creationId="{7C432AFE-B3D2-4BFF-BF8F-96C27AFF1AC7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4:53.016" v="19"/>
          <ac:spMkLst>
            <pc:docMk/>
            <pc:sldMk cId="2457713742" sldId="259"/>
            <ac:spMk id="16" creationId="{AF2F604E-43BE-4DC3-B983-E071523364F8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4:53.016" v="19"/>
          <ac:spMkLst>
            <pc:docMk/>
            <pc:sldMk cId="2457713742" sldId="259"/>
            <ac:spMk id="18" creationId="{08C9B587-E65E-4B52-B37C-ABEBB6E87928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6:04.940" v="24"/>
          <ac:spMkLst>
            <pc:docMk/>
            <pc:sldMk cId="2457713742" sldId="259"/>
            <ac:spMk id="23" creationId="{AAB8EDC3-1C0D-4505-A2C7-839A5161FB53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6:04.940" v="24"/>
          <ac:spMkLst>
            <pc:docMk/>
            <pc:sldMk cId="2457713742" sldId="259"/>
            <ac:spMk id="25" creationId="{2069E294-3813-4588-9E9C-AEA08F9C4DA1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30" creationId="{9A42C7B2-7BD6-433A-95AB-5AA4F44B5819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32" creationId="{0ADDB668-2CA4-4D2B-9C34-3487CA330BA8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34" creationId="{2568BC19-F052-4108-93E1-6A3D1DEC072F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36" creationId="{D5FD337D-4D6B-4C8B-B6F5-121097E09881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41" creationId="{0D7B6173-1D58-48E2-83CF-37350F315F75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43" creationId="{2F36CA75-CFBF-4844-B719-8FE9EBADA9AF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45" creationId="{3D4A84B9-E564-4DD0-97F8-DBF1C460C28A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49" creationId="{102382E0-0A09-46AE-B955-B911CAFE7F00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6:56.097" v="29"/>
          <ac:spMkLst>
            <pc:docMk/>
            <pc:sldMk cId="2457713742" sldId="259"/>
            <ac:spMk id="51" creationId="{7DE75D4A-0965-4973-BE75-DECCAC9A9614}"/>
          </ac:spMkLst>
        </pc:spChg>
        <pc:picChg chg="add mod ord">
          <ac:chgData name="Arie G McDaniel" userId="S::307190228@stu.chino.k12.ca.us::aff4db54-31e1-40ce-9e50-5985f2f831a2" providerId="AD" clId="Web-{07FF0402-3B4B-4A39-889F-BE69C362C4B7}" dt="2023-11-15T21:56:56.097" v="29"/>
          <ac:picMkLst>
            <pc:docMk/>
            <pc:sldMk cId="2457713742" sldId="259"/>
            <ac:picMk id="4" creationId="{8A6AF87D-BD86-112A-BAA5-87B0EBDB65D3}"/>
          </ac:picMkLst>
        </pc:picChg>
        <pc:picChg chg="add mod ord">
          <ac:chgData name="Arie G McDaniel" userId="S::307190228@stu.chino.k12.ca.us::aff4db54-31e1-40ce-9e50-5985f2f831a2" providerId="AD" clId="Web-{07FF0402-3B4B-4A39-889F-BE69C362C4B7}" dt="2023-11-15T21:56:56.097" v="29"/>
          <ac:picMkLst>
            <pc:docMk/>
            <pc:sldMk cId="2457713742" sldId="259"/>
            <ac:picMk id="5" creationId="{A164D894-F2C3-8DF7-81F8-B1E19A89A12A}"/>
          </ac:picMkLst>
        </pc:picChg>
        <pc:picChg chg="add mod ord">
          <ac:chgData name="Arie G McDaniel" userId="S::307190228@stu.chino.k12.ca.us::aff4db54-31e1-40ce-9e50-5985f2f831a2" providerId="AD" clId="Web-{07FF0402-3B4B-4A39-889F-BE69C362C4B7}" dt="2023-11-15T21:56:56.097" v="29"/>
          <ac:picMkLst>
            <pc:docMk/>
            <pc:sldMk cId="2457713742" sldId="259"/>
            <ac:picMk id="8" creationId="{11F2D949-6608-5EEF-1500-A99DA2261A99}"/>
          </ac:picMkLst>
        </pc:picChg>
        <pc:picChg chg="add mod ord">
          <ac:chgData name="Arie G McDaniel" userId="S::307190228@stu.chino.k12.ca.us::aff4db54-31e1-40ce-9e50-5985f2f831a2" providerId="AD" clId="Web-{07FF0402-3B4B-4A39-889F-BE69C362C4B7}" dt="2023-11-15T21:56:56.097" v="29"/>
          <ac:picMkLst>
            <pc:docMk/>
            <pc:sldMk cId="2457713742" sldId="259"/>
            <ac:picMk id="12" creationId="{55A7638D-D1A3-EEDA-0552-F51B6FDC9FF7}"/>
          </ac:picMkLst>
        </pc:picChg>
        <pc:picChg chg="add">
          <ac:chgData name="Arie G McDaniel" userId="S::307190228@stu.chino.k12.ca.us::aff4db54-31e1-40ce-9e50-5985f2f831a2" providerId="AD" clId="Web-{07FF0402-3B4B-4A39-889F-BE69C362C4B7}" dt="2023-11-15T21:56:56.097" v="29"/>
          <ac:picMkLst>
            <pc:docMk/>
            <pc:sldMk cId="2457713742" sldId="259"/>
            <ac:picMk id="47" creationId="{4A599609-F5C2-4A0B-A992-913F814A631A}"/>
          </ac:picMkLst>
        </pc:picChg>
        <pc:cxnChg chg="add del">
          <ac:chgData name="Arie G McDaniel" userId="S::307190228@stu.chino.k12.ca.us::aff4db54-31e1-40ce-9e50-5985f2f831a2" providerId="AD" clId="Web-{07FF0402-3B4B-4A39-889F-BE69C362C4B7}" dt="2023-11-15T21:52:12.856" v="13"/>
          <ac:cxnSpMkLst>
            <pc:docMk/>
            <pc:sldMk cId="2457713742" sldId="259"/>
            <ac:cxnSpMk id="9" creationId="{1503BFE4-729B-D9D0-C17B-501E6AF1127A}"/>
          </ac:cxnSpMkLst>
        </pc:cxnChg>
      </pc:sldChg>
      <pc:sldChg chg="addSp delSp modSp mod modTransition setBg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2" creationId="{A264671A-EF6C-4EDD-D424-E456617C6944}"/>
          </ac:spMkLst>
        </pc:spChg>
        <pc:spChg chg="mod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3" creationId="{637C99FC-76E1-1E08-8FA7-00F2263B72F2}"/>
          </ac:spMkLst>
        </pc:spChg>
        <pc:spChg chg="add mod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5" creationId="{F1F35EB2-3CA6-20AB-14CB-0F6DD653C5FD}"/>
          </ac:spMkLst>
        </pc:spChg>
        <pc:spChg chg="add del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9" creationId="{9F7D5CDA-D291-4307-BF55-1381FED29634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14" creationId="{7C432AFE-B3D2-4BFF-BF8F-96C27AFF1AC7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16" creationId="{AF2F604E-43BE-4DC3-B983-E071523364F8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1:55.637" v="12"/>
          <ac:spMkLst>
            <pc:docMk/>
            <pc:sldMk cId="1442427101" sldId="260"/>
            <ac:spMk id="18" creationId="{08C9B587-E65E-4B52-B37C-ABEBB6E87928}"/>
          </ac:spMkLst>
        </pc:spChg>
        <pc:picChg chg="add mod ord">
          <ac:chgData name="Arie G McDaniel" userId="S::307190228@stu.chino.k12.ca.us::aff4db54-31e1-40ce-9e50-5985f2f831a2" providerId="AD" clId="Web-{07FF0402-3B4B-4A39-889F-BE69C362C4B7}" dt="2023-11-15T21:51:55.637" v="12"/>
          <ac:picMkLst>
            <pc:docMk/>
            <pc:sldMk cId="1442427101" sldId="260"/>
            <ac:picMk id="4" creationId="{2B4BBAB5-4995-9D3B-E554-240638E7B201}"/>
          </ac:picMkLst>
        </pc:picChg>
        <pc:picChg chg="add del mod">
          <ac:chgData name="Arie G McDaniel" userId="S::307190228@stu.chino.k12.ca.us::aff4db54-31e1-40ce-9e50-5985f2f831a2" providerId="AD" clId="Web-{07FF0402-3B4B-4A39-889F-BE69C362C4B7}" dt="2023-11-15T21:49:37.555" v="7"/>
          <ac:picMkLst>
            <pc:docMk/>
            <pc:sldMk cId="1442427101" sldId="260"/>
            <ac:picMk id="6" creationId="{15302162-62B2-FE98-1F58-7D86B82D6377}"/>
          </ac:picMkLst>
        </pc:picChg>
      </pc:sldChg>
      <pc:sldChg chg="addSp delSp modSp modTransition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2999972281" sldId="261"/>
        </pc:sldMkLst>
        <pc:spChg chg="del">
          <ac:chgData name="Arie G McDaniel" userId="S::307190228@stu.chino.k12.ca.us::aff4db54-31e1-40ce-9e50-5985f2f831a2" providerId="AD" clId="Web-{07FF0402-3B4B-4A39-889F-BE69C362C4B7}" dt="2023-11-15T21:58:33.115" v="30"/>
          <ac:spMkLst>
            <pc:docMk/>
            <pc:sldMk cId="2999972281" sldId="261"/>
            <ac:spMk id="3" creationId="{FBB9EA36-6CF9-7407-A369-F46B491EBB8C}"/>
          </ac:spMkLst>
        </pc:spChg>
        <pc:spChg chg="add mod">
          <ac:chgData name="Arie G McDaniel" userId="S::307190228@stu.chino.k12.ca.us::aff4db54-31e1-40ce-9e50-5985f2f831a2" providerId="AD" clId="Web-{07FF0402-3B4B-4A39-889F-BE69C362C4B7}" dt="2023-11-15T21:58:38.991" v="34"/>
          <ac:spMkLst>
            <pc:docMk/>
            <pc:sldMk cId="2999972281" sldId="261"/>
            <ac:spMk id="4" creationId="{5C13833D-FD8D-2334-5F10-584E0C1E99C9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8:38.991" v="34"/>
          <ac:spMkLst>
            <pc:docMk/>
            <pc:sldMk cId="2999972281" sldId="261"/>
            <ac:spMk id="9" creationId="{AB8C311F-7253-4AED-9701-7FC0708C41C7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8:38.991" v="34"/>
          <ac:spMkLst>
            <pc:docMk/>
            <pc:sldMk cId="2999972281" sldId="261"/>
            <ac:spMk id="11" creationId="{E2384209-CB15-4CDF-9D31-C44FD9A3F20D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8:38.991" v="34"/>
          <ac:spMkLst>
            <pc:docMk/>
            <pc:sldMk cId="2999972281" sldId="261"/>
            <ac:spMk id="13" creationId="{2633B3B5-CC90-43F0-8714-D31D1F3F0209}"/>
          </ac:spMkLst>
        </pc:spChg>
        <pc:spChg chg="add">
          <ac:chgData name="Arie G McDaniel" userId="S::307190228@stu.chino.k12.ca.us::aff4db54-31e1-40ce-9e50-5985f2f831a2" providerId="AD" clId="Web-{07FF0402-3B4B-4A39-889F-BE69C362C4B7}" dt="2023-11-15T21:58:38.991" v="34"/>
          <ac:spMkLst>
            <pc:docMk/>
            <pc:sldMk cId="2999972281" sldId="261"/>
            <ac:spMk id="15" creationId="{A8D57A06-A426-446D-B02C-A2DC6B62E45E}"/>
          </ac:spMkLst>
        </pc:spChg>
        <pc:picChg chg="add mod ord">
          <ac:chgData name="Arie G McDaniel" userId="S::307190228@stu.chino.k12.ca.us::aff4db54-31e1-40ce-9e50-5985f2f831a2" providerId="AD" clId="Web-{07FF0402-3B4B-4A39-889F-BE69C362C4B7}" dt="2023-11-15T21:58:38.991" v="34"/>
          <ac:picMkLst>
            <pc:docMk/>
            <pc:sldMk cId="2999972281" sldId="261"/>
            <ac:picMk id="2" creationId="{E45914CD-02DF-7967-E7CB-42108B3D07B4}"/>
          </ac:picMkLst>
        </pc:picChg>
      </pc:sldChg>
      <pc:sldChg chg="addSp delSp modSp modTransition modNotes">
        <pc:chgData name="Arie G McDaniel" userId="S::307190228@stu.chino.k12.ca.us::aff4db54-31e1-40ce-9e50-5985f2f831a2" providerId="AD" clId="Web-{07FF0402-3B4B-4A39-889F-BE69C362C4B7}" dt="2023-11-15T22:03:29.857" v="80"/>
        <pc:sldMkLst>
          <pc:docMk/>
          <pc:sldMk cId="3689484354" sldId="262"/>
        </pc:sldMkLst>
        <pc:spChg chg="add mod">
          <ac:chgData name="Arie G McDaniel" userId="S::307190228@stu.chino.k12.ca.us::aff4db54-31e1-40ce-9e50-5985f2f831a2" providerId="AD" clId="Web-{07FF0402-3B4B-4A39-889F-BE69C362C4B7}" dt="2023-11-15T22:00:00.399" v="38"/>
          <ac:spMkLst>
            <pc:docMk/>
            <pc:sldMk cId="3689484354" sldId="262"/>
            <ac:spMk id="3" creationId="{000C4E31-E251-4B10-61C8-D184F2950B11}"/>
          </ac:spMkLst>
        </pc:spChg>
        <pc:spChg chg="del">
          <ac:chgData name="Arie G McDaniel" userId="S::307190228@stu.chino.k12.ca.us::aff4db54-31e1-40ce-9e50-5985f2f831a2" providerId="AD" clId="Web-{07FF0402-3B4B-4A39-889F-BE69C362C4B7}" dt="2023-11-15T22:00:00.368" v="35"/>
          <ac:spMkLst>
            <pc:docMk/>
            <pc:sldMk cId="3689484354" sldId="262"/>
            <ac:spMk id="8" creationId="{3A5FDFF8-298F-203B-FDF6-88518577A76D}"/>
          </ac:spMkLst>
        </pc:spChg>
        <pc:picChg chg="add mod ord">
          <ac:chgData name="Arie G McDaniel" userId="S::307190228@stu.chino.k12.ca.us::aff4db54-31e1-40ce-9e50-5985f2f831a2" providerId="AD" clId="Web-{07FF0402-3B4B-4A39-889F-BE69C362C4B7}" dt="2023-11-15T22:00:42.197" v="46" actId="14100"/>
          <ac:picMkLst>
            <pc:docMk/>
            <pc:sldMk cId="3689484354" sldId="262"/>
            <ac:picMk id="2" creationId="{018E1E0D-D77F-457A-3304-2520F1C1AB38}"/>
          </ac:picMkLst>
        </pc:picChg>
        <pc:inkChg chg="add del">
          <ac:chgData name="Arie G McDaniel" userId="S::307190228@stu.chino.k12.ca.us::aff4db54-31e1-40ce-9e50-5985f2f831a2" providerId="AD" clId="Web-{07FF0402-3B4B-4A39-889F-BE69C362C4B7}" dt="2023-11-15T22:01:24.135" v="61"/>
          <ac:inkMkLst>
            <pc:docMk/>
            <pc:sldMk cId="3689484354" sldId="262"/>
            <ac:inkMk id="5" creationId="{F7E8EFA2-6449-1A28-9B34-2CCCBC2A30F6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5.041" v="64"/>
          <ac:inkMkLst>
            <pc:docMk/>
            <pc:sldMk cId="3689484354" sldId="262"/>
            <ac:inkMk id="6" creationId="{7B2FB2AB-9565-AA64-9992-6949D08C7CED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4.135" v="60"/>
          <ac:inkMkLst>
            <pc:docMk/>
            <pc:sldMk cId="3689484354" sldId="262"/>
            <ac:inkMk id="7" creationId="{5656C85F-FE87-50E0-9994-8F77003987A1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4.135" v="59"/>
          <ac:inkMkLst>
            <pc:docMk/>
            <pc:sldMk cId="3689484354" sldId="262"/>
            <ac:inkMk id="9" creationId="{0B610C2B-7CA7-F475-9A0F-943F0CAFA739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4.135" v="58"/>
          <ac:inkMkLst>
            <pc:docMk/>
            <pc:sldMk cId="3689484354" sldId="262"/>
            <ac:inkMk id="10" creationId="{DD192875-2443-CEE1-A2DC-41FE22AF8D30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5.041" v="63"/>
          <ac:inkMkLst>
            <pc:docMk/>
            <pc:sldMk cId="3689484354" sldId="262"/>
            <ac:inkMk id="11" creationId="{1356502F-AC64-BD51-4796-3391D2874951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5.963" v="65"/>
          <ac:inkMkLst>
            <pc:docMk/>
            <pc:sldMk cId="3689484354" sldId="262"/>
            <ac:inkMk id="12" creationId="{2D4E02C3-3404-5E7F-C6E9-2FD73ADD2907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5.041" v="62"/>
          <ac:inkMkLst>
            <pc:docMk/>
            <pc:sldMk cId="3689484354" sldId="262"/>
            <ac:inkMk id="13" creationId="{7332D56F-D7BF-7C67-12ED-691926E9A454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4.135" v="57"/>
          <ac:inkMkLst>
            <pc:docMk/>
            <pc:sldMk cId="3689484354" sldId="262"/>
            <ac:inkMk id="14" creationId="{6B5C9A03-8153-5D6D-0337-5BB090AA24B7}"/>
          </ac:inkMkLst>
        </pc:inkChg>
        <pc:inkChg chg="add del">
          <ac:chgData name="Arie G McDaniel" userId="S::307190228@stu.chino.k12.ca.us::aff4db54-31e1-40ce-9e50-5985f2f831a2" providerId="AD" clId="Web-{07FF0402-3B4B-4A39-889F-BE69C362C4B7}" dt="2023-11-15T22:01:26.760" v="66"/>
          <ac:inkMkLst>
            <pc:docMk/>
            <pc:sldMk cId="3689484354" sldId="262"/>
            <ac:inkMk id="15" creationId="{7C87FA92-7B50-E3A8-8037-054C2D5E9CCB}"/>
          </ac:inkMkLst>
        </pc:inkChg>
      </pc:sldChg>
      <pc:sldMasterChg chg="modTransition modSldLayout">
        <pc:chgData name="Arie G McDaniel" userId="S::307190228@stu.chino.k12.ca.us::aff4db54-31e1-40ce-9e50-5985f2f831a2" providerId="AD" clId="Web-{07FF0402-3B4B-4A39-889F-BE69C362C4B7}" dt="2023-11-15T22:03:29.857" v="80"/>
        <pc:sldMasterMkLst>
          <pc:docMk/>
          <pc:sldMasterMk cId="2460954070" sldId="2147483660"/>
        </pc:sldMasterMkLst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Arie G McDaniel" userId="S::307190228@stu.chino.k12.ca.us::aff4db54-31e1-40ce-9e50-5985f2f831a2" providerId="AD" clId="Web-{07FF0402-3B4B-4A39-889F-BE69C362C4B7}" dt="2023-11-15T22:03:29.857" v="8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  <pc:docChgLst>
    <pc:chgData name="Arie G McDaniel" userId="S::307190228@stu.chino.k12.ca.us::aff4db54-31e1-40ce-9e50-5985f2f831a2" providerId="AD" clId="Web-{77702B05-924F-AB40-C604-177BE5D6B378}"/>
    <pc:docChg chg="addSld modSld">
      <pc:chgData name="Arie G McDaniel" userId="S::307190228@stu.chino.k12.ca.us::aff4db54-31e1-40ce-9e50-5985f2f831a2" providerId="AD" clId="Web-{77702B05-924F-AB40-C604-177BE5D6B378}" dt="2023-11-13T20:31:15.185" v="204" actId="14100"/>
      <pc:docMkLst>
        <pc:docMk/>
      </pc:docMkLst>
      <pc:sldChg chg="modSp">
        <pc:chgData name="Arie G McDaniel" userId="S::307190228@stu.chino.k12.ca.us::aff4db54-31e1-40ce-9e50-5985f2f831a2" providerId="AD" clId="Web-{77702B05-924F-AB40-C604-177BE5D6B378}" dt="2023-11-13T19:25:08.936" v="55" actId="20577"/>
        <pc:sldMkLst>
          <pc:docMk/>
          <pc:sldMk cId="178391501" sldId="257"/>
        </pc:sldMkLst>
        <pc:spChg chg="mod">
          <ac:chgData name="Arie G McDaniel" userId="S::307190228@stu.chino.k12.ca.us::aff4db54-31e1-40ce-9e50-5985f2f831a2" providerId="AD" clId="Web-{77702B05-924F-AB40-C604-177BE5D6B378}" dt="2023-11-13T19:25:08.936" v="55" actId="20577"/>
          <ac:spMkLst>
            <pc:docMk/>
            <pc:sldMk cId="178391501" sldId="257"/>
            <ac:spMk id="3" creationId="{FDE41802-3719-1710-4FE3-F958140EECAD}"/>
          </ac:spMkLst>
        </pc:spChg>
      </pc:sldChg>
      <pc:sldChg chg="modSp">
        <pc:chgData name="Arie G McDaniel" userId="S::307190228@stu.chino.k12.ca.us::aff4db54-31e1-40ce-9e50-5985f2f831a2" providerId="AD" clId="Web-{77702B05-924F-AB40-C604-177BE5D6B378}" dt="2023-11-13T19:32:27.446" v="111" actId="20577"/>
        <pc:sldMkLst>
          <pc:docMk/>
          <pc:sldMk cId="522599031" sldId="258"/>
        </pc:sldMkLst>
        <pc:spChg chg="mod">
          <ac:chgData name="Arie G McDaniel" userId="S::307190228@stu.chino.k12.ca.us::aff4db54-31e1-40ce-9e50-5985f2f831a2" providerId="AD" clId="Web-{77702B05-924F-AB40-C604-177BE5D6B378}" dt="2023-11-13T19:27:00.016" v="64" actId="20577"/>
          <ac:spMkLst>
            <pc:docMk/>
            <pc:sldMk cId="522599031" sldId="258"/>
            <ac:spMk id="2" creationId="{58D066AD-2C87-4F4A-BCEF-D7B216041DDD}"/>
          </ac:spMkLst>
        </pc:spChg>
        <pc:spChg chg="mod">
          <ac:chgData name="Arie G McDaniel" userId="S::307190228@stu.chino.k12.ca.us::aff4db54-31e1-40ce-9e50-5985f2f831a2" providerId="AD" clId="Web-{77702B05-924F-AB40-C604-177BE5D6B378}" dt="2023-11-13T19:32:27.446" v="111" actId="20577"/>
          <ac:spMkLst>
            <pc:docMk/>
            <pc:sldMk cId="522599031" sldId="258"/>
            <ac:spMk id="3" creationId="{B1CF4FC1-C05A-2562-BB0C-B58C687B8830}"/>
          </ac:spMkLst>
        </pc:spChg>
      </pc:sldChg>
      <pc:sldChg chg="modSp">
        <pc:chgData name="Arie G McDaniel" userId="S::307190228@stu.chino.k12.ca.us::aff4db54-31e1-40ce-9e50-5985f2f831a2" providerId="AD" clId="Web-{77702B05-924F-AB40-C604-177BE5D6B378}" dt="2023-11-13T19:35:27.606" v="134" actId="20577"/>
        <pc:sldMkLst>
          <pc:docMk/>
          <pc:sldMk cId="2457713742" sldId="259"/>
        </pc:sldMkLst>
        <pc:spChg chg="mod">
          <ac:chgData name="Arie G McDaniel" userId="S::307190228@stu.chino.k12.ca.us::aff4db54-31e1-40ce-9e50-5985f2f831a2" providerId="AD" clId="Web-{77702B05-924F-AB40-C604-177BE5D6B378}" dt="2023-11-13T19:34:43.683" v="117" actId="20577"/>
          <ac:spMkLst>
            <pc:docMk/>
            <pc:sldMk cId="2457713742" sldId="259"/>
            <ac:spMk id="2" creationId="{D9644FC8-D6AB-83B2-DB71-8E28CE965359}"/>
          </ac:spMkLst>
        </pc:spChg>
        <pc:spChg chg="mod">
          <ac:chgData name="Arie G McDaniel" userId="S::307190228@stu.chino.k12.ca.us::aff4db54-31e1-40ce-9e50-5985f2f831a2" providerId="AD" clId="Web-{77702B05-924F-AB40-C604-177BE5D6B378}" dt="2023-11-13T19:35:27.606" v="134" actId="20577"/>
          <ac:spMkLst>
            <pc:docMk/>
            <pc:sldMk cId="2457713742" sldId="259"/>
            <ac:spMk id="3" creationId="{89F1312B-02D1-88CE-8257-5D1F122A0684}"/>
          </ac:spMkLst>
        </pc:spChg>
      </pc:sldChg>
      <pc:sldChg chg="modSp">
        <pc:chgData name="Arie G McDaniel" userId="S::307190228@stu.chino.k12.ca.us::aff4db54-31e1-40ce-9e50-5985f2f831a2" providerId="AD" clId="Web-{77702B05-924F-AB40-C604-177BE5D6B378}" dt="2023-11-13T19:38:58.126" v="190" actId="20577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77702B05-924F-AB40-C604-177BE5D6B378}" dt="2023-11-13T19:36:36.764" v="141" actId="20577"/>
          <ac:spMkLst>
            <pc:docMk/>
            <pc:sldMk cId="1442427101" sldId="260"/>
            <ac:spMk id="2" creationId="{A264671A-EF6C-4EDD-D424-E456617C6944}"/>
          </ac:spMkLst>
        </pc:spChg>
        <pc:spChg chg="mod">
          <ac:chgData name="Arie G McDaniel" userId="S::307190228@stu.chino.k12.ca.us::aff4db54-31e1-40ce-9e50-5985f2f831a2" providerId="AD" clId="Web-{77702B05-924F-AB40-C604-177BE5D6B378}" dt="2023-11-13T19:38:58.126" v="190" actId="20577"/>
          <ac:spMkLst>
            <pc:docMk/>
            <pc:sldMk cId="1442427101" sldId="260"/>
            <ac:spMk id="3" creationId="{637C99FC-76E1-1E08-8FA7-00F2263B72F2}"/>
          </ac:spMkLst>
        </pc:spChg>
      </pc:sldChg>
      <pc:sldChg chg="addSp delSp modSp mod setBg">
        <pc:chgData name="Arie G McDaniel" userId="S::307190228@stu.chino.k12.ca.us::aff4db54-31e1-40ce-9e50-5985f2f831a2" providerId="AD" clId="Web-{77702B05-924F-AB40-C604-177BE5D6B378}" dt="2023-11-13T20:31:15.185" v="204" actId="14100"/>
        <pc:sldMkLst>
          <pc:docMk/>
          <pc:sldMk cId="2999972281" sldId="261"/>
        </pc:sldMkLst>
        <pc:spChg chg="del">
          <ac:chgData name="Arie G McDaniel" userId="S::307190228@stu.chino.k12.ca.us::aff4db54-31e1-40ce-9e50-5985f2f831a2" providerId="AD" clId="Web-{77702B05-924F-AB40-C604-177BE5D6B378}" dt="2023-11-13T20:30:55.872" v="199"/>
          <ac:spMkLst>
            <pc:docMk/>
            <pc:sldMk cId="2999972281" sldId="261"/>
            <ac:spMk id="2" creationId="{98562891-E41A-4E58-C74A-FC1D9D8BB11A}"/>
          </ac:spMkLst>
        </pc:spChg>
        <pc:spChg chg="del">
          <ac:chgData name="Arie G McDaniel" userId="S::307190228@stu.chino.k12.ca.us::aff4db54-31e1-40ce-9e50-5985f2f831a2" providerId="AD" clId="Web-{77702B05-924F-AB40-C604-177BE5D6B378}" dt="2023-11-13T20:30:49.481" v="198"/>
          <ac:spMkLst>
            <pc:docMk/>
            <pc:sldMk cId="2999972281" sldId="261"/>
            <ac:spMk id="3" creationId="{6504B89A-883E-540A-191F-0CE71B179946}"/>
          </ac:spMkLst>
        </pc:spChg>
        <pc:picChg chg="add mod ord">
          <ac:chgData name="Arie G McDaniel" userId="S::307190228@stu.chino.k12.ca.us::aff4db54-31e1-40ce-9e50-5985f2f831a2" providerId="AD" clId="Web-{77702B05-924F-AB40-C604-177BE5D6B378}" dt="2023-11-13T20:31:15.185" v="204" actId="14100"/>
          <ac:picMkLst>
            <pc:docMk/>
            <pc:sldMk cId="2999972281" sldId="261"/>
            <ac:picMk id="4" creationId="{1BA68FF0-EFA0-6E6D-9065-4E5B8919758C}"/>
          </ac:picMkLst>
        </pc:picChg>
      </pc:sldChg>
      <pc:sldChg chg="addSp delSp modSp new mod setBg">
        <pc:chgData name="Arie G McDaniel" userId="S::307190228@stu.chino.k12.ca.us::aff4db54-31e1-40ce-9e50-5985f2f831a2" providerId="AD" clId="Web-{77702B05-924F-AB40-C604-177BE5D6B378}" dt="2023-11-13T19:42:49.772" v="197"/>
        <pc:sldMkLst>
          <pc:docMk/>
          <pc:sldMk cId="3689484354" sldId="262"/>
        </pc:sldMkLst>
        <pc:spChg chg="del">
          <ac:chgData name="Arie G McDaniel" userId="S::307190228@stu.chino.k12.ca.us::aff4db54-31e1-40ce-9e50-5985f2f831a2" providerId="AD" clId="Web-{77702B05-924F-AB40-C604-177BE5D6B378}" dt="2023-11-13T19:42:26.256" v="196"/>
          <ac:spMkLst>
            <pc:docMk/>
            <pc:sldMk cId="3689484354" sldId="262"/>
            <ac:spMk id="2" creationId="{DF829A77-F447-766D-BFA6-409029C2D107}"/>
          </ac:spMkLst>
        </pc:spChg>
        <pc:spChg chg="del">
          <ac:chgData name="Arie G McDaniel" userId="S::307190228@stu.chino.k12.ca.us::aff4db54-31e1-40ce-9e50-5985f2f831a2" providerId="AD" clId="Web-{77702B05-924F-AB40-C604-177BE5D6B378}" dt="2023-11-13T19:42:21.944" v="192"/>
          <ac:spMkLst>
            <pc:docMk/>
            <pc:sldMk cId="3689484354" sldId="262"/>
            <ac:spMk id="3" creationId="{D641053F-AA12-A16B-5DCC-6F31D53E65C0}"/>
          </ac:spMkLst>
        </pc:spChg>
        <pc:spChg chg="add del mod">
          <ac:chgData name="Arie G McDaniel" userId="S::307190228@stu.chino.k12.ca.us::aff4db54-31e1-40ce-9e50-5985f2f831a2" providerId="AD" clId="Web-{77702B05-924F-AB40-C604-177BE5D6B378}" dt="2023-11-13T19:42:49.772" v="197"/>
          <ac:spMkLst>
            <pc:docMk/>
            <pc:sldMk cId="3689484354" sldId="262"/>
            <ac:spMk id="5" creationId="{B6EAC149-EC17-D47D-B2B2-42AD2977DDA0}"/>
          </ac:spMkLst>
        </pc:spChg>
        <pc:spChg chg="add mod">
          <ac:chgData name="Arie G McDaniel" userId="S::307190228@stu.chino.k12.ca.us::aff4db54-31e1-40ce-9e50-5985f2f831a2" providerId="AD" clId="Web-{77702B05-924F-AB40-C604-177BE5D6B378}" dt="2023-11-13T19:42:49.772" v="197"/>
          <ac:spMkLst>
            <pc:docMk/>
            <pc:sldMk cId="3689484354" sldId="262"/>
            <ac:spMk id="8" creationId="{3A5FDFF8-298F-203B-FDF6-88518577A76D}"/>
          </ac:spMkLst>
        </pc:spChg>
        <pc:picChg chg="add del mod ord">
          <ac:chgData name="Arie G McDaniel" userId="S::307190228@stu.chino.k12.ca.us::aff4db54-31e1-40ce-9e50-5985f2f831a2" providerId="AD" clId="Web-{77702B05-924F-AB40-C604-177BE5D6B378}" dt="2023-11-13T19:42:49.772" v="197"/>
          <ac:picMkLst>
            <pc:docMk/>
            <pc:sldMk cId="3689484354" sldId="262"/>
            <ac:picMk id="4" creationId="{BFB050B0-E8A7-1E46-5F6B-5B4BE4831522}"/>
          </ac:picMkLst>
        </pc:picChg>
      </pc:sldChg>
    </pc:docChg>
  </pc:docChgLst>
  <pc:docChgLst>
    <pc:chgData clId="Web-{2AA36DAC-0DA9-43C1-B7E7-C7814D4DB454}"/>
    <pc:docChg chg="addSld">
      <pc:chgData name="" userId="" providerId="" clId="Web-{2AA36DAC-0DA9-43C1-B7E7-C7814D4DB454}" dt="2023-11-08T20:37:46.106" v="0"/>
      <pc:docMkLst>
        <pc:docMk/>
      </pc:docMkLst>
      <pc:sldChg chg="new">
        <pc:chgData name="" userId="" providerId="" clId="Web-{2AA36DAC-0DA9-43C1-B7E7-C7814D4DB454}" dt="2023-11-08T20:37:46.106" v="0"/>
        <pc:sldMkLst>
          <pc:docMk/>
          <pc:sldMk cId="178391501" sldId="257"/>
        </pc:sldMkLst>
      </pc:sldChg>
    </pc:docChg>
  </pc:docChgLst>
  <pc:docChgLst>
    <pc:chgData name="Arie G McDaniel" userId="S::307190228@stu.chino.k12.ca.us::aff4db54-31e1-40ce-9e50-5985f2f831a2" providerId="AD" clId="Web-{E3CA1C16-1C5E-C9A4-E17A-41541F898B86}"/>
    <pc:docChg chg="modSld">
      <pc:chgData name="Arie G McDaniel" userId="S::307190228@stu.chino.k12.ca.us::aff4db54-31e1-40ce-9e50-5985f2f831a2" providerId="AD" clId="Web-{E3CA1C16-1C5E-C9A4-E17A-41541F898B86}" dt="2023-11-15T16:50:58.002" v="53"/>
      <pc:docMkLst>
        <pc:docMk/>
      </pc:docMkLst>
      <pc:sldChg chg="addSp delSp modSp mod setBg addAnim setClrOvrMap">
        <pc:chgData name="Arie G McDaniel" userId="S::307190228@stu.chino.k12.ca.us::aff4db54-31e1-40ce-9e50-5985f2f831a2" providerId="AD" clId="Web-{E3CA1C16-1C5E-C9A4-E17A-41541F898B86}" dt="2023-11-15T16:50:58.002" v="53"/>
        <pc:sldMkLst>
          <pc:docMk/>
          <pc:sldMk cId="109857222" sldId="256"/>
        </pc:sldMkLst>
        <pc:spChg chg="mod">
          <ac:chgData name="Arie G McDaniel" userId="S::307190228@stu.chino.k12.ca.us::aff4db54-31e1-40ce-9e50-5985f2f831a2" providerId="AD" clId="Web-{E3CA1C16-1C5E-C9A4-E17A-41541F898B86}" dt="2023-11-15T16:50:54.346" v="5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rie G McDaniel" userId="S::307190228@stu.chino.k12.ca.us::aff4db54-31e1-40ce-9e50-5985f2f831a2" providerId="AD" clId="Web-{E3CA1C16-1C5E-C9A4-E17A-41541F898B86}" dt="2023-11-15T16:50:54.346" v="5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rie G McDaniel" userId="S::307190228@stu.chino.k12.ca.us::aff4db54-31e1-40ce-9e50-5985f2f831a2" providerId="AD" clId="Web-{E3CA1C16-1C5E-C9A4-E17A-41541F898B86}" dt="2023-11-15T16:50:58.002" v="53"/>
          <ac:spMkLst>
            <pc:docMk/>
            <pc:sldMk cId="109857222" sldId="256"/>
            <ac:spMk id="6" creationId="{143DFA1A-9616-44B6-4B66-5A81363106CC}"/>
          </ac:spMkLst>
        </pc:spChg>
        <pc:spChg chg="add">
          <ac:chgData name="Arie G McDaniel" userId="S::307190228@stu.chino.k12.ca.us::aff4db54-31e1-40ce-9e50-5985f2f831a2" providerId="AD" clId="Web-{E3CA1C16-1C5E-C9A4-E17A-41541F898B86}" dt="2023-11-15T16:50:54.346" v="50"/>
          <ac:spMkLst>
            <pc:docMk/>
            <pc:sldMk cId="109857222" sldId="256"/>
            <ac:spMk id="11" creationId="{71B2258F-86CA-4D4D-8270-BC05FCDEBFB3}"/>
          </ac:spMkLst>
        </pc:spChg>
        <pc:picChg chg="add del mod">
          <ac:chgData name="Arie G McDaniel" userId="S::307190228@stu.chino.k12.ca.us::aff4db54-31e1-40ce-9e50-5985f2f831a2" providerId="AD" clId="Web-{E3CA1C16-1C5E-C9A4-E17A-41541F898B86}" dt="2023-11-15T16:49:32.765" v="45"/>
          <ac:picMkLst>
            <pc:docMk/>
            <pc:sldMk cId="109857222" sldId="256"/>
            <ac:picMk id="4" creationId="{9A0CBEF5-D24D-5C1A-9C66-0D4007BA0C85}"/>
          </ac:picMkLst>
        </pc:picChg>
        <pc:picChg chg="add del mod ord">
          <ac:chgData name="Arie G McDaniel" userId="S::307190228@stu.chino.k12.ca.us::aff4db54-31e1-40ce-9e50-5985f2f831a2" providerId="AD" clId="Web-{E3CA1C16-1C5E-C9A4-E17A-41541F898B86}" dt="2023-11-15T16:50:58.002" v="53"/>
          <ac:picMkLst>
            <pc:docMk/>
            <pc:sldMk cId="109857222" sldId="256"/>
            <ac:picMk id="5" creationId="{F0233EF4-0D68-7087-0988-006C303A9451}"/>
          </ac:picMkLst>
        </pc:picChg>
      </pc:sldChg>
      <pc:sldChg chg="modSp">
        <pc:chgData name="Arie G McDaniel" userId="S::307190228@stu.chino.k12.ca.us::aff4db54-31e1-40ce-9e50-5985f2f831a2" providerId="AD" clId="Web-{E3CA1C16-1C5E-C9A4-E17A-41541F898B86}" dt="2023-11-15T16:18:26.501" v="43" actId="20577"/>
        <pc:sldMkLst>
          <pc:docMk/>
          <pc:sldMk cId="522599031" sldId="258"/>
        </pc:sldMkLst>
        <pc:spChg chg="mod">
          <ac:chgData name="Arie G McDaniel" userId="S::307190228@stu.chino.k12.ca.us::aff4db54-31e1-40ce-9e50-5985f2f831a2" providerId="AD" clId="Web-{E3CA1C16-1C5E-C9A4-E17A-41541F898B86}" dt="2023-11-15T16:18:26.501" v="43" actId="20577"/>
          <ac:spMkLst>
            <pc:docMk/>
            <pc:sldMk cId="522599031" sldId="258"/>
            <ac:spMk id="3" creationId="{B1CF4FC1-C05A-2562-BB0C-B58C687B8830}"/>
          </ac:spMkLst>
        </pc:spChg>
      </pc:sldChg>
      <pc:sldChg chg="modSp">
        <pc:chgData name="Arie G McDaniel" userId="S::307190228@stu.chino.k12.ca.us::aff4db54-31e1-40ce-9e50-5985f2f831a2" providerId="AD" clId="Web-{E3CA1C16-1C5E-C9A4-E17A-41541F898B86}" dt="2023-11-15T16:15:12.301" v="42" actId="20577"/>
        <pc:sldMkLst>
          <pc:docMk/>
          <pc:sldMk cId="2457713742" sldId="259"/>
        </pc:sldMkLst>
        <pc:spChg chg="mod">
          <ac:chgData name="Arie G McDaniel" userId="S::307190228@stu.chino.k12.ca.us::aff4db54-31e1-40ce-9e50-5985f2f831a2" providerId="AD" clId="Web-{E3CA1C16-1C5E-C9A4-E17A-41541F898B86}" dt="2023-11-15T16:15:12.301" v="42" actId="20577"/>
          <ac:spMkLst>
            <pc:docMk/>
            <pc:sldMk cId="2457713742" sldId="259"/>
            <ac:spMk id="3" creationId="{89F1312B-02D1-88CE-8257-5D1F122A0684}"/>
          </ac:spMkLst>
        </pc:spChg>
      </pc:sldChg>
      <pc:sldChg chg="modSp">
        <pc:chgData name="Arie G McDaniel" userId="S::307190228@stu.chino.k12.ca.us::aff4db54-31e1-40ce-9e50-5985f2f831a2" providerId="AD" clId="Web-{E3CA1C16-1C5E-C9A4-E17A-41541F898B86}" dt="2023-11-15T16:13:02.231" v="4" actId="20577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E3CA1C16-1C5E-C9A4-E17A-41541F898B86}" dt="2023-11-15T16:13:02.231" v="4" actId="20577"/>
          <ac:spMkLst>
            <pc:docMk/>
            <pc:sldMk cId="1442427101" sldId="260"/>
            <ac:spMk id="3" creationId="{637C99FC-76E1-1E08-8FA7-00F2263B72F2}"/>
          </ac:spMkLst>
        </pc:spChg>
      </pc:sldChg>
    </pc:docChg>
  </pc:docChgLst>
  <pc:docChgLst>
    <pc:chgData name="Arie G McDaniel" userId="S::307190228@stu.chino.k12.ca.us::aff4db54-31e1-40ce-9e50-5985f2f831a2" providerId="AD" clId="Web-{7295B31D-EF96-474A-BEC8-C0B65C23A349}"/>
    <pc:docChg chg="modSld">
      <pc:chgData name="Arie G McDaniel" userId="S::307190228@stu.chino.k12.ca.us::aff4db54-31e1-40ce-9e50-5985f2f831a2" providerId="AD" clId="Web-{7295B31D-EF96-474A-BEC8-C0B65C23A349}" dt="2023-11-17T17:40:28.762" v="64" actId="20577"/>
      <pc:docMkLst>
        <pc:docMk/>
      </pc:docMkLst>
      <pc:sldChg chg="modSp">
        <pc:chgData name="Arie G McDaniel" userId="S::307190228@stu.chino.k12.ca.us::aff4db54-31e1-40ce-9e50-5985f2f831a2" providerId="AD" clId="Web-{7295B31D-EF96-474A-BEC8-C0B65C23A349}" dt="2023-11-17T17:40:28.762" v="64" actId="20577"/>
        <pc:sldMkLst>
          <pc:docMk/>
          <pc:sldMk cId="178391501" sldId="257"/>
        </pc:sldMkLst>
        <pc:spChg chg="mod">
          <ac:chgData name="Arie G McDaniel" userId="S::307190228@stu.chino.k12.ca.us::aff4db54-31e1-40ce-9e50-5985f2f831a2" providerId="AD" clId="Web-{7295B31D-EF96-474A-BEC8-C0B65C23A349}" dt="2023-11-17T17:40:28.762" v="64" actId="20577"/>
          <ac:spMkLst>
            <pc:docMk/>
            <pc:sldMk cId="178391501" sldId="257"/>
            <ac:spMk id="3" creationId="{FDE41802-3719-1710-4FE3-F958140EECAD}"/>
          </ac:spMkLst>
        </pc:spChg>
      </pc:sldChg>
      <pc:sldChg chg="modSp">
        <pc:chgData name="Arie G McDaniel" userId="S::307190228@stu.chino.k12.ca.us::aff4db54-31e1-40ce-9e50-5985f2f831a2" providerId="AD" clId="Web-{7295B31D-EF96-474A-BEC8-C0B65C23A349}" dt="2023-11-17T17:37:32.445" v="60" actId="20577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7295B31D-EF96-474A-BEC8-C0B65C23A349}" dt="2023-11-17T17:37:32.445" v="60" actId="20577"/>
          <ac:spMkLst>
            <pc:docMk/>
            <pc:sldMk cId="1442427101" sldId="260"/>
            <ac:spMk id="3" creationId="{637C99FC-76E1-1E08-8FA7-00F2263B72F2}"/>
          </ac:spMkLst>
        </pc:spChg>
      </pc:sldChg>
    </pc:docChg>
  </pc:docChgLst>
  <pc:docChgLst>
    <pc:chgData name="Arie G McDaniel" userId="S::307190228@stu.chino.k12.ca.us::aff4db54-31e1-40ce-9e50-5985f2f831a2" providerId="AD" clId="Web-{CC73D0E7-0A3D-D728-2321-438BEC7AA538}"/>
    <pc:docChg chg="modSld sldOrd">
      <pc:chgData name="Arie G McDaniel" userId="S::307190228@stu.chino.k12.ca.us::aff4db54-31e1-40ce-9e50-5985f2f831a2" providerId="AD" clId="Web-{CC73D0E7-0A3D-D728-2321-438BEC7AA538}" dt="2023-11-16T18:23:18.163" v="139" actId="20577"/>
      <pc:docMkLst>
        <pc:docMk/>
      </pc:docMkLst>
      <pc:sldChg chg="modSp modTransition addAnim delAnim">
        <pc:chgData name="Arie G McDaniel" userId="S::307190228@stu.chino.k12.ca.us::aff4db54-31e1-40ce-9e50-5985f2f831a2" providerId="AD" clId="Web-{CC73D0E7-0A3D-D728-2321-438BEC7AA538}" dt="2023-11-16T18:14:24.595" v="132"/>
        <pc:sldMkLst>
          <pc:docMk/>
          <pc:sldMk cId="109857222" sldId="256"/>
        </pc:sldMkLst>
        <pc:spChg chg="mod">
          <ac:chgData name="Arie G McDaniel" userId="S::307190228@stu.chino.k12.ca.us::aff4db54-31e1-40ce-9e50-5985f2f831a2" providerId="AD" clId="Web-{CC73D0E7-0A3D-D728-2321-438BEC7AA538}" dt="2023-11-16T17:56:39.335" v="0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Transition">
        <pc:chgData name="Arie G McDaniel" userId="S::307190228@stu.chino.k12.ca.us::aff4db54-31e1-40ce-9e50-5985f2f831a2" providerId="AD" clId="Web-{CC73D0E7-0A3D-D728-2321-438BEC7AA538}" dt="2023-11-16T18:13:42.515" v="128"/>
        <pc:sldMkLst>
          <pc:docMk/>
          <pc:sldMk cId="178391501" sldId="257"/>
        </pc:sldMkLst>
      </pc:sldChg>
      <pc:sldChg chg="addSp delSp modSp mod modTransition setBg">
        <pc:chgData name="Arie G McDaniel" userId="S::307190228@stu.chino.k12.ca.us::aff4db54-31e1-40ce-9e50-5985f2f831a2" providerId="AD" clId="Web-{CC73D0E7-0A3D-D728-2321-438BEC7AA538}" dt="2023-11-16T18:15:56.614" v="134"/>
        <pc:sldMkLst>
          <pc:docMk/>
          <pc:sldMk cId="522599031" sldId="258"/>
        </pc:sldMkLst>
        <pc:spChg chg="mod ord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2" creationId="{58D066AD-2C87-4F4A-BCEF-D7B216041DDD}"/>
          </ac:spMkLst>
        </pc:spChg>
        <pc:spChg chg="mod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3" creationId="{B1CF4FC1-C05A-2562-BB0C-B58C687B8830}"/>
          </ac:spMkLst>
        </pc:spChg>
        <pc:spChg chg="del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9" creationId="{79BB35BC-D5C2-4C8B-A22A-A71E6191913B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14" creationId="{E0B3B37B-5EEE-4DC4-802A-66F9A2C94B7D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16" creationId="{494CEDA0-FD8E-491B-8792-69F93BDA3937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18" creationId="{0FD3EBBB-DFE8-4525-B1BF-BE7BBC8DFA7C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7:57:25.133" v="1"/>
          <ac:spMkLst>
            <pc:docMk/>
            <pc:sldMk cId="522599031" sldId="258"/>
            <ac:spMk id="20" creationId="{A9362A14-6FB8-4FFC-AAA0-2E5AFF8A8D36}"/>
          </ac:spMkLst>
        </pc:spChg>
        <pc:picChg chg="mod">
          <ac:chgData name="Arie G McDaniel" userId="S::307190228@stu.chino.k12.ca.us::aff4db54-31e1-40ce-9e50-5985f2f831a2" providerId="AD" clId="Web-{CC73D0E7-0A3D-D728-2321-438BEC7AA538}" dt="2023-11-16T17:57:25.133" v="1"/>
          <ac:picMkLst>
            <pc:docMk/>
            <pc:sldMk cId="522599031" sldId="258"/>
            <ac:picMk id="5" creationId="{F29A778D-6912-51FA-38FF-547B988D5D60}"/>
          </ac:picMkLst>
        </pc:picChg>
      </pc:sldChg>
      <pc:sldChg chg="modSp modTransition">
        <pc:chgData name="Arie G McDaniel" userId="S::307190228@stu.chino.k12.ca.us::aff4db54-31e1-40ce-9e50-5985f2f831a2" providerId="AD" clId="Web-{CC73D0E7-0A3D-D728-2321-438BEC7AA538}" dt="2023-11-16T18:15:50.130" v="133"/>
        <pc:sldMkLst>
          <pc:docMk/>
          <pc:sldMk cId="2457713742" sldId="259"/>
        </pc:sldMkLst>
        <pc:picChg chg="mod">
          <ac:chgData name="Arie G McDaniel" userId="S::307190228@stu.chino.k12.ca.us::aff4db54-31e1-40ce-9e50-5985f2f831a2" providerId="AD" clId="Web-{CC73D0E7-0A3D-D728-2321-438BEC7AA538}" dt="2023-11-16T17:58:20.354" v="4" actId="1076"/>
          <ac:picMkLst>
            <pc:docMk/>
            <pc:sldMk cId="2457713742" sldId="259"/>
            <ac:picMk id="8" creationId="{11F2D949-6608-5EEF-1500-A99DA2261A99}"/>
          </ac:picMkLst>
        </pc:picChg>
      </pc:sldChg>
      <pc:sldChg chg="modTransition">
        <pc:chgData name="Arie G McDaniel" userId="S::307190228@stu.chino.k12.ca.us::aff4db54-31e1-40ce-9e50-5985f2f831a2" providerId="AD" clId="Web-{CC73D0E7-0A3D-D728-2321-438BEC7AA538}" dt="2023-11-16T18:13:03.232" v="124"/>
        <pc:sldMkLst>
          <pc:docMk/>
          <pc:sldMk cId="1442427101" sldId="260"/>
        </pc:sldMkLst>
      </pc:sldChg>
      <pc:sldChg chg="modSp ord modTransition">
        <pc:chgData name="Arie G McDaniel" userId="S::307190228@stu.chino.k12.ca.us::aff4db54-31e1-40ce-9e50-5985f2f831a2" providerId="AD" clId="Web-{CC73D0E7-0A3D-D728-2321-438BEC7AA538}" dt="2023-11-16T18:23:09.038" v="138"/>
        <pc:sldMkLst>
          <pc:docMk/>
          <pc:sldMk cId="2999972281" sldId="261"/>
        </pc:sldMkLst>
        <pc:picChg chg="mod">
          <ac:chgData name="Arie G McDaniel" userId="S::307190228@stu.chino.k12.ca.us::aff4db54-31e1-40ce-9e50-5985f2f831a2" providerId="AD" clId="Web-{CC73D0E7-0A3D-D728-2321-438BEC7AA538}" dt="2023-11-16T17:58:38.308" v="5" actId="1076"/>
          <ac:picMkLst>
            <pc:docMk/>
            <pc:sldMk cId="2999972281" sldId="261"/>
            <ac:picMk id="2" creationId="{E45914CD-02DF-7967-E7CB-42108B3D07B4}"/>
          </ac:picMkLst>
        </pc:picChg>
      </pc:sldChg>
      <pc:sldChg chg="addSp delSp modSp modTransition">
        <pc:chgData name="Arie G McDaniel" userId="S::307190228@stu.chino.k12.ca.us::aff4db54-31e1-40ce-9e50-5985f2f831a2" providerId="AD" clId="Web-{CC73D0E7-0A3D-D728-2321-438BEC7AA538}" dt="2023-11-16T18:23:18.163" v="139" actId="20577"/>
        <pc:sldMkLst>
          <pc:docMk/>
          <pc:sldMk cId="3689484354" sldId="262"/>
        </pc:sldMkLst>
        <pc:spChg chg="del">
          <ac:chgData name="Arie G McDaniel" userId="S::307190228@stu.chino.k12.ca.us::aff4db54-31e1-40ce-9e50-5985f2f831a2" providerId="AD" clId="Web-{CC73D0E7-0A3D-D728-2321-438BEC7AA538}" dt="2023-11-16T17:58:48.777" v="6"/>
          <ac:spMkLst>
            <pc:docMk/>
            <pc:sldMk cId="3689484354" sldId="262"/>
            <ac:spMk id="3" creationId="{000C4E31-E251-4B10-61C8-D184F2950B11}"/>
          </ac:spMkLst>
        </pc:spChg>
        <pc:spChg chg="add del mod">
          <ac:chgData name="Arie G McDaniel" userId="S::307190228@stu.chino.k12.ca.us::aff4db54-31e1-40ce-9e50-5985f2f831a2" providerId="AD" clId="Web-{CC73D0E7-0A3D-D728-2321-438BEC7AA538}" dt="2023-11-16T18:01:20.689" v="7"/>
          <ac:spMkLst>
            <pc:docMk/>
            <pc:sldMk cId="3689484354" sldId="262"/>
            <ac:spMk id="5" creationId="{C1E51940-7578-46BE-82FB-97E7347E5365}"/>
          </ac:spMkLst>
        </pc:spChg>
        <pc:spChg chg="add del mod">
          <ac:chgData name="Arie G McDaniel" userId="S::307190228@stu.chino.k12.ca.us::aff4db54-31e1-40ce-9e50-5985f2f831a2" providerId="AD" clId="Web-{CC73D0E7-0A3D-D728-2321-438BEC7AA538}" dt="2023-11-16T18:03:06.787" v="17"/>
          <ac:spMkLst>
            <pc:docMk/>
            <pc:sldMk cId="3689484354" sldId="262"/>
            <ac:spMk id="9" creationId="{5838A0A7-4B12-ECDF-7F1F-375F9DE9C975}"/>
          </ac:spMkLst>
        </pc:spChg>
        <pc:spChg chg="add mod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11" creationId="{2A5F3033-6174-4495-F944-7BA3D19E3D3C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16" creationId="{E0B3B37B-5EEE-4DC4-802A-66F9A2C94B7D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17" creationId="{0FD3EBBB-DFE8-4525-B1BF-BE7BBC8DFA7C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18" creationId="{494CEDA0-FD8E-491B-8792-69F93BDA3937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19" creationId="{A9362A14-6FB8-4FFC-AAA0-2E5AFF8A8D36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1:57.503" v="11"/>
          <ac:spMkLst>
            <pc:docMk/>
            <pc:sldMk cId="3689484354" sldId="262"/>
            <ac:spMk id="20" creationId="{1DE841C7-70AB-207F-1991-39A339D397CA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162" v="22"/>
          <ac:spMkLst>
            <pc:docMk/>
            <pc:sldMk cId="3689484354" sldId="262"/>
            <ac:spMk id="23" creationId="{4021413B-08D3-2D3F-8C39-93D2BF5B1093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162" v="22"/>
          <ac:spMkLst>
            <pc:docMk/>
            <pc:sldMk cId="3689484354" sldId="262"/>
            <ac:spMk id="26" creationId="{E0B3B37B-5EEE-4DC4-802A-66F9A2C94B7D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162" v="22"/>
          <ac:spMkLst>
            <pc:docMk/>
            <pc:sldMk cId="3689484354" sldId="262"/>
            <ac:spMk id="28" creationId="{494CEDA0-FD8E-491B-8792-69F93BDA3937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162" v="22"/>
          <ac:spMkLst>
            <pc:docMk/>
            <pc:sldMk cId="3689484354" sldId="262"/>
            <ac:spMk id="30" creationId="{0FD3EBBB-DFE8-4525-B1BF-BE7BBC8DFA7C}"/>
          </ac:spMkLst>
        </pc:spChg>
        <pc:spChg chg="add del">
          <ac:chgData name="Arie G McDaniel" userId="S::307190228@stu.chino.k12.ca.us::aff4db54-31e1-40ce-9e50-5985f2f831a2" providerId="AD" clId="Web-{CC73D0E7-0A3D-D728-2321-438BEC7AA538}" dt="2023-11-16T18:03:16.162" v="22"/>
          <ac:spMkLst>
            <pc:docMk/>
            <pc:sldMk cId="3689484354" sldId="262"/>
            <ac:spMk id="32" creationId="{A9362A14-6FB8-4FFC-AAA0-2E5AFF8A8D36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34" creationId="{7C432AFE-B3D2-4BFF-BF8F-96C27AFF1AC7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35" creationId="{AF2F604E-43BE-4DC3-B983-E071523364F8}"/>
          </ac:spMkLst>
        </pc:spChg>
        <pc:spChg chg="add">
          <ac:chgData name="Arie G McDaniel" userId="S::307190228@stu.chino.k12.ca.us::aff4db54-31e1-40ce-9e50-5985f2f831a2" providerId="AD" clId="Web-{CC73D0E7-0A3D-D728-2321-438BEC7AA538}" dt="2023-11-16T18:03:16.537" v="23"/>
          <ac:spMkLst>
            <pc:docMk/>
            <pc:sldMk cId="3689484354" sldId="262"/>
            <ac:spMk id="36" creationId="{08C9B587-E65E-4B52-B37C-ABEBB6E87928}"/>
          </ac:spMkLst>
        </pc:spChg>
        <pc:spChg chg="add mod">
          <ac:chgData name="Arie G McDaniel" userId="S::307190228@stu.chino.k12.ca.us::aff4db54-31e1-40ce-9e50-5985f2f831a2" providerId="AD" clId="Web-{CC73D0E7-0A3D-D728-2321-438BEC7AA538}" dt="2023-11-16T18:23:18.163" v="139" actId="20577"/>
          <ac:spMkLst>
            <pc:docMk/>
            <pc:sldMk cId="3689484354" sldId="262"/>
            <ac:spMk id="37" creationId="{04F3BA73-36EC-B58C-1119-985415921E01}"/>
          </ac:spMkLst>
        </pc:spChg>
        <pc:picChg chg="del">
          <ac:chgData name="Arie G McDaniel" userId="S::307190228@stu.chino.k12.ca.us::aff4db54-31e1-40ce-9e50-5985f2f831a2" providerId="AD" clId="Web-{CC73D0E7-0A3D-D728-2321-438BEC7AA538}" dt="2023-11-16T17:58:48.777" v="6"/>
          <ac:picMkLst>
            <pc:docMk/>
            <pc:sldMk cId="3689484354" sldId="262"/>
            <ac:picMk id="2" creationId="{018E1E0D-D77F-457A-3304-2520F1C1AB38}"/>
          </ac:picMkLst>
        </pc:picChg>
        <pc:picChg chg="add del mod ord">
          <ac:chgData name="Arie G McDaniel" userId="S::307190228@stu.chino.k12.ca.us::aff4db54-31e1-40ce-9e50-5985f2f831a2" providerId="AD" clId="Web-{CC73D0E7-0A3D-D728-2321-438BEC7AA538}" dt="2023-11-16T18:02:16.129" v="16"/>
          <ac:picMkLst>
            <pc:docMk/>
            <pc:sldMk cId="3689484354" sldId="262"/>
            <ac:picMk id="6" creationId="{B80769FF-4300-8DFA-C34D-6C44E4ECCD0F}"/>
          </ac:picMkLst>
        </pc:picChg>
        <pc:picChg chg="add del mod ord">
          <ac:chgData name="Arie G McDaniel" userId="S::307190228@stu.chino.k12.ca.us::aff4db54-31e1-40ce-9e50-5985f2f831a2" providerId="AD" clId="Web-{CC73D0E7-0A3D-D728-2321-438BEC7AA538}" dt="2023-11-16T18:01:59.331" v="12"/>
          <ac:picMkLst>
            <pc:docMk/>
            <pc:sldMk cId="3689484354" sldId="262"/>
            <ac:picMk id="7" creationId="{88700F0D-58AE-3BED-3EB6-5F0CD0E107D5}"/>
          </ac:picMkLst>
        </pc:picChg>
        <pc:picChg chg="add mod ord">
          <ac:chgData name="Arie G McDaniel" userId="S::307190228@stu.chino.k12.ca.us::aff4db54-31e1-40ce-9e50-5985f2f831a2" providerId="AD" clId="Web-{CC73D0E7-0A3D-D728-2321-438BEC7AA538}" dt="2023-11-16T18:03:16.537" v="23"/>
          <ac:picMkLst>
            <pc:docMk/>
            <pc:sldMk cId="3689484354" sldId="262"/>
            <ac:picMk id="10" creationId="{CAE6D86D-C5C9-7E11-16D8-CD39991E4B95}"/>
          </ac:picMkLst>
        </pc:picChg>
        <pc:inkChg chg="add del">
          <ac:chgData name="Arie G McDaniel" userId="S::307190228@stu.chino.k12.ca.us::aff4db54-31e1-40ce-9e50-5985f2f831a2" providerId="AD" clId="Web-{CC73D0E7-0A3D-D728-2321-438BEC7AA538}" dt="2023-11-16T18:05:12.480" v="81"/>
          <ac:inkMkLst>
            <pc:docMk/>
            <pc:sldMk cId="3689484354" sldId="262"/>
            <ac:inkMk id="13" creationId="{D2135F79-2DAA-7899-6C00-038DFF5117A8}"/>
          </ac:inkMkLst>
        </pc:inkChg>
        <pc:inkChg chg="add">
          <ac:chgData name="Arie G McDaniel" userId="S::307190228@stu.chino.k12.ca.us::aff4db54-31e1-40ce-9e50-5985f2f831a2" providerId="AD" clId="Web-{CC73D0E7-0A3D-D728-2321-438BEC7AA538}" dt="2023-11-16T18:04:44.947" v="56"/>
          <ac:inkMkLst>
            <pc:docMk/>
            <pc:sldMk cId="3689484354" sldId="262"/>
            <ac:inkMk id="14" creationId="{FAB3CEEA-2C7A-ED90-42E1-5D4A39F17F0D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0.995" v="70"/>
          <ac:inkMkLst>
            <pc:docMk/>
            <pc:sldMk cId="3689484354" sldId="262"/>
            <ac:inkMk id="15" creationId="{B71A6175-8311-61E5-B306-7B1086A3A657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0.995" v="69"/>
          <ac:inkMkLst>
            <pc:docMk/>
            <pc:sldMk cId="3689484354" sldId="262"/>
            <ac:inkMk id="21" creationId="{84592255-AD3F-D5B4-0DBD-21465F70504B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02.292" v="62"/>
          <ac:inkMkLst>
            <pc:docMk/>
            <pc:sldMk cId="3689484354" sldId="262"/>
            <ac:inkMk id="22" creationId="{0A06E7D6-8A03-A27B-D7DF-56B022377444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02.292" v="61"/>
          <ac:inkMkLst>
            <pc:docMk/>
            <pc:sldMk cId="3689484354" sldId="262"/>
            <ac:inkMk id="24" creationId="{ED095243-A9F2-561A-0FB5-C7DDF5B47B89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0.995" v="68"/>
          <ac:inkMkLst>
            <pc:docMk/>
            <pc:sldMk cId="3689484354" sldId="262"/>
            <ac:inkMk id="25" creationId="{C295C7F0-B0F8-8AC4-4944-903883123B61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480" v="80"/>
          <ac:inkMkLst>
            <pc:docMk/>
            <pc:sldMk cId="3689484354" sldId="262"/>
            <ac:inkMk id="27" creationId="{86B6E5A7-B09D-FD49-E3E8-9DB4A28D433A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0.995" v="67"/>
          <ac:inkMkLst>
            <pc:docMk/>
            <pc:sldMk cId="3689484354" sldId="262"/>
            <ac:inkMk id="29" creationId="{1D5A8B5A-8682-034B-DA4D-B59E53DEF7F5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1.901" v="75"/>
          <ac:inkMkLst>
            <pc:docMk/>
            <pc:sldMk cId="3689484354" sldId="262"/>
            <ac:inkMk id="31" creationId="{B9ACA0CE-E22B-43A9-ADB6-DC72C637160E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1.901" v="74"/>
          <ac:inkMkLst>
            <pc:docMk/>
            <pc:sldMk cId="3689484354" sldId="262"/>
            <ac:inkMk id="33" creationId="{CB6989B7-CA15-DBA3-6B94-E0939F619CBD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1.901" v="73"/>
          <ac:inkMkLst>
            <pc:docMk/>
            <pc:sldMk cId="3689484354" sldId="262"/>
            <ac:inkMk id="38" creationId="{6FBE3FAB-7EAA-8ED2-1DDE-40D9241AE78D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480" v="79"/>
          <ac:inkMkLst>
            <pc:docMk/>
            <pc:sldMk cId="3689484354" sldId="262"/>
            <ac:inkMk id="39" creationId="{258AC5F8-AFB4-0D16-9824-18A77198DA35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480" v="78"/>
          <ac:inkMkLst>
            <pc:docMk/>
            <pc:sldMk cId="3689484354" sldId="262"/>
            <ac:inkMk id="40" creationId="{A19C57F9-3FFF-EC6D-A1FB-D7626E2D4F5F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917" v="91"/>
          <ac:inkMkLst>
            <pc:docMk/>
            <pc:sldMk cId="3689484354" sldId="262"/>
            <ac:inkMk id="41" creationId="{A264F157-0E90-0478-7388-436CDDA7BAD6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917" v="90"/>
          <ac:inkMkLst>
            <pc:docMk/>
            <pc:sldMk cId="3689484354" sldId="262"/>
            <ac:inkMk id="42" creationId="{62222244-165B-C044-89AE-F63228AE658C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917" v="89"/>
          <ac:inkMkLst>
            <pc:docMk/>
            <pc:sldMk cId="3689484354" sldId="262"/>
            <ac:inkMk id="43" creationId="{B431B01B-10E4-3582-F810-31A9845C0373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917" v="88"/>
          <ac:inkMkLst>
            <pc:docMk/>
            <pc:sldMk cId="3689484354" sldId="262"/>
            <ac:inkMk id="44" creationId="{CB730441-EC36-5D80-BEC1-1578362ECC4D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2.917" v="87"/>
          <ac:inkMkLst>
            <pc:docMk/>
            <pc:sldMk cId="3689484354" sldId="262"/>
            <ac:inkMk id="45" creationId="{AA4B7B07-A2FB-12B6-3D4A-281B82D80D5C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3.651" v="100"/>
          <ac:inkMkLst>
            <pc:docMk/>
            <pc:sldMk cId="3689484354" sldId="262"/>
            <ac:inkMk id="46" creationId="{AAE08245-5025-3A4E-6321-C27F14476C51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3.651" v="99"/>
          <ac:inkMkLst>
            <pc:docMk/>
            <pc:sldMk cId="3689484354" sldId="262"/>
            <ac:inkMk id="47" creationId="{E0D7D88D-7E09-ACF0-BA76-73ECB29B858C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3.933" v="101"/>
          <ac:inkMkLst>
            <pc:docMk/>
            <pc:sldMk cId="3689484354" sldId="262"/>
            <ac:inkMk id="48" creationId="{5BEF1435-CB08-36B8-8FC7-4A56E6EE95C1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3.292" v="98"/>
          <ac:inkMkLst>
            <pc:docMk/>
            <pc:sldMk cId="3689484354" sldId="262"/>
            <ac:inkMk id="49" creationId="{5B6D6626-F34D-CF23-AA9D-6B1CCCBC8000}"/>
          </ac:inkMkLst>
        </pc:inkChg>
        <pc:inkChg chg="add del">
          <ac:chgData name="Arie G McDaniel" userId="S::307190228@stu.chino.k12.ca.us::aff4db54-31e1-40ce-9e50-5985f2f831a2" providerId="AD" clId="Web-{CC73D0E7-0A3D-D728-2321-438BEC7AA538}" dt="2023-11-16T18:05:13.292" v="97"/>
          <ac:inkMkLst>
            <pc:docMk/>
            <pc:sldMk cId="3689484354" sldId="262"/>
            <ac:inkMk id="50" creationId="{4493A7FB-DF15-8AFF-31B3-4BD42CE273FB}"/>
          </ac:inkMkLst>
        </pc:inkChg>
        <pc:inkChg chg="add">
          <ac:chgData name="Arie G McDaniel" userId="S::307190228@stu.chino.k12.ca.us::aff4db54-31e1-40ce-9e50-5985f2f831a2" providerId="AD" clId="Web-{CC73D0E7-0A3D-D728-2321-438BEC7AA538}" dt="2023-11-16T18:05:14.105" v="102"/>
          <ac:inkMkLst>
            <pc:docMk/>
            <pc:sldMk cId="3689484354" sldId="262"/>
            <ac:inkMk id="51" creationId="{489826F4-75D8-92EA-5199-C3D175255D8E}"/>
          </ac:inkMkLst>
        </pc:inkChg>
      </pc:sldChg>
    </pc:docChg>
  </pc:docChgLst>
  <pc:docChgLst>
    <pc:chgData name="Arie G McDaniel" userId="S::307190228@stu.chino.k12.ca.us::aff4db54-31e1-40ce-9e50-5985f2f831a2" providerId="AD" clId="Web-{D00F0FF9-3C61-4030-8A1C-1C31D58407C4}"/>
    <pc:docChg chg="modSld">
      <pc:chgData name="Arie G McDaniel" userId="S::307190228@stu.chino.k12.ca.us::aff4db54-31e1-40ce-9e50-5985f2f831a2" providerId="AD" clId="Web-{D00F0FF9-3C61-4030-8A1C-1C31D58407C4}" dt="2023-11-15T17:50:03.745" v="161" actId="20577"/>
      <pc:docMkLst>
        <pc:docMk/>
      </pc:docMkLst>
      <pc:sldChg chg="modSp">
        <pc:chgData name="Arie G McDaniel" userId="S::307190228@stu.chino.k12.ca.us::aff4db54-31e1-40ce-9e50-5985f2f831a2" providerId="AD" clId="Web-{D00F0FF9-3C61-4030-8A1C-1C31D58407C4}" dt="2023-11-15T17:50:03.745" v="161" actId="20577"/>
        <pc:sldMkLst>
          <pc:docMk/>
          <pc:sldMk cId="522599031" sldId="258"/>
        </pc:sldMkLst>
        <pc:spChg chg="mod">
          <ac:chgData name="Arie G McDaniel" userId="S::307190228@stu.chino.k12.ca.us::aff4db54-31e1-40ce-9e50-5985f2f831a2" providerId="AD" clId="Web-{D00F0FF9-3C61-4030-8A1C-1C31D58407C4}" dt="2023-11-15T17:50:03.745" v="161" actId="20577"/>
          <ac:spMkLst>
            <pc:docMk/>
            <pc:sldMk cId="522599031" sldId="258"/>
            <ac:spMk id="3" creationId="{B1CF4FC1-C05A-2562-BB0C-B58C687B8830}"/>
          </ac:spMkLst>
        </pc:spChg>
      </pc:sldChg>
      <pc:sldChg chg="modSp">
        <pc:chgData name="Arie G McDaniel" userId="S::307190228@stu.chino.k12.ca.us::aff4db54-31e1-40ce-9e50-5985f2f831a2" providerId="AD" clId="Web-{D00F0FF9-3C61-4030-8A1C-1C31D58407C4}" dt="2023-11-15T17:42:27.447" v="82" actId="20577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D00F0FF9-3C61-4030-8A1C-1C31D58407C4}" dt="2023-11-15T17:42:27.447" v="82" actId="20577"/>
          <ac:spMkLst>
            <pc:docMk/>
            <pc:sldMk cId="1442427101" sldId="260"/>
            <ac:spMk id="3" creationId="{637C99FC-76E1-1E08-8FA7-00F2263B72F2}"/>
          </ac:spMkLst>
        </pc:spChg>
      </pc:sldChg>
    </pc:docChg>
  </pc:docChgLst>
  <pc:docChgLst>
    <pc:chgData name="Arie G McDaniel" userId="S::307190228@stu.chino.k12.ca.us::aff4db54-31e1-40ce-9e50-5985f2f831a2" providerId="AD" clId="Web-{2AA36DAC-0DA9-43C1-B7E7-C7814D4DB454}"/>
    <pc:docChg chg="addSld modSld">
      <pc:chgData name="Arie G McDaniel" userId="S::307190228@stu.chino.k12.ca.us::aff4db54-31e1-40ce-9e50-5985f2f831a2" providerId="AD" clId="Web-{2AA36DAC-0DA9-43C1-B7E7-C7814D4DB454}" dt="2023-11-08T21:21:39.165" v="78" actId="20577"/>
      <pc:docMkLst>
        <pc:docMk/>
      </pc:docMkLst>
      <pc:sldChg chg="modSp">
        <pc:chgData name="Arie G McDaniel" userId="S::307190228@stu.chino.k12.ca.us::aff4db54-31e1-40ce-9e50-5985f2f831a2" providerId="AD" clId="Web-{2AA36DAC-0DA9-43C1-B7E7-C7814D4DB454}" dt="2023-11-08T20:42:09.191" v="38" actId="20577"/>
        <pc:sldMkLst>
          <pc:docMk/>
          <pc:sldMk cId="109857222" sldId="256"/>
        </pc:sldMkLst>
        <pc:spChg chg="mod">
          <ac:chgData name="Arie G McDaniel" userId="S::307190228@stu.chino.k12.ca.us::aff4db54-31e1-40ce-9e50-5985f2f831a2" providerId="AD" clId="Web-{2AA36DAC-0DA9-43C1-B7E7-C7814D4DB454}" dt="2023-11-08T20:41:58.597" v="3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rie G McDaniel" userId="S::307190228@stu.chino.k12.ca.us::aff4db54-31e1-40ce-9e50-5985f2f831a2" providerId="AD" clId="Web-{2AA36DAC-0DA9-43C1-B7E7-C7814D4DB454}" dt="2023-11-08T20:42:09.191" v="38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rie G McDaniel" userId="S::307190228@stu.chino.k12.ca.us::aff4db54-31e1-40ce-9e50-5985f2f831a2" providerId="AD" clId="Web-{2AA36DAC-0DA9-43C1-B7E7-C7814D4DB454}" dt="2023-11-08T21:21:39.165" v="78" actId="20577"/>
        <pc:sldMkLst>
          <pc:docMk/>
          <pc:sldMk cId="178391501" sldId="257"/>
        </pc:sldMkLst>
        <pc:spChg chg="mod">
          <ac:chgData name="Arie G McDaniel" userId="S::307190228@stu.chino.k12.ca.us::aff4db54-31e1-40ce-9e50-5985f2f831a2" providerId="AD" clId="Web-{2AA36DAC-0DA9-43C1-B7E7-C7814D4DB454}" dt="2023-11-08T21:21:13.696" v="42" actId="20577"/>
          <ac:spMkLst>
            <pc:docMk/>
            <pc:sldMk cId="178391501" sldId="257"/>
            <ac:spMk id="2" creationId="{367BC1C0-C9AD-FFAA-F4C3-155483F4BAE6}"/>
          </ac:spMkLst>
        </pc:spChg>
        <pc:spChg chg="mod">
          <ac:chgData name="Arie G McDaniel" userId="S::307190228@stu.chino.k12.ca.us::aff4db54-31e1-40ce-9e50-5985f2f831a2" providerId="AD" clId="Web-{2AA36DAC-0DA9-43C1-B7E7-C7814D4DB454}" dt="2023-11-08T21:21:39.165" v="78" actId="20577"/>
          <ac:spMkLst>
            <pc:docMk/>
            <pc:sldMk cId="178391501" sldId="257"/>
            <ac:spMk id="3" creationId="{FDE41802-3719-1710-4FE3-F958140EECAD}"/>
          </ac:spMkLst>
        </pc:spChg>
      </pc:sldChg>
      <pc:sldChg chg="new">
        <pc:chgData name="Arie G McDaniel" userId="S::307190228@stu.chino.k12.ca.us::aff4db54-31e1-40ce-9e50-5985f2f831a2" providerId="AD" clId="Web-{2AA36DAC-0DA9-43C1-B7E7-C7814D4DB454}" dt="2023-11-08T20:37:50.074" v="0"/>
        <pc:sldMkLst>
          <pc:docMk/>
          <pc:sldMk cId="522599031" sldId="258"/>
        </pc:sldMkLst>
      </pc:sldChg>
      <pc:sldChg chg="new">
        <pc:chgData name="Arie G McDaniel" userId="S::307190228@stu.chino.k12.ca.us::aff4db54-31e1-40ce-9e50-5985f2f831a2" providerId="AD" clId="Web-{2AA36DAC-0DA9-43C1-B7E7-C7814D4DB454}" dt="2023-11-08T20:37:51.449" v="1"/>
        <pc:sldMkLst>
          <pc:docMk/>
          <pc:sldMk cId="2457713742" sldId="259"/>
        </pc:sldMkLst>
      </pc:sldChg>
      <pc:sldChg chg="new">
        <pc:chgData name="Arie G McDaniel" userId="S::307190228@stu.chino.k12.ca.us::aff4db54-31e1-40ce-9e50-5985f2f831a2" providerId="AD" clId="Web-{2AA36DAC-0DA9-43C1-B7E7-C7814D4DB454}" dt="2023-11-08T20:37:52.371" v="2"/>
        <pc:sldMkLst>
          <pc:docMk/>
          <pc:sldMk cId="1442427101" sldId="260"/>
        </pc:sldMkLst>
      </pc:sldChg>
      <pc:sldChg chg="new">
        <pc:chgData name="Arie G McDaniel" userId="S::307190228@stu.chino.k12.ca.us::aff4db54-31e1-40ce-9e50-5985f2f831a2" providerId="AD" clId="Web-{2AA36DAC-0DA9-43C1-B7E7-C7814D4DB454}" dt="2023-11-08T20:37:53.090" v="3"/>
        <pc:sldMkLst>
          <pc:docMk/>
          <pc:sldMk cId="2999972281" sldId="261"/>
        </pc:sldMkLst>
      </pc:sldChg>
    </pc:docChg>
  </pc:docChgLst>
  <pc:docChgLst>
    <pc:chgData name="Arie G McDaniel" userId="S::307190228@stu.chino.k12.ca.us::aff4db54-31e1-40ce-9e50-5985f2f831a2" providerId="AD" clId="Web-{52334BEF-A4ED-C19F-FFEA-54F523A42562}"/>
    <pc:docChg chg="modSld sldOrd">
      <pc:chgData name="Arie G McDaniel" userId="S::307190228@stu.chino.k12.ca.us::aff4db54-31e1-40ce-9e50-5985f2f831a2" providerId="AD" clId="Web-{52334BEF-A4ED-C19F-FFEA-54F523A42562}" dt="2023-11-14T17:13:43.935" v="294" actId="20577"/>
      <pc:docMkLst>
        <pc:docMk/>
      </pc:docMkLst>
      <pc:sldChg chg="modSp">
        <pc:chgData name="Arie G McDaniel" userId="S::307190228@stu.chino.k12.ca.us::aff4db54-31e1-40ce-9e50-5985f2f831a2" providerId="AD" clId="Web-{52334BEF-A4ED-C19F-FFEA-54F523A42562}" dt="2023-11-14T16:51:12.224" v="141" actId="20577"/>
        <pc:sldMkLst>
          <pc:docMk/>
          <pc:sldMk cId="109857222" sldId="256"/>
        </pc:sldMkLst>
        <pc:spChg chg="mod">
          <ac:chgData name="Arie G McDaniel" userId="S::307190228@stu.chino.k12.ca.us::aff4db54-31e1-40ce-9e50-5985f2f831a2" providerId="AD" clId="Web-{52334BEF-A4ED-C19F-FFEA-54F523A42562}" dt="2023-11-14T16:51:12.224" v="14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rie G McDaniel" userId="S::307190228@stu.chino.k12.ca.us::aff4db54-31e1-40ce-9e50-5985f2f831a2" providerId="AD" clId="Web-{52334BEF-A4ED-C19F-FFEA-54F523A42562}" dt="2023-11-14T16:59:23.214" v="199" actId="20577"/>
        <pc:sldMkLst>
          <pc:docMk/>
          <pc:sldMk cId="178391501" sldId="257"/>
        </pc:sldMkLst>
        <pc:spChg chg="mod">
          <ac:chgData name="Arie G McDaniel" userId="S::307190228@stu.chino.k12.ca.us::aff4db54-31e1-40ce-9e50-5985f2f831a2" providerId="AD" clId="Web-{52334BEF-A4ED-C19F-FFEA-54F523A42562}" dt="2023-11-14T16:59:23.214" v="199" actId="20577"/>
          <ac:spMkLst>
            <pc:docMk/>
            <pc:sldMk cId="178391501" sldId="257"/>
            <ac:spMk id="3" creationId="{FDE41802-3719-1710-4FE3-F958140EECAD}"/>
          </ac:spMkLst>
        </pc:spChg>
      </pc:sldChg>
      <pc:sldChg chg="addSp delSp modSp ord">
        <pc:chgData name="Arie G McDaniel" userId="S::307190228@stu.chino.k12.ca.us::aff4db54-31e1-40ce-9e50-5985f2f831a2" providerId="AD" clId="Web-{52334BEF-A4ED-C19F-FFEA-54F523A42562}" dt="2023-11-14T17:13:43.935" v="294" actId="20577"/>
        <pc:sldMkLst>
          <pc:docMk/>
          <pc:sldMk cId="522599031" sldId="258"/>
        </pc:sldMkLst>
        <pc:spChg chg="mod">
          <ac:chgData name="Arie G McDaniel" userId="S::307190228@stu.chino.k12.ca.us::aff4db54-31e1-40ce-9e50-5985f2f831a2" providerId="AD" clId="Web-{52334BEF-A4ED-C19F-FFEA-54F523A42562}" dt="2023-11-14T17:13:43.935" v="294" actId="20577"/>
          <ac:spMkLst>
            <pc:docMk/>
            <pc:sldMk cId="522599031" sldId="258"/>
            <ac:spMk id="3" creationId="{B1CF4FC1-C05A-2562-BB0C-B58C687B8830}"/>
          </ac:spMkLst>
        </pc:spChg>
        <pc:spChg chg="add del mod">
          <ac:chgData name="Arie G McDaniel" userId="S::307190228@stu.chino.k12.ca.us::aff4db54-31e1-40ce-9e50-5985f2f831a2" providerId="AD" clId="Web-{52334BEF-A4ED-C19F-FFEA-54F523A42562}" dt="2023-11-14T17:01:04.362" v="204"/>
          <ac:spMkLst>
            <pc:docMk/>
            <pc:sldMk cId="522599031" sldId="258"/>
            <ac:spMk id="4" creationId="{4E65BE12-A4B0-D1A8-2BF3-AE8BDEB9442A}"/>
          </ac:spMkLst>
        </pc:spChg>
      </pc:sldChg>
      <pc:sldChg chg="ord">
        <pc:chgData name="Arie G McDaniel" userId="S::307190228@stu.chino.k12.ca.us::aff4db54-31e1-40ce-9e50-5985f2f831a2" providerId="AD" clId="Web-{52334BEF-A4ED-C19F-FFEA-54F523A42562}" dt="2023-11-14T16:56:38.764" v="181"/>
        <pc:sldMkLst>
          <pc:docMk/>
          <pc:sldMk cId="2457713742" sldId="259"/>
        </pc:sldMkLst>
      </pc:sldChg>
      <pc:sldChg chg="addSp delSp modSp">
        <pc:chgData name="Arie G McDaniel" userId="S::307190228@stu.chino.k12.ca.us::aff4db54-31e1-40ce-9e50-5985f2f831a2" providerId="AD" clId="Web-{52334BEF-A4ED-C19F-FFEA-54F523A42562}" dt="2023-11-14T16:55:37.165" v="179"/>
        <pc:sldMkLst>
          <pc:docMk/>
          <pc:sldMk cId="2999972281" sldId="261"/>
        </pc:sldMkLst>
        <pc:spChg chg="add mod">
          <ac:chgData name="Arie G McDaniel" userId="S::307190228@stu.chino.k12.ca.us::aff4db54-31e1-40ce-9e50-5985f2f831a2" providerId="AD" clId="Web-{52334BEF-A4ED-C19F-FFEA-54F523A42562}" dt="2023-11-14T16:55:37.165" v="179"/>
          <ac:spMkLst>
            <pc:docMk/>
            <pc:sldMk cId="2999972281" sldId="261"/>
            <ac:spMk id="3" creationId="{FBB9EA36-6CF9-7407-A369-F46B491EBB8C}"/>
          </ac:spMkLst>
        </pc:spChg>
        <pc:picChg chg="del mod">
          <ac:chgData name="Arie G McDaniel" userId="S::307190228@stu.chino.k12.ca.us::aff4db54-31e1-40ce-9e50-5985f2f831a2" providerId="AD" clId="Web-{52334BEF-A4ED-C19F-FFEA-54F523A42562}" dt="2023-11-14T16:55:37.165" v="179"/>
          <ac:picMkLst>
            <pc:docMk/>
            <pc:sldMk cId="2999972281" sldId="261"/>
            <ac:picMk id="4" creationId="{1BA68FF0-EFA0-6E6D-9065-4E5B8919758C}"/>
          </ac:picMkLst>
        </pc:picChg>
      </pc:sldChg>
    </pc:docChg>
  </pc:docChgLst>
  <pc:docChgLst>
    <pc:chgData name="Arie G McDaniel" userId="S::307190228@stu.chino.k12.ca.us::aff4db54-31e1-40ce-9e50-5985f2f831a2" providerId="AD" clId="Web-{A843CACA-7BD4-07A3-A8D2-D49F8F5762E7}"/>
    <pc:docChg chg="modSld">
      <pc:chgData name="Arie G McDaniel" userId="S::307190228@stu.chino.k12.ca.us::aff4db54-31e1-40ce-9e50-5985f2f831a2" providerId="AD" clId="Web-{A843CACA-7BD4-07A3-A8D2-D49F8F5762E7}" dt="2023-11-15T17:13:50.532" v="121" actId="20577"/>
      <pc:docMkLst>
        <pc:docMk/>
      </pc:docMkLst>
      <pc:sldChg chg="modSp">
        <pc:chgData name="Arie G McDaniel" userId="S::307190228@stu.chino.k12.ca.us::aff4db54-31e1-40ce-9e50-5985f2f831a2" providerId="AD" clId="Web-{A843CACA-7BD4-07A3-A8D2-D49F8F5762E7}" dt="2023-11-15T17:08:22.569" v="66" actId="20577"/>
        <pc:sldMkLst>
          <pc:docMk/>
          <pc:sldMk cId="2457713742" sldId="259"/>
        </pc:sldMkLst>
        <pc:spChg chg="mod">
          <ac:chgData name="Arie G McDaniel" userId="S::307190228@stu.chino.k12.ca.us::aff4db54-31e1-40ce-9e50-5985f2f831a2" providerId="AD" clId="Web-{A843CACA-7BD4-07A3-A8D2-D49F8F5762E7}" dt="2023-11-15T17:08:22.569" v="66" actId="20577"/>
          <ac:spMkLst>
            <pc:docMk/>
            <pc:sldMk cId="2457713742" sldId="259"/>
            <ac:spMk id="3" creationId="{89F1312B-02D1-88CE-8257-5D1F122A0684}"/>
          </ac:spMkLst>
        </pc:spChg>
      </pc:sldChg>
      <pc:sldChg chg="modSp">
        <pc:chgData name="Arie G McDaniel" userId="S::307190228@stu.chino.k12.ca.us::aff4db54-31e1-40ce-9e50-5985f2f831a2" providerId="AD" clId="Web-{A843CACA-7BD4-07A3-A8D2-D49F8F5762E7}" dt="2023-11-15T17:13:50.532" v="121" actId="20577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A843CACA-7BD4-07A3-A8D2-D49F8F5762E7}" dt="2023-11-15T17:13:50.532" v="121" actId="20577"/>
          <ac:spMkLst>
            <pc:docMk/>
            <pc:sldMk cId="1442427101" sldId="260"/>
            <ac:spMk id="3" creationId="{637C99FC-76E1-1E08-8FA7-00F2263B72F2}"/>
          </ac:spMkLst>
        </pc:spChg>
      </pc:sldChg>
    </pc:docChg>
  </pc:docChgLst>
  <pc:docChgLst>
    <pc:chgData name="Arie G McDaniel" userId="S::307190228@stu.chino.k12.ca.us::aff4db54-31e1-40ce-9e50-5985f2f831a2" providerId="AD" clId="Web-{52315E58-4782-52AF-A334-EBCD5AD9BF02}"/>
    <pc:docChg chg="modSld">
      <pc:chgData name="Arie G McDaniel" userId="S::307190228@stu.chino.k12.ca.us::aff4db54-31e1-40ce-9e50-5985f2f831a2" providerId="AD" clId="Web-{52315E58-4782-52AF-A334-EBCD5AD9BF02}" dt="2023-11-15T17:16:33.082" v="21" actId="20577"/>
      <pc:docMkLst>
        <pc:docMk/>
      </pc:docMkLst>
      <pc:sldChg chg="modSp">
        <pc:chgData name="Arie G McDaniel" userId="S::307190228@stu.chino.k12.ca.us::aff4db54-31e1-40ce-9e50-5985f2f831a2" providerId="AD" clId="Web-{52315E58-4782-52AF-A334-EBCD5AD9BF02}" dt="2023-11-15T17:16:33.082" v="21" actId="20577"/>
        <pc:sldMkLst>
          <pc:docMk/>
          <pc:sldMk cId="1442427101" sldId="260"/>
        </pc:sldMkLst>
        <pc:spChg chg="mod">
          <ac:chgData name="Arie G McDaniel" userId="S::307190228@stu.chino.k12.ca.us::aff4db54-31e1-40ce-9e50-5985f2f831a2" providerId="AD" clId="Web-{52315E58-4782-52AF-A334-EBCD5AD9BF02}" dt="2023-11-15T17:16:33.082" v="21" actId="20577"/>
          <ac:spMkLst>
            <pc:docMk/>
            <pc:sldMk cId="1442427101" sldId="260"/>
            <ac:spMk id="3" creationId="{637C99FC-76E1-1E08-8FA7-00F2263B72F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7T16:15:26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8104 8369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7T16:15:26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5493 8416 16383 0 0,'1'8'0'0'0,"6"30"0"0"0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95096-85FA-47E3-AE96-C67F84F4B177}" type="datetimeFigureOut"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44BF7-26BC-4401-99C1-B4D2817A6C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59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44BF7-26BC-4401-99C1-B4D2817A6C21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2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rialsanderrors/368137377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inusa.us/california-deser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n.wikipedia.org/wiki/File:Squirrel_posing.jpg" TargetMode="External"/><Relationship Id="rId7" Type="http://schemas.openxmlformats.org/officeDocument/2006/relationships/hyperlink" Target="https://www.flickr.com/photos/xhero/157260249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nl.wikipedia.org/wiki/Zwartstaarthaas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adobe-05-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hyperlink" Target="https://1001bestwp.blogspot.com/2012/12/wallpapers-hq-beautiful-nature-part-4.html" TargetMode="External"/><Relationship Id="rId3" Type="http://schemas.openxmlformats.org/officeDocument/2006/relationships/customXml" Target="../ink/ink1.xml"/><Relationship Id="rId7" Type="http://schemas.openxmlformats.org/officeDocument/2006/relationships/image" Target="../media/image11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9" Type="http://schemas.openxmlformats.org/officeDocument/2006/relationships/image" Target="../media/image12.png"/><Relationship Id="rId1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  <a:cs typeface="Calibri Light"/>
              </a:rPr>
            </a:br>
            <a:r>
              <a:rPr lang="en-US">
                <a:solidFill>
                  <a:srgbClr val="FFFFFF"/>
                </a:solidFill>
                <a:cs typeface="Calibri Light"/>
              </a:rPr>
              <a:t>Mojave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cs typeface="Calibri"/>
              </a:rPr>
              <a:t>By Arie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erson with long hair and a necklace&#10;&#10;Description automatically generated">
            <a:extLst>
              <a:ext uri="{FF2B5EF4-FFF2-40B4-BE49-F238E27FC236}">
                <a16:creationId xmlns:a16="http://schemas.microsoft.com/office/drawing/2014/main" id="{EC6E4D0A-CCD3-75E8-ED07-D5AFE7AEF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20915" y="176645"/>
            <a:ext cx="520779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ctus in desert">
            <a:extLst>
              <a:ext uri="{FF2B5EF4-FFF2-40B4-BE49-F238E27FC236}">
                <a16:creationId xmlns:a16="http://schemas.microsoft.com/office/drawing/2014/main" id="{ECAED575-D429-680B-A5AE-F698A6487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-2" b="-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BC1C0-C9AD-FFAA-F4C3-155483F4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  <a:cs typeface="Calibri Light"/>
              </a:rPr>
              <a:t>Location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1802-3719-1710-4FE3-F958140E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§"/>
            </a:pPr>
            <a:r>
              <a:rPr lang="en-US" sz="2000">
                <a:solidFill>
                  <a:schemeClr val="bg1"/>
                </a:solidFill>
                <a:ea typeface="Calibri"/>
                <a:cs typeface="Calibri" panose="020F0502020204030204"/>
              </a:rPr>
              <a:t>The location is in the desert of California  and Arizona.</a:t>
            </a:r>
          </a:p>
          <a:p>
            <a:pPr>
              <a:buFont typeface="Wingdings" panose="020B0604020202020204" pitchFamily="34" charset="0"/>
              <a:buChar char="v"/>
            </a:pPr>
            <a:r>
              <a:rPr lang="en-US" sz="2000">
                <a:solidFill>
                  <a:schemeClr val="bg1"/>
                </a:solidFill>
                <a:ea typeface="Calibri"/>
                <a:cs typeface="Calibri" panose="020F0502020204030204"/>
              </a:rPr>
              <a:t>The climate is super hot. The land had cacti ,sand, and mountains.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2000" dirty="0">
                <a:solidFill>
                  <a:schemeClr val="bg1"/>
                </a:solidFill>
                <a:ea typeface="Calibri"/>
                <a:cs typeface="Calibri" panose="020F0502020204030204"/>
              </a:rPr>
              <a:t>The land </a:t>
            </a:r>
            <a:r>
              <a:rPr lang="en-US" sz="2000">
                <a:solidFill>
                  <a:schemeClr val="bg1"/>
                </a:solidFill>
                <a:ea typeface="Calibri"/>
                <a:cs typeface="Calibri" panose="020F0502020204030204"/>
              </a:rPr>
              <a:t>very divers</a:t>
            </a:r>
            <a:r>
              <a:rPr lang="en-US" sz="2000" dirty="0">
                <a:solidFill>
                  <a:schemeClr val="bg1"/>
                </a:solidFill>
                <a:ea typeface="Calibri"/>
                <a:cs typeface="Calibri" panose="020F0502020204030204"/>
              </a:rPr>
              <a:t> and harsh weather.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3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1" descr="A map of the united states&#10;&#10;Description automatically generated">
            <a:extLst>
              <a:ext uri="{FF2B5EF4-FFF2-40B4-BE49-F238E27FC236}">
                <a16:creationId xmlns:a16="http://schemas.microsoft.com/office/drawing/2014/main" id="{E45914CD-02DF-7967-E7CB-42108B3D0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01141" y="360218"/>
            <a:ext cx="7429500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13833D-FD8D-2334-5F10-584E0C1E99C9}"/>
              </a:ext>
            </a:extLst>
          </p:cNvPr>
          <p:cNvSpPr txBox="1"/>
          <p:nvPr/>
        </p:nvSpPr>
        <p:spPr>
          <a:xfrm>
            <a:off x="7336996" y="62007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97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p!!Rectangle">
            <a:extLst>
              <a:ext uri="{FF2B5EF4-FFF2-40B4-BE49-F238E27FC236}">
                <a16:creationId xmlns:a16="http://schemas.microsoft.com/office/drawing/2014/main" id="{E0B3B37B-5EEE-4DC4-802A-66F9A2C9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ck of multi-coloured weaved baskets">
            <a:extLst>
              <a:ext uri="{FF2B5EF4-FFF2-40B4-BE49-F238E27FC236}">
                <a16:creationId xmlns:a16="http://schemas.microsoft.com/office/drawing/2014/main" id="{F29A778D-6912-51FA-38FF-547B988D5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00" b="88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6" name="m!!text rectangle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066AD-2C87-4F4A-BCEF-D7B21604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449" y="980368"/>
            <a:ext cx="3666744" cy="1106424"/>
          </a:xfrm>
        </p:spPr>
        <p:txBody>
          <a:bodyPr>
            <a:normAutofit/>
          </a:bodyPr>
          <a:lstStyle/>
          <a:p>
            <a:r>
              <a:rPr lang="en-US" sz="2600">
                <a:ea typeface="Calibri Light"/>
                <a:cs typeface="Calibri Light"/>
              </a:rPr>
              <a:t>Culture</a:t>
            </a:r>
            <a:endParaRPr lang="en-US" sz="2600"/>
          </a:p>
        </p:txBody>
      </p:sp>
      <p:sp>
        <p:nvSpPr>
          <p:cNvPr id="18" name="m!!accent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4FC1-C05A-2562-BB0C-B58C687B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449" y="2354199"/>
            <a:ext cx="3666744" cy="34613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Calibri" panose="020F0502020204030204"/>
                <a:cs typeface="Calibri" panose="020F0502020204030204"/>
              </a:rPr>
              <a:t>Their culture is unique.</a:t>
            </a:r>
          </a:p>
          <a:p>
            <a:r>
              <a:rPr lang="en-US" sz="1800" dirty="0">
                <a:ea typeface="Calibri" panose="020F0502020204030204"/>
                <a:cs typeface="Calibri" panose="020F0502020204030204"/>
              </a:rPr>
              <a:t>They painted their faces.</a:t>
            </a:r>
          </a:p>
          <a:p>
            <a:r>
              <a:rPr lang="en-US" sz="1800" dirty="0">
                <a:ea typeface="Calibri" panose="020F0502020204030204"/>
                <a:cs typeface="Calibri" panose="020F0502020204030204"/>
              </a:rPr>
              <a:t>They used baskets for seeds.</a:t>
            </a:r>
          </a:p>
        </p:txBody>
      </p:sp>
    </p:spTree>
    <p:extLst>
      <p:ext uri="{BB962C8B-B14F-4D97-AF65-F5344CB8AC3E}">
        <p14:creationId xmlns:p14="http://schemas.microsoft.com/office/powerpoint/2010/main" val="5225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quirrel on a tree stump&#10;&#10;Description automatically generated">
            <a:extLst>
              <a:ext uri="{FF2B5EF4-FFF2-40B4-BE49-F238E27FC236}">
                <a16:creationId xmlns:a16="http://schemas.microsoft.com/office/drawing/2014/main" id="{11F2D949-6608-5EEF-1500-A99DA2261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67" r="15370" b="-1"/>
          <a:stretch/>
        </p:blipFill>
        <p:spPr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14" name="Picture 13" descr="A rabbit standing on sand&#10;&#10;Description automatically generated">
            <a:extLst>
              <a:ext uri="{FF2B5EF4-FFF2-40B4-BE49-F238E27FC236}">
                <a16:creationId xmlns:a16="http://schemas.microsoft.com/office/drawing/2014/main" id="{5D928654-6C6D-9195-03F9-0BD9CD962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362" r="14195" b="-4"/>
          <a:stretch/>
        </p:blipFill>
        <p:spPr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44FC8-D6AB-83B2-DB71-8E28CE96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850" y="3819157"/>
            <a:ext cx="6864412" cy="1131215"/>
          </a:xfrm>
        </p:spPr>
        <p:txBody>
          <a:bodyPr anchor="b"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FOOD</a:t>
            </a:r>
            <a:endParaRPr lang="en-US"/>
          </a:p>
        </p:txBody>
      </p:sp>
      <p:pic>
        <p:nvPicPr>
          <p:cNvPr id="12" name="Picture 11" descr="A group of fish swimming in water&#10;&#10;Description automatically generated">
            <a:extLst>
              <a:ext uri="{FF2B5EF4-FFF2-40B4-BE49-F238E27FC236}">
                <a16:creationId xmlns:a16="http://schemas.microsoft.com/office/drawing/2014/main" id="{55A7638D-D1A3-EEDA-0552-F51B6FDC9F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5641" r="-1" b="10732"/>
          <a:stretch/>
        </p:blipFill>
        <p:spPr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5" name="Picture 4" descr="Deer fighting">
            <a:extLst>
              <a:ext uri="{FF2B5EF4-FFF2-40B4-BE49-F238E27FC236}">
                <a16:creationId xmlns:a16="http://schemas.microsoft.com/office/drawing/2014/main" id="{A164D894-F2C3-8DF7-81F8-B1E19A89A1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38" r="20682" b="-2"/>
          <a:stretch/>
        </p:blipFill>
        <p:spPr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1312B-02D1-88CE-8257-5D1F122A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9" y="5000822"/>
            <a:ext cx="6864411" cy="13555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They hunted bunnies, deer, and ground squirrels.</a:t>
            </a:r>
          </a:p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They farmed corn, melons, pumpkins, and beans.</a:t>
            </a:r>
          </a:p>
          <a:p>
            <a:pPr marL="0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They also fished for large fish.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F1B4EA-F7E4-4358-15C4-655E99292140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D1A5B-9DC2-1B90-4E0D-E8B0787E2DE1}"/>
              </a:ext>
            </a:extLst>
          </p:cNvPr>
          <p:cNvSpPr txBox="1"/>
          <p:nvPr/>
        </p:nvSpPr>
        <p:spPr>
          <a:xfrm>
            <a:off x="7656588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F9D084-E403-3B92-5CD6-E3BF22FA27B7}"/>
              </a:ext>
            </a:extLst>
          </p:cNvPr>
          <p:cNvSpPr txBox="1"/>
          <p:nvPr/>
        </p:nvSpPr>
        <p:spPr>
          <a:xfrm>
            <a:off x="5322420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7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one building on a hill&#10;&#10;Description automatically generated">
            <a:extLst>
              <a:ext uri="{FF2B5EF4-FFF2-40B4-BE49-F238E27FC236}">
                <a16:creationId xmlns:a16="http://schemas.microsoft.com/office/drawing/2014/main" id="{2B4BBAB5-4995-9D3B-E554-240638E7B2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704" b="729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64671A-EF6C-4EDD-D424-E456617C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  <a:ea typeface="Calibri Light"/>
                <a:cs typeface="Calibri Light"/>
              </a:rPr>
              <a:t>Shelter</a:t>
            </a:r>
            <a:endParaRPr lang="en-US" sz="50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C99FC-76E1-1E08-8FA7-00F2263B7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 They had two types of homes.</a:t>
            </a:r>
          </a:p>
          <a:p>
            <a:r>
              <a:rPr lang="en-US" sz="2000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 One of  homes is called Ramadas.</a:t>
            </a:r>
            <a:br>
              <a:rPr lang="en-US" sz="2000" dirty="0">
                <a:ea typeface="Calibri" panose="020F0502020204030204"/>
                <a:cs typeface="Calibri" panose="020F0502020204030204"/>
              </a:rPr>
            </a:br>
            <a:r>
              <a:rPr lang="en-US" sz="2000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The homes protected  them from nature.</a:t>
            </a:r>
          </a:p>
          <a:p>
            <a:r>
              <a:rPr lang="en-US" sz="2000" dirty="0">
                <a:solidFill>
                  <a:schemeClr val="bg1"/>
                </a:solidFill>
                <a:ea typeface="Calibri" panose="020F0502020204030204"/>
                <a:cs typeface="Calibri" panose="020F0502020204030204"/>
              </a:rPr>
              <a:t>In the summer  the houses had no walls and in winter the houses had walls.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>
              <a:buFont typeface="Courier New"/>
              <a:buChar char="o"/>
            </a:pPr>
            <a:endParaRPr lang="en-US" sz="200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35EB2-3CA6-20AB-14CB-0F6DD653C5FD}"/>
              </a:ext>
            </a:extLst>
          </p:cNvPr>
          <p:cNvSpPr txBox="1"/>
          <p:nvPr/>
        </p:nvSpPr>
        <p:spPr>
          <a:xfrm>
            <a:off x="9990755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4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AB3CEEA-2C7A-ED90-42E1-5D4A39F17F0D}"/>
                  </a:ext>
                </a:extLst>
              </p14:cNvPr>
              <p14:cNvContentPartPr/>
              <p14:nvPr/>
            </p14:nvContentPartPr>
            <p14:xfrm>
              <a:off x="2525419" y="3952937"/>
              <a:ext cx="13854" cy="13854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AB3CEEA-2C7A-ED90-42E1-5D4A39F17F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6573" y="3260237"/>
                <a:ext cx="1385400" cy="13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89826F4-75D8-92EA-5199-C3D175255D8E}"/>
                  </a:ext>
                </a:extLst>
              </p14:cNvPr>
              <p14:cNvContentPartPr/>
              <p14:nvPr/>
            </p14:nvContentPartPr>
            <p14:xfrm>
              <a:off x="1158112" y="3977692"/>
              <a:ext cx="13854" cy="16318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89826F4-75D8-92EA-5199-C3D175255D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685" y="3959955"/>
                <a:ext cx="166248" cy="5143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FBC677E-25CF-4CC8-899B-29B90C9D09B7}"/>
              </a:ext>
            </a:extLst>
          </p:cNvPr>
          <p:cNvSpPr txBox="1"/>
          <p:nvPr/>
        </p:nvSpPr>
        <p:spPr>
          <a:xfrm>
            <a:off x="-7841673" y="2701636"/>
            <a:ext cx="9144000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Thank </a:t>
            </a:r>
            <a:r>
              <a:rPr lang="en-US" dirty="0" err="1">
                <a:cs typeface="Calibri"/>
              </a:rPr>
              <a:t>yo</a:t>
            </a:r>
            <a:endParaRPr lang="en-US" dirty="0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87351D-CFF1-4FF5-C8FF-5DA9AF5D8F19}"/>
              </a:ext>
            </a:extLst>
          </p:cNvPr>
          <p:cNvSpPr txBox="1"/>
          <p:nvPr/>
        </p:nvSpPr>
        <p:spPr>
          <a:xfrm>
            <a:off x="2064327" y="3809999"/>
            <a:ext cx="77446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Thank you for watching.</a:t>
            </a:r>
            <a:endParaRPr lang="en-US" dirty="0"/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A950430F-C060-DBED-779F-A2567ECE836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49968" y="4315968"/>
            <a:ext cx="2057400" cy="2057400"/>
          </a:xfrm>
          <a:prstGeom prst="diamond">
            <a:avLst/>
          </a:prstGeom>
          <a:ln>
            <a:noFill/>
          </a:ln>
          <a:effectLst>
            <a:outerShdw blurRad="190500" algn="tl" rotWithShape="0">
              <a:srgbClr val="000000">
                <a:alpha val="30000"/>
              </a:srgbClr>
            </a:outerShdw>
          </a:effectLst>
        </p:spPr>
      </p:pic>
      <p:pic>
        <p:nvPicPr>
          <p:cNvPr id="3" name="Picture 2" descr="A river with trees and a sunset&#10;&#10;Description automatically generated">
            <a:extLst>
              <a:ext uri="{FF2B5EF4-FFF2-40B4-BE49-F238E27FC236}">
                <a16:creationId xmlns:a16="http://schemas.microsoft.com/office/drawing/2014/main" id="{B95746FB-3008-0EC0-9676-B07CC837FD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-7079673" y="-415723"/>
            <a:ext cx="15336981" cy="7370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59A4D4-AACE-4632-030E-CAD851761D93}"/>
              </a:ext>
            </a:extLst>
          </p:cNvPr>
          <p:cNvSpPr txBox="1"/>
          <p:nvPr/>
        </p:nvSpPr>
        <p:spPr>
          <a:xfrm>
            <a:off x="1524000" y="6221413"/>
            <a:ext cx="9144000" cy="3175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4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4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Mojave</vt:lpstr>
      <vt:lpstr>Location</vt:lpstr>
      <vt:lpstr>PowerPoint Presentation</vt:lpstr>
      <vt:lpstr>Culture</vt:lpstr>
      <vt:lpstr>FOOD</vt:lpstr>
      <vt:lpstr>Shelter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314</cp:revision>
  <dcterms:created xsi:type="dcterms:W3CDTF">2023-11-08T20:37:41Z</dcterms:created>
  <dcterms:modified xsi:type="dcterms:W3CDTF">2023-11-17T17:40:32Z</dcterms:modified>
</cp:coreProperties>
</file>