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E8EE2-0EC8-FBA0-B265-5CEF8FE7BDB5}" v="14" dt="2022-01-19T19:04:14.848"/>
    <p1510:client id="{96717711-9D71-483D-9257-292B4E8B7E15}" v="742" dt="2022-01-13T17:39:58.525"/>
    <p1510:client id="{BCDCDE90-38F8-1F82-35FF-AB3414ECC2E9}" v="140" dt="2022-01-14T17:40:23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ylee Castaneda" userId="S::ccastaneda3@stu.chino.k12.ca.us::ebc246a3-365a-42f0-af3f-962f0840053c" providerId="AD" clId="Web-{96717711-9D71-483D-9257-292B4E8B7E15}"/>
    <pc:docChg chg="addSld modSld">
      <pc:chgData name="Caylee Castaneda" userId="S::ccastaneda3@stu.chino.k12.ca.us::ebc246a3-365a-42f0-af3f-962f0840053c" providerId="AD" clId="Web-{96717711-9D71-483D-9257-292B4E8B7E15}" dt="2022-01-13T17:39:58.525" v="728" actId="20577"/>
      <pc:docMkLst>
        <pc:docMk/>
      </pc:docMkLst>
      <pc:sldChg chg="modSp">
        <pc:chgData name="Caylee Castaneda" userId="S::ccastaneda3@stu.chino.k12.ca.us::ebc246a3-365a-42f0-af3f-962f0840053c" providerId="AD" clId="Web-{96717711-9D71-483D-9257-292B4E8B7E15}" dt="2022-01-13T16:24:52.619" v="19" actId="20577"/>
        <pc:sldMkLst>
          <pc:docMk/>
          <pc:sldMk cId="109857222" sldId="256"/>
        </pc:sldMkLst>
        <pc:spChg chg="mod">
          <ac:chgData name="Caylee Castaneda" userId="S::ccastaneda3@stu.chino.k12.ca.us::ebc246a3-365a-42f0-af3f-962f0840053c" providerId="AD" clId="Web-{96717711-9D71-483D-9257-292B4E8B7E15}" dt="2022-01-13T16:24:38.712" v="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aylee Castaneda" userId="S::ccastaneda3@stu.chino.k12.ca.us::ebc246a3-365a-42f0-af3f-962f0840053c" providerId="AD" clId="Web-{96717711-9D71-483D-9257-292B4E8B7E15}" dt="2022-01-13T16:24:52.619" v="1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Caylee Castaneda" userId="S::ccastaneda3@stu.chino.k12.ca.us::ebc246a3-365a-42f0-af3f-962f0840053c" providerId="AD" clId="Web-{96717711-9D71-483D-9257-292B4E8B7E15}" dt="2022-01-13T17:25:40.320" v="557" actId="14100"/>
        <pc:sldMkLst>
          <pc:docMk/>
          <pc:sldMk cId="3549752257" sldId="257"/>
        </pc:sldMkLst>
        <pc:spChg chg="mod">
          <ac:chgData name="Caylee Castaneda" userId="S::ccastaneda3@stu.chino.k12.ca.us::ebc246a3-365a-42f0-af3f-962f0840053c" providerId="AD" clId="Web-{96717711-9D71-483D-9257-292B4E8B7E15}" dt="2022-01-13T16:26:12.808" v="33" actId="20577"/>
          <ac:spMkLst>
            <pc:docMk/>
            <pc:sldMk cId="3549752257" sldId="257"/>
            <ac:spMk id="2" creationId="{E70C211C-62D7-4F02-8081-62010D7454B7}"/>
          </ac:spMkLst>
        </pc:spChg>
        <pc:spChg chg="mod">
          <ac:chgData name="Caylee Castaneda" userId="S::ccastaneda3@stu.chino.k12.ca.us::ebc246a3-365a-42f0-af3f-962f0840053c" providerId="AD" clId="Web-{96717711-9D71-483D-9257-292B4E8B7E15}" dt="2022-01-13T17:25:40.320" v="557" actId="14100"/>
          <ac:spMkLst>
            <pc:docMk/>
            <pc:sldMk cId="3549752257" sldId="257"/>
            <ac:spMk id="3" creationId="{E966FACB-76E4-4078-9180-4C720408F815}"/>
          </ac:spMkLst>
        </pc:spChg>
      </pc:sldChg>
      <pc:sldChg chg="addSp delSp modSp">
        <pc:chgData name="Caylee Castaneda" userId="S::ccastaneda3@stu.chino.k12.ca.us::ebc246a3-365a-42f0-af3f-962f0840053c" providerId="AD" clId="Web-{96717711-9D71-483D-9257-292B4E8B7E15}" dt="2022-01-13T17:25:51.320" v="558" actId="14100"/>
        <pc:sldMkLst>
          <pc:docMk/>
          <pc:sldMk cId="4073117469" sldId="258"/>
        </pc:sldMkLst>
        <pc:spChg chg="mod">
          <ac:chgData name="Caylee Castaneda" userId="S::ccastaneda3@stu.chino.k12.ca.us::ebc246a3-365a-42f0-af3f-962f0840053c" providerId="AD" clId="Web-{96717711-9D71-483D-9257-292B4E8B7E15}" dt="2022-01-13T16:34:37.412" v="63" actId="20577"/>
          <ac:spMkLst>
            <pc:docMk/>
            <pc:sldMk cId="4073117469" sldId="258"/>
            <ac:spMk id="2" creationId="{8B4D7B23-904E-41C8-B619-6BEC716E3885}"/>
          </ac:spMkLst>
        </pc:spChg>
        <pc:spChg chg="mod">
          <ac:chgData name="Caylee Castaneda" userId="S::ccastaneda3@stu.chino.k12.ca.us::ebc246a3-365a-42f0-af3f-962f0840053c" providerId="AD" clId="Web-{96717711-9D71-483D-9257-292B4E8B7E15}" dt="2022-01-13T17:25:51.320" v="558" actId="14100"/>
          <ac:spMkLst>
            <pc:docMk/>
            <pc:sldMk cId="4073117469" sldId="258"/>
            <ac:spMk id="3" creationId="{7AB9A9AA-8B3E-4E13-B9FA-72B26FCC30C3}"/>
          </ac:spMkLst>
        </pc:spChg>
        <pc:spChg chg="add del">
          <ac:chgData name="Caylee Castaneda" userId="S::ccastaneda3@stu.chino.k12.ca.us::ebc246a3-365a-42f0-af3f-962f0840053c" providerId="AD" clId="Web-{96717711-9D71-483D-9257-292B4E8B7E15}" dt="2022-01-13T17:04:19.199" v="383"/>
          <ac:spMkLst>
            <pc:docMk/>
            <pc:sldMk cId="4073117469" sldId="258"/>
            <ac:spMk id="4" creationId="{B6D35F3A-9E59-41B5-8832-8D9DDD6718AB}"/>
          </ac:spMkLst>
        </pc:spChg>
        <pc:spChg chg="add del">
          <ac:chgData name="Caylee Castaneda" userId="S::ccastaneda3@stu.chino.k12.ca.us::ebc246a3-365a-42f0-af3f-962f0840053c" providerId="AD" clId="Web-{96717711-9D71-483D-9257-292B4E8B7E15}" dt="2022-01-13T17:04:17.981" v="382"/>
          <ac:spMkLst>
            <pc:docMk/>
            <pc:sldMk cId="4073117469" sldId="258"/>
            <ac:spMk id="5" creationId="{76215BC9-9DBD-4F58-8CF6-A4E9A951E364}"/>
          </ac:spMkLst>
        </pc:spChg>
      </pc:sldChg>
      <pc:sldChg chg="modSp">
        <pc:chgData name="Caylee Castaneda" userId="S::ccastaneda3@stu.chino.k12.ca.us::ebc246a3-365a-42f0-af3f-962f0840053c" providerId="AD" clId="Web-{96717711-9D71-483D-9257-292B4E8B7E15}" dt="2022-01-13T17:30:38.545" v="628" actId="20577"/>
        <pc:sldMkLst>
          <pc:docMk/>
          <pc:sldMk cId="3172090684" sldId="259"/>
        </pc:sldMkLst>
        <pc:spChg chg="mod">
          <ac:chgData name="Caylee Castaneda" userId="S::ccastaneda3@stu.chino.k12.ca.us::ebc246a3-365a-42f0-af3f-962f0840053c" providerId="AD" clId="Web-{96717711-9D71-483D-9257-292B4E8B7E15}" dt="2022-01-13T16:34:29.365" v="61" actId="20577"/>
          <ac:spMkLst>
            <pc:docMk/>
            <pc:sldMk cId="3172090684" sldId="259"/>
            <ac:spMk id="2" creationId="{9B8E52E3-23FA-4D90-B8D9-EE63193F3F90}"/>
          </ac:spMkLst>
        </pc:spChg>
        <pc:spChg chg="mod">
          <ac:chgData name="Caylee Castaneda" userId="S::ccastaneda3@stu.chino.k12.ca.us::ebc246a3-365a-42f0-af3f-962f0840053c" providerId="AD" clId="Web-{96717711-9D71-483D-9257-292B4E8B7E15}" dt="2022-01-13T17:30:38.545" v="628" actId="20577"/>
          <ac:spMkLst>
            <pc:docMk/>
            <pc:sldMk cId="3172090684" sldId="259"/>
            <ac:spMk id="3" creationId="{EA2BA435-8D9E-4E6F-8429-AA4DACD18531}"/>
          </ac:spMkLst>
        </pc:spChg>
      </pc:sldChg>
      <pc:sldChg chg="modSp new">
        <pc:chgData name="Caylee Castaneda" userId="S::ccastaneda3@stu.chino.k12.ca.us::ebc246a3-365a-42f0-af3f-962f0840053c" providerId="AD" clId="Web-{96717711-9D71-483D-9257-292B4E8B7E15}" dt="2022-01-13T17:39:58.525" v="728" actId="20577"/>
        <pc:sldMkLst>
          <pc:docMk/>
          <pc:sldMk cId="1748027286" sldId="260"/>
        </pc:sldMkLst>
        <pc:spChg chg="mod">
          <ac:chgData name="Caylee Castaneda" userId="S::ccastaneda3@stu.chino.k12.ca.us::ebc246a3-365a-42f0-af3f-962f0840053c" providerId="AD" clId="Web-{96717711-9D71-483D-9257-292B4E8B7E15}" dt="2022-01-13T17:33:18.329" v="651" actId="20577"/>
          <ac:spMkLst>
            <pc:docMk/>
            <pc:sldMk cId="1748027286" sldId="260"/>
            <ac:spMk id="2" creationId="{9A8073E7-DD11-428F-BEA3-E3B0826895D0}"/>
          </ac:spMkLst>
        </pc:spChg>
        <pc:spChg chg="mod">
          <ac:chgData name="Caylee Castaneda" userId="S::ccastaneda3@stu.chino.k12.ca.us::ebc246a3-365a-42f0-af3f-962f0840053c" providerId="AD" clId="Web-{96717711-9D71-483D-9257-292B4E8B7E15}" dt="2022-01-13T17:39:58.525" v="728" actId="20577"/>
          <ac:spMkLst>
            <pc:docMk/>
            <pc:sldMk cId="1748027286" sldId="260"/>
            <ac:spMk id="3" creationId="{77E0CE7E-568E-40AE-A1DB-A93E3AB0A904}"/>
          </ac:spMkLst>
        </pc:spChg>
      </pc:sldChg>
      <pc:sldChg chg="new">
        <pc:chgData name="Caylee Castaneda" userId="S::ccastaneda3@stu.chino.k12.ca.us::ebc246a3-365a-42f0-af3f-962f0840053c" providerId="AD" clId="Web-{96717711-9D71-483D-9257-292B4E8B7E15}" dt="2022-01-13T16:23:50.414" v="1"/>
        <pc:sldMkLst>
          <pc:docMk/>
          <pc:sldMk cId="3084973811" sldId="261"/>
        </pc:sldMkLst>
      </pc:sldChg>
    </pc:docChg>
  </pc:docChgLst>
  <pc:docChgLst>
    <pc:chgData name="Caylee Castaneda" userId="S::ccastaneda3@stu.chino.k12.ca.us::ebc246a3-365a-42f0-af3f-962f0840053c" providerId="AD" clId="Web-{BCDCDE90-38F8-1F82-35FF-AB3414ECC2E9}"/>
    <pc:docChg chg="modSld modMainMaster">
      <pc:chgData name="Caylee Castaneda" userId="S::ccastaneda3@stu.chino.k12.ca.us::ebc246a3-365a-42f0-af3f-962f0840053c" providerId="AD" clId="Web-{BCDCDE90-38F8-1F82-35FF-AB3414ECC2E9}" dt="2022-01-14T17:40:23.331" v="150"/>
      <pc:docMkLst>
        <pc:docMk/>
      </pc:docMkLst>
      <pc:sldChg chg="addSp delSp modSp mod modTransition setBg addAnim delAnim">
        <pc:chgData name="Caylee Castaneda" userId="S::ccastaneda3@stu.chino.k12.ca.us::ebc246a3-365a-42f0-af3f-962f0840053c" providerId="AD" clId="Web-{BCDCDE90-38F8-1F82-35FF-AB3414ECC2E9}" dt="2022-01-14T17:39:32.659" v="148"/>
        <pc:sldMkLst>
          <pc:docMk/>
          <pc:sldMk cId="109857222" sldId="256"/>
        </pc:sldMkLst>
        <pc:spChg chg="mod ord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2:08.170" v="86"/>
          <ac:spMkLst>
            <pc:docMk/>
            <pc:sldMk cId="109857222" sldId="256"/>
            <ac:spMk id="5" creationId="{8BE7DE61-A5D4-4D67-92ED-28F717122F33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7" creationId="{5964CBE2-084A-47DF-A704-CF5F6217B569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8" creationId="{3A397E3E-B90C-4D82-BAAA-36F7AC6A4565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9" creationId="{686A5CBB-E03B-4019-8BCD-78975D39E48C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10" creationId="{E16C8D8F-10E9-4498-ABDB-0F923F8B683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11" creationId="{94993204-9792-4E61-A83C-73D4379E2B1C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12" creationId="{1E5A83E3-8A11-4492-BB6E-F5F2240316FB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33:20.995" v="135"/>
          <ac:spMkLst>
            <pc:docMk/>
            <pc:sldMk cId="109857222" sldId="256"/>
            <ac:spMk id="13" creationId="{17CDB40A-75BB-4498-A20B-59C3984A3A94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14" creationId="{8CF5E676-CA04-4CED-9F1E-5026ED66E66D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16" creationId="{6BA9E676-A8FC-4C2F-8D78-C13ED8ABDBA8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18" creationId="{A2B5CBEA-F125-49B6-8335-227C325B112B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20" creationId="{EECD79B5-5FC5-495F-BFD6-346C16E787A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22" creationId="{2C1D3151-5F97-4860-B56C-C98BD62CC255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24" creationId="{32D9D048-3063-435A-8C23-26C1907E9619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26" creationId="{8DE96824-E506-4448-8704-5EC7BF7BC51B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28" creationId="{4D1A5E71-B6B6-486A-8CDC-C7ABD9B903F6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1:03.591" v="81"/>
          <ac:spMkLst>
            <pc:docMk/>
            <pc:sldMk cId="109857222" sldId="256"/>
            <ac:spMk id="30" creationId="{B6C541AE-9B02-44C0-B8C6-B2DEA7ED3813}"/>
          </ac:spMkLst>
        </pc:spChg>
        <pc:picChg chg="add mod">
          <ac:chgData name="Caylee Castaneda" userId="S::ccastaneda3@stu.chino.k12.ca.us::ebc246a3-365a-42f0-af3f-962f0840053c" providerId="AD" clId="Web-{BCDCDE90-38F8-1F82-35FF-AB3414ECC2E9}" dt="2022-01-14T17:33:20.995" v="135"/>
          <ac:picMkLst>
            <pc:docMk/>
            <pc:sldMk cId="109857222" sldId="256"/>
            <ac:picMk id="4" creationId="{D673C66F-4D79-4DD2-AAB0-E937D0BC549F}"/>
          </ac:picMkLst>
        </pc:picChg>
      </pc:sldChg>
      <pc:sldChg chg="addSp delSp modSp mod modTransition setBg addAnim modAnim setClrOvrMap">
        <pc:chgData name="Caylee Castaneda" userId="S::ccastaneda3@stu.chino.k12.ca.us::ebc246a3-365a-42f0-af3f-962f0840053c" providerId="AD" clId="Web-{BCDCDE90-38F8-1F82-35FF-AB3414ECC2E9}" dt="2022-01-14T17:40:23.331" v="150"/>
        <pc:sldMkLst>
          <pc:docMk/>
          <pc:sldMk cId="3549752257" sldId="257"/>
        </pc:sldMkLst>
        <pc:spChg chg="mod ord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2" creationId="{E70C211C-62D7-4F02-8081-62010D7454B7}"/>
          </ac:spMkLst>
        </pc:spChg>
        <pc:spChg chg="mod ord">
          <ac:chgData name="Caylee Castaneda" userId="S::ccastaneda3@stu.chino.k12.ca.us::ebc246a3-365a-42f0-af3f-962f0840053c" providerId="AD" clId="Web-{BCDCDE90-38F8-1F82-35FF-AB3414ECC2E9}" dt="2022-01-14T17:36:04.748" v="137" actId="20577"/>
          <ac:spMkLst>
            <pc:docMk/>
            <pc:sldMk cId="3549752257" sldId="257"/>
            <ac:spMk id="3" creationId="{E966FACB-76E4-4078-9180-4C720408F815}"/>
          </ac:spMkLst>
        </pc:spChg>
        <pc:spChg chg="add mod ord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5" creationId="{47788364-49D4-4C63-BFB5-57C7C547A176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3:53.880" v="23"/>
          <ac:spMkLst>
            <pc:docMk/>
            <pc:sldMk cId="3549752257" sldId="257"/>
            <ac:spMk id="9" creationId="{4038CB10-1F5C-4D54-9DF7-12586DE5B00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3:53.880" v="23"/>
          <ac:spMkLst>
            <pc:docMk/>
            <pc:sldMk cId="3549752257" sldId="257"/>
            <ac:spMk id="10" creationId="{73ED6512-6858-4552-B699-9A97FE9A4EA2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11" creationId="{683E3D20-503F-4DFC-B1A0-1FDB4A178D84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2:20.441" v="13"/>
          <ac:spMkLst>
            <pc:docMk/>
            <pc:sldMk cId="3549752257" sldId="257"/>
            <ac:spMk id="12" creationId="{A7AE9375-4664-4DB2-922D-2782A6E439AC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13" creationId="{4038CB10-1F5C-4D54-9DF7-12586DE5B00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15" creationId="{73ED6512-6858-4552-B699-9A97FE9A4EA2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2:20.441" v="13"/>
          <ac:spMkLst>
            <pc:docMk/>
            <pc:sldMk cId="3549752257" sldId="257"/>
            <ac:spMk id="16" creationId="{C87417AF-190E-4D6E-AFA6-7D3E84B0B430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2:20.441" v="13"/>
          <ac:spMkLst>
            <pc:docMk/>
            <pc:sldMk cId="3549752257" sldId="257"/>
            <ac:spMk id="18" creationId="{80B30ED8-273E-4C07-8568-2FE5CC5C483D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19" creationId="{F09817E5-ACAB-4A49-BDFB-DC7488524303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14:47.162" v="32"/>
          <ac:spMkLst>
            <pc:docMk/>
            <pc:sldMk cId="3549752257" sldId="257"/>
            <ac:spMk id="21" creationId="{FA511026-8542-4AC0-9F06-134A70850B60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4:47.131" v="31"/>
          <ac:spMkLst>
            <pc:docMk/>
            <pc:sldMk cId="3549752257" sldId="257"/>
            <ac:spMk id="24" creationId="{4038CB10-1F5C-4D54-9DF7-12586DE5B00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4:47.131" v="31"/>
          <ac:spMkLst>
            <pc:docMk/>
            <pc:sldMk cId="3549752257" sldId="257"/>
            <ac:spMk id="26" creationId="{73ED6512-6858-4552-B699-9A97FE9A4EA2}"/>
          </ac:spMkLst>
        </pc:spChg>
        <pc:picChg chg="add mod ord">
          <ac:chgData name="Caylee Castaneda" userId="S::ccastaneda3@stu.chino.k12.ca.us::ebc246a3-365a-42f0-af3f-962f0840053c" providerId="AD" clId="Web-{BCDCDE90-38F8-1F82-35FF-AB3414ECC2E9}" dt="2022-01-14T17:14:47.162" v="32"/>
          <ac:picMkLst>
            <pc:docMk/>
            <pc:sldMk cId="3549752257" sldId="257"/>
            <ac:picMk id="4" creationId="{90BD90E2-E06E-4B54-832C-E56D8E2A0B02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14:47.162" v="32"/>
          <ac:picMkLst>
            <pc:docMk/>
            <pc:sldMk cId="3549752257" sldId="257"/>
            <ac:picMk id="7" creationId="{431D9DA5-9886-42E2-A4CF-D8DFAC343099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14:47.162" v="32"/>
          <ac:picMkLst>
            <pc:docMk/>
            <pc:sldMk cId="3549752257" sldId="257"/>
            <ac:picMk id="8" creationId="{FD32140A-DE44-407A-A709-EBB640B412B0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14:47.162" v="32"/>
          <ac:picMkLst>
            <pc:docMk/>
            <pc:sldMk cId="3549752257" sldId="257"/>
            <ac:picMk id="17" creationId="{5B74D4FD-F7DB-4504-89BC-FAE32A593E79}"/>
          </ac:picMkLst>
        </pc:picChg>
        <pc:cxnChg chg="add del">
          <ac:chgData name="Caylee Castaneda" userId="S::ccastaneda3@stu.chino.k12.ca.us::ebc246a3-365a-42f0-af3f-962f0840053c" providerId="AD" clId="Web-{BCDCDE90-38F8-1F82-35FF-AB3414ECC2E9}" dt="2022-01-14T17:12:20.441" v="13"/>
          <ac:cxnSpMkLst>
            <pc:docMk/>
            <pc:sldMk cId="3549752257" sldId="257"/>
            <ac:cxnSpMk id="14" creationId="{EE504C98-6397-41C1-A8D8-2D9C4ED307E0}"/>
          </ac:cxnSpMkLst>
        </pc:cxnChg>
      </pc:sldChg>
      <pc:sldChg chg="addSp delSp modSp mod modTransition setBg setClrOvrMap">
        <pc:chgData name="Caylee Castaneda" userId="S::ccastaneda3@stu.chino.k12.ca.us::ebc246a3-365a-42f0-af3f-962f0840053c" providerId="AD" clId="Web-{BCDCDE90-38F8-1F82-35FF-AB3414ECC2E9}" dt="2022-01-14T17:39:32.659" v="148"/>
        <pc:sldMkLst>
          <pc:docMk/>
          <pc:sldMk cId="4073117469" sldId="258"/>
        </pc:sldMkLst>
        <pc:spChg chg="mod">
          <ac:chgData name="Caylee Castaneda" userId="S::ccastaneda3@stu.chino.k12.ca.us::ebc246a3-365a-42f0-af3f-962f0840053c" providerId="AD" clId="Web-{BCDCDE90-38F8-1F82-35FF-AB3414ECC2E9}" dt="2022-01-14T17:16:58.477" v="54"/>
          <ac:spMkLst>
            <pc:docMk/>
            <pc:sldMk cId="4073117469" sldId="258"/>
            <ac:spMk id="2" creationId="{8B4D7B23-904E-41C8-B619-6BEC716E3885}"/>
          </ac:spMkLst>
        </pc:spChg>
        <pc:spChg chg="mod">
          <ac:chgData name="Caylee Castaneda" userId="S::ccastaneda3@stu.chino.k12.ca.us::ebc246a3-365a-42f0-af3f-962f0840053c" providerId="AD" clId="Web-{BCDCDE90-38F8-1F82-35FF-AB3414ECC2E9}" dt="2022-01-14T17:36:24.843" v="140" actId="20577"/>
          <ac:spMkLst>
            <pc:docMk/>
            <pc:sldMk cId="4073117469" sldId="258"/>
            <ac:spMk id="3" creationId="{7AB9A9AA-8B3E-4E13-B9FA-72B26FCC30C3}"/>
          </ac:spMkLst>
        </pc:spChg>
        <pc:spChg chg="add mod ord">
          <ac:chgData name="Caylee Castaneda" userId="S::ccastaneda3@stu.chino.k12.ca.us::ebc246a3-365a-42f0-af3f-962f0840053c" providerId="AD" clId="Web-{BCDCDE90-38F8-1F82-35FF-AB3414ECC2E9}" dt="2022-01-14T17:16:58.477" v="54"/>
          <ac:spMkLst>
            <pc:docMk/>
            <pc:sldMk cId="4073117469" sldId="258"/>
            <ac:spMk id="5" creationId="{0EEC8E56-34FA-4A8F-8793-F92FB62F5FBC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16:58.477" v="54"/>
          <ac:spMkLst>
            <pc:docMk/>
            <pc:sldMk cId="4073117469" sldId="258"/>
            <ac:spMk id="8" creationId="{11F89D9F-B020-4C84-A7F4-785FFB9C1532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7:11.149" v="56"/>
          <ac:spMkLst>
            <pc:docMk/>
            <pc:sldMk cId="4073117469" sldId="258"/>
            <ac:spMk id="13" creationId="{A86541C6-61B1-4DAA-B57A-EAF3F24F0491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7:11.149" v="56"/>
          <ac:spMkLst>
            <pc:docMk/>
            <pc:sldMk cId="4073117469" sldId="258"/>
            <ac:spMk id="15" creationId="{71750011-2006-46BB-AFDE-C6E461752333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17:11.149" v="56"/>
          <ac:spMkLst>
            <pc:docMk/>
            <pc:sldMk cId="4073117469" sldId="258"/>
            <ac:spMk id="20" creationId="{A86541C6-61B1-4DAA-B57A-EAF3F24F0491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17:11.149" v="56"/>
          <ac:spMkLst>
            <pc:docMk/>
            <pc:sldMk cId="4073117469" sldId="258"/>
            <ac:spMk id="22" creationId="{71750011-2006-46BB-AFDE-C6E461752333}"/>
          </ac:spMkLst>
        </pc:spChg>
        <pc:picChg chg="add mod">
          <ac:chgData name="Caylee Castaneda" userId="S::ccastaneda3@stu.chino.k12.ca.us::ebc246a3-365a-42f0-af3f-962f0840053c" providerId="AD" clId="Web-{BCDCDE90-38F8-1F82-35FF-AB3414ECC2E9}" dt="2022-01-14T17:17:11.149" v="56"/>
          <ac:picMkLst>
            <pc:docMk/>
            <pc:sldMk cId="4073117469" sldId="258"/>
            <ac:picMk id="4" creationId="{4958651E-B68E-4151-BE90-6561E0F5704F}"/>
          </ac:picMkLst>
        </pc:picChg>
        <pc:picChg chg="add mod">
          <ac:chgData name="Caylee Castaneda" userId="S::ccastaneda3@stu.chino.k12.ca.us::ebc246a3-365a-42f0-af3f-962f0840053c" providerId="AD" clId="Web-{BCDCDE90-38F8-1F82-35FF-AB3414ECC2E9}" dt="2022-01-14T17:16:58.477" v="54"/>
          <ac:picMkLst>
            <pc:docMk/>
            <pc:sldMk cId="4073117469" sldId="258"/>
            <ac:picMk id="7" creationId="{8B414DEB-3981-4B5E-8A70-AD51F9A9DD1C}"/>
          </ac:picMkLst>
        </pc:picChg>
      </pc:sldChg>
      <pc:sldChg chg="addSp delSp modSp mod modTransition setBg setClrOvrMap">
        <pc:chgData name="Caylee Castaneda" userId="S::ccastaneda3@stu.chino.k12.ca.us::ebc246a3-365a-42f0-af3f-962f0840053c" providerId="AD" clId="Web-{BCDCDE90-38F8-1F82-35FF-AB3414ECC2E9}" dt="2022-01-14T17:39:32.659" v="148"/>
        <pc:sldMkLst>
          <pc:docMk/>
          <pc:sldMk cId="3172090684" sldId="259"/>
        </pc:sldMkLst>
        <pc:spChg chg="mod">
          <ac:chgData name="Caylee Castaneda" userId="S::ccastaneda3@stu.chino.k12.ca.us::ebc246a3-365a-42f0-af3f-962f0840053c" providerId="AD" clId="Web-{BCDCDE90-38F8-1F82-35FF-AB3414ECC2E9}" dt="2022-01-14T17:23:03.906" v="94"/>
          <ac:spMkLst>
            <pc:docMk/>
            <pc:sldMk cId="3172090684" sldId="259"/>
            <ac:spMk id="2" creationId="{9B8E52E3-23FA-4D90-B8D9-EE63193F3F90}"/>
          </ac:spMkLst>
        </pc:spChg>
        <pc:spChg chg="mod">
          <ac:chgData name="Caylee Castaneda" userId="S::ccastaneda3@stu.chino.k12.ca.us::ebc246a3-365a-42f0-af3f-962f0840053c" providerId="AD" clId="Web-{BCDCDE90-38F8-1F82-35FF-AB3414ECC2E9}" dt="2022-01-14T17:38:15.376" v="144" actId="20577"/>
          <ac:spMkLst>
            <pc:docMk/>
            <pc:sldMk cId="3172090684" sldId="259"/>
            <ac:spMk id="3" creationId="{EA2BA435-8D9E-4E6F-8429-AA4DACD18531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0:05.137" v="70"/>
          <ac:spMkLst>
            <pc:docMk/>
            <pc:sldMk cId="3172090684" sldId="259"/>
            <ac:spMk id="6" creationId="{8FC9BE17-9A7B-462D-AE50-3D8777387304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0:05.137" v="70"/>
          <ac:spMkLst>
            <pc:docMk/>
            <pc:sldMk cId="3172090684" sldId="259"/>
            <ac:spMk id="7" creationId="{3EBE8569-6AEC-4B8C-8D53-2DE337CDBA65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4:38.736" v="97"/>
          <ac:spMkLst>
            <pc:docMk/>
            <pc:sldMk cId="3172090684" sldId="259"/>
            <ac:spMk id="8" creationId="{6436AF41-8D35-4731-9766-4C4AF0A6D67E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9:28.199" v="62"/>
          <ac:spMkLst>
            <pc:docMk/>
            <pc:sldMk cId="3172090684" sldId="259"/>
            <ac:spMk id="9" creationId="{F13C74B1-5B17-4795-BED0-7140497B445A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19:28.199" v="62"/>
          <ac:spMkLst>
            <pc:docMk/>
            <pc:sldMk cId="3172090684" sldId="259"/>
            <ac:spMk id="11" creationId="{D4974D33-8DC5-464E-8C6D-BE58F0669C17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0:05.137" v="70"/>
          <ac:spMkLst>
            <pc:docMk/>
            <pc:sldMk cId="3172090684" sldId="259"/>
            <ac:spMk id="13" creationId="{55D4142C-5077-457F-A6AD-3FECFDB39685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4:38.736" v="97"/>
          <ac:spMkLst>
            <pc:docMk/>
            <pc:sldMk cId="3172090684" sldId="259"/>
            <ac:spMk id="14" creationId="{6098CA06-52AC-4A39-8B76-EE097EF601A0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0:05.137" v="70"/>
          <ac:spMkLst>
            <pc:docMk/>
            <pc:sldMk cId="3172090684" sldId="259"/>
            <ac:spMk id="15" creationId="{7A5F0580-5EE9-419F-96EE-B6529EF6E7D0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3:03.906" v="94"/>
          <ac:spMkLst>
            <pc:docMk/>
            <pc:sldMk cId="3172090684" sldId="259"/>
            <ac:spMk id="20" creationId="{D2B783EE-0239-4717-BBEA-8C9EAC61C824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3:03.906" v="94"/>
          <ac:spMkLst>
            <pc:docMk/>
            <pc:sldMk cId="3172090684" sldId="259"/>
            <ac:spMk id="22" creationId="{A7B99495-F43F-4D80-A44F-2CB4764EB90B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3:03.906" v="94"/>
          <ac:spMkLst>
            <pc:docMk/>
            <pc:sldMk cId="3172090684" sldId="259"/>
            <ac:spMk id="24" creationId="{70BEB1E7-2F88-40BC-B73D-42E5B6F80BFC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4:38.736" v="97"/>
          <ac:spMkLst>
            <pc:docMk/>
            <pc:sldMk cId="3172090684" sldId="259"/>
            <ac:spMk id="29" creationId="{AD96FDFD-4E42-4A06-B8B5-768A1DB9C2A9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24:38.736" v="97"/>
          <ac:spMkLst>
            <pc:docMk/>
            <pc:sldMk cId="3172090684" sldId="259"/>
            <ac:spMk id="34" creationId="{FA511026-8542-4AC0-9F06-134A70850B60}"/>
          </ac:spMkLst>
        </pc:spChg>
        <pc:picChg chg="add mod ord">
          <ac:chgData name="Caylee Castaneda" userId="S::ccastaneda3@stu.chino.k12.ca.us::ebc246a3-365a-42f0-af3f-962f0840053c" providerId="AD" clId="Web-{BCDCDE90-38F8-1F82-35FF-AB3414ECC2E9}" dt="2022-01-14T17:24:38.736" v="97"/>
          <ac:picMkLst>
            <pc:docMk/>
            <pc:sldMk cId="3172090684" sldId="259"/>
            <ac:picMk id="4" creationId="{05E1F496-32CD-4C8E-86A4-3658D166843A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24:38.736" v="97"/>
          <ac:picMkLst>
            <pc:docMk/>
            <pc:sldMk cId="3172090684" sldId="259"/>
            <ac:picMk id="5" creationId="{7BB19A09-0D8C-434F-9A7B-6E93A38E9FA1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23:03.906" v="94"/>
          <ac:picMkLst>
            <pc:docMk/>
            <pc:sldMk cId="3172090684" sldId="259"/>
            <ac:picMk id="12" creationId="{BEB5FC48-E62E-47B8-954B-AB0A6ED4043C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24:38.736" v="97"/>
          <ac:picMkLst>
            <pc:docMk/>
            <pc:sldMk cId="3172090684" sldId="259"/>
            <ac:picMk id="17" creationId="{9DC650FB-6A4B-4894-80F4-FD2F4006B422}"/>
          </ac:picMkLst>
        </pc:picChg>
      </pc:sldChg>
      <pc:sldChg chg="addSp delSp modSp mod modTransition setBg">
        <pc:chgData name="Caylee Castaneda" userId="S::ccastaneda3@stu.chino.k12.ca.us::ebc246a3-365a-42f0-af3f-962f0840053c" providerId="AD" clId="Web-{BCDCDE90-38F8-1F82-35FF-AB3414ECC2E9}" dt="2022-01-14T17:39:32.659" v="148"/>
        <pc:sldMkLst>
          <pc:docMk/>
          <pc:sldMk cId="1748027286" sldId="260"/>
        </pc:sldMkLst>
        <pc:spChg chg="mo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2" creationId="{9A8073E7-DD11-428F-BEA3-E3B0826895D0}"/>
          </ac:spMkLst>
        </pc:spChg>
        <pc:spChg chg="mod or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3" creationId="{77E0CE7E-568E-40AE-A1DB-A93E3AB0A904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5" creationId="{1F73E7AB-5D09-4FB9-80DC-3C95F4DDD6D5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8" creationId="{9885E478-83C9-463C-A46C-24C91E3433DA}"/>
          </ac:spMkLst>
        </pc:spChg>
        <pc:spChg chg="add mo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11" creationId="{DB659E27-5D32-45D2-920B-3CAEB0AEFC8E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13" creationId="{99F1FFA9-D672-408C-9220-ADEEC6ABDD09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18" creationId="{4038CB10-1F5C-4D54-9DF7-12586DE5B007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27:07.301" v="115"/>
          <ac:spMkLst>
            <pc:docMk/>
            <pc:sldMk cId="1748027286" sldId="260"/>
            <ac:spMk id="20" creationId="{73ED6512-6858-4552-B699-9A97FE9A4EA2}"/>
          </ac:spMkLst>
        </pc:spChg>
        <pc:picChg chg="add mod">
          <ac:chgData name="Caylee Castaneda" userId="S::ccastaneda3@stu.chino.k12.ca.us::ebc246a3-365a-42f0-af3f-962f0840053c" providerId="AD" clId="Web-{BCDCDE90-38F8-1F82-35FF-AB3414ECC2E9}" dt="2022-01-14T17:27:07.301" v="115"/>
          <ac:picMkLst>
            <pc:docMk/>
            <pc:sldMk cId="1748027286" sldId="260"/>
            <ac:picMk id="4" creationId="{2CAD002A-F698-427A-A6C4-E70A69B1A8B5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27:07.301" v="115"/>
          <ac:picMkLst>
            <pc:docMk/>
            <pc:sldMk cId="1748027286" sldId="260"/>
            <ac:picMk id="7" creationId="{EABC023B-3AF4-48DF-8F30-E3FEEB4D8DFF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27:07.301" v="115"/>
          <ac:picMkLst>
            <pc:docMk/>
            <pc:sldMk cId="1748027286" sldId="260"/>
            <ac:picMk id="10" creationId="{CC4EDF06-5B86-419C-AFB9-7B9B77E4CACF}"/>
          </ac:picMkLst>
        </pc:picChg>
      </pc:sldChg>
      <pc:sldChg chg="addSp delSp modSp mod modTransition setBg setClrOvrMap">
        <pc:chgData name="Caylee Castaneda" userId="S::ccastaneda3@stu.chino.k12.ca.us::ebc246a3-365a-42f0-af3f-962f0840053c" providerId="AD" clId="Web-{BCDCDE90-38F8-1F82-35FF-AB3414ECC2E9}" dt="2022-01-14T17:39:32.659" v="148"/>
        <pc:sldMkLst>
          <pc:docMk/>
          <pc:sldMk cId="3084973811" sldId="261"/>
        </pc:sldMkLst>
        <pc:spChg chg="del mod">
          <ac:chgData name="Caylee Castaneda" userId="S::ccastaneda3@stu.chino.k12.ca.us::ebc246a3-365a-42f0-af3f-962f0840053c" providerId="AD" clId="Web-{BCDCDE90-38F8-1F82-35FF-AB3414ECC2E9}" dt="2022-01-14T17:30:39.586" v="132"/>
          <ac:spMkLst>
            <pc:docMk/>
            <pc:sldMk cId="3084973811" sldId="261"/>
            <ac:spMk id="2" creationId="{E479C54F-0148-45D3-9C5F-3F2D37126FD8}"/>
          </ac:spMkLst>
        </pc:spChg>
        <pc:spChg chg="del">
          <ac:chgData name="Caylee Castaneda" userId="S::ccastaneda3@stu.chino.k12.ca.us::ebc246a3-365a-42f0-af3f-962f0840053c" providerId="AD" clId="Web-{BCDCDE90-38F8-1F82-35FF-AB3414ECC2E9}" dt="2022-01-14T17:27:44.255" v="116"/>
          <ac:spMkLst>
            <pc:docMk/>
            <pc:sldMk cId="3084973811" sldId="261"/>
            <ac:spMk id="3" creationId="{F9E19AD6-CA9E-4577-8377-030A48D19F0C}"/>
          </ac:spMkLst>
        </pc:spChg>
        <pc:spChg chg="add del mod">
          <ac:chgData name="Caylee Castaneda" userId="S::ccastaneda3@stu.chino.k12.ca.us::ebc246a3-365a-42f0-af3f-962f0840053c" providerId="AD" clId="Web-{BCDCDE90-38F8-1F82-35FF-AB3414ECC2E9}" dt="2022-01-14T17:38:26.517" v="146"/>
          <ac:spMkLst>
            <pc:docMk/>
            <pc:sldMk cId="3084973811" sldId="261"/>
            <ac:spMk id="5" creationId="{E1DC0E7F-CE39-4A2F-B7A9-53940F6A5FE0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30:39.586" v="132"/>
          <ac:spMkLst>
            <pc:docMk/>
            <pc:sldMk cId="3084973811" sldId="261"/>
            <ac:spMk id="7" creationId="{9B76D444-2756-434F-AE61-96D69830C13E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30:39.586" v="132"/>
          <ac:spMkLst>
            <pc:docMk/>
            <pc:sldMk cId="3084973811" sldId="261"/>
            <ac:spMk id="8" creationId="{0AF80B57-54E2-4D01-8731-3F38B0C56C95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7:56.192" v="121"/>
          <ac:spMkLst>
            <pc:docMk/>
            <pc:sldMk cId="3084973811" sldId="261"/>
            <ac:spMk id="9" creationId="{EC6B1A3E-0911-41AD-8B28-1ACDF656B550}"/>
          </ac:spMkLst>
        </pc:spChg>
        <pc:spChg chg="add del mod">
          <ac:chgData name="Caylee Castaneda" userId="S::ccastaneda3@stu.chino.k12.ca.us::ebc246a3-365a-42f0-af3f-962f0840053c" providerId="AD" clId="Web-{BCDCDE90-38F8-1F82-35FF-AB3414ECC2E9}" dt="2022-01-14T17:30:33.242" v="128"/>
          <ac:spMkLst>
            <pc:docMk/>
            <pc:sldMk cId="3084973811" sldId="261"/>
            <ac:spMk id="10" creationId="{70E71F8E-0F29-4A6B-AAFD-AECDA742A3CC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7:56.192" v="121"/>
          <ac:spMkLst>
            <pc:docMk/>
            <pc:sldMk cId="3084973811" sldId="261"/>
            <ac:spMk id="12" creationId="{6166C6D1-23AC-49C4-BA07-238E4E9F8CEB}"/>
          </ac:spMkLst>
        </pc:spChg>
        <pc:spChg chg="add del mod">
          <ac:chgData name="Caylee Castaneda" userId="S::ccastaneda3@stu.chino.k12.ca.us::ebc246a3-365a-42f0-af3f-962f0840053c" providerId="AD" clId="Web-{BCDCDE90-38F8-1F82-35FF-AB3414ECC2E9}" dt="2022-01-14T17:38:25.001" v="145"/>
          <ac:spMkLst>
            <pc:docMk/>
            <pc:sldMk cId="3084973811" sldId="261"/>
            <ac:spMk id="13" creationId="{C19AA185-F882-42E0-85A1-633A6B293F88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7:56.192" v="121"/>
          <ac:spMkLst>
            <pc:docMk/>
            <pc:sldMk cId="3084973811" sldId="261"/>
            <ac:spMk id="14" creationId="{1C091803-41C2-48E0-9228-5148460C7479}"/>
          </ac:spMkLst>
        </pc:spChg>
        <pc:spChg chg="add del">
          <ac:chgData name="Caylee Castaneda" userId="S::ccastaneda3@stu.chino.k12.ca.us::ebc246a3-365a-42f0-af3f-962f0840053c" providerId="AD" clId="Web-{BCDCDE90-38F8-1F82-35FF-AB3414ECC2E9}" dt="2022-01-14T17:27:56.192" v="121"/>
          <ac:spMkLst>
            <pc:docMk/>
            <pc:sldMk cId="3084973811" sldId="261"/>
            <ac:spMk id="16" creationId="{05CC4153-3F0D-4F4C-8F12-E8FC3FA40AEE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30:39.586" v="132"/>
          <ac:spMkLst>
            <pc:docMk/>
            <pc:sldMk cId="3084973811" sldId="261"/>
            <ac:spMk id="18" creationId="{5F879AC3-D4CE-493C-ADC7-06205677F4F8}"/>
          </ac:spMkLst>
        </pc:spChg>
        <pc:spChg chg="add">
          <ac:chgData name="Caylee Castaneda" userId="S::ccastaneda3@stu.chino.k12.ca.us::ebc246a3-365a-42f0-af3f-962f0840053c" providerId="AD" clId="Web-{BCDCDE90-38F8-1F82-35FF-AB3414ECC2E9}" dt="2022-01-14T17:30:39.586" v="132"/>
          <ac:spMkLst>
            <pc:docMk/>
            <pc:sldMk cId="3084973811" sldId="261"/>
            <ac:spMk id="20" creationId="{736F0DFD-0954-464F-BF12-DD2E6F6E0380}"/>
          </ac:spMkLst>
        </pc:spChg>
        <pc:picChg chg="add mod ord">
          <ac:chgData name="Caylee Castaneda" userId="S::ccastaneda3@stu.chino.k12.ca.us::ebc246a3-365a-42f0-af3f-962f0840053c" providerId="AD" clId="Web-{BCDCDE90-38F8-1F82-35FF-AB3414ECC2E9}" dt="2022-01-14T17:30:39.586" v="132"/>
          <ac:picMkLst>
            <pc:docMk/>
            <pc:sldMk cId="3084973811" sldId="261"/>
            <ac:picMk id="4" creationId="{7F869531-584B-4029-AB74-D5D9993BE85F}"/>
          </ac:picMkLst>
        </pc:picChg>
        <pc:picChg chg="add mod ord">
          <ac:chgData name="Caylee Castaneda" userId="S::ccastaneda3@stu.chino.k12.ca.us::ebc246a3-365a-42f0-af3f-962f0840053c" providerId="AD" clId="Web-{BCDCDE90-38F8-1F82-35FF-AB3414ECC2E9}" dt="2022-01-14T17:30:39.586" v="132"/>
          <ac:picMkLst>
            <pc:docMk/>
            <pc:sldMk cId="3084973811" sldId="261"/>
            <ac:picMk id="11" creationId="{E166A4EE-E8E4-43B2-AA3D-3097F8F0EB6B}"/>
          </ac:picMkLst>
        </pc:picChg>
      </pc:sldChg>
      <pc:sldMasterChg chg="modTransition modSldLayout">
        <pc:chgData name="Caylee Castaneda" userId="S::ccastaneda3@stu.chino.k12.ca.us::ebc246a3-365a-42f0-af3f-962f0840053c" providerId="AD" clId="Web-{BCDCDE90-38F8-1F82-35FF-AB3414ECC2E9}" dt="2022-01-14T17:39:32.659" v="148"/>
        <pc:sldMasterMkLst>
          <pc:docMk/>
          <pc:sldMasterMk cId="2460954070" sldId="2147483660"/>
        </pc:sldMasterMkLst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Caylee Castaneda" userId="S::ccastaneda3@stu.chino.k12.ca.us::ebc246a3-365a-42f0-af3f-962f0840053c" providerId="AD" clId="Web-{BCDCDE90-38F8-1F82-35FF-AB3414ECC2E9}" dt="2022-01-14T17:39:32.659" v="148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clId="Web-{96717711-9D71-483D-9257-292B4E8B7E15}"/>
    <pc:docChg chg="addSld">
      <pc:chgData name="" userId="" providerId="" clId="Web-{96717711-9D71-483D-9257-292B4E8B7E15}" dt="2022-01-13T16:23:26.602" v="2"/>
      <pc:docMkLst>
        <pc:docMk/>
      </pc:docMkLst>
      <pc:sldChg chg="new">
        <pc:chgData name="" userId="" providerId="" clId="Web-{96717711-9D71-483D-9257-292B4E8B7E15}" dt="2022-01-13T16:23:21.445" v="0"/>
        <pc:sldMkLst>
          <pc:docMk/>
          <pc:sldMk cId="3549752257" sldId="257"/>
        </pc:sldMkLst>
      </pc:sldChg>
      <pc:sldChg chg="new">
        <pc:chgData name="" userId="" providerId="" clId="Web-{96717711-9D71-483D-9257-292B4E8B7E15}" dt="2022-01-13T16:23:24.930" v="1"/>
        <pc:sldMkLst>
          <pc:docMk/>
          <pc:sldMk cId="4073117469" sldId="258"/>
        </pc:sldMkLst>
      </pc:sldChg>
      <pc:sldChg chg="new">
        <pc:chgData name="" userId="" providerId="" clId="Web-{96717711-9D71-483D-9257-292B4E8B7E15}" dt="2022-01-13T16:23:26.602" v="2"/>
        <pc:sldMkLst>
          <pc:docMk/>
          <pc:sldMk cId="3172090684" sldId="259"/>
        </pc:sldMkLst>
      </pc:sldChg>
    </pc:docChg>
  </pc:docChgLst>
  <pc:docChgLst>
    <pc:chgData name="Caylee Castaneda" userId="S::ccastaneda3@stu.chino.k12.ca.us::ebc246a3-365a-42f0-af3f-962f0840053c" providerId="AD" clId="Web-{129E8EE2-0EC8-FBA0-B265-5CEF8FE7BDB5}"/>
    <pc:docChg chg="modSld">
      <pc:chgData name="Caylee Castaneda" userId="S::ccastaneda3@stu.chino.k12.ca.us::ebc246a3-365a-42f0-af3f-962f0840053c" providerId="AD" clId="Web-{129E8EE2-0EC8-FBA0-B265-5CEF8FE7BDB5}" dt="2022-01-19T19:04:14.848" v="13"/>
      <pc:docMkLst>
        <pc:docMk/>
      </pc:docMkLst>
      <pc:sldChg chg="modSp modTransition">
        <pc:chgData name="Caylee Castaneda" userId="S::ccastaneda3@stu.chino.k12.ca.us::ebc246a3-365a-42f0-af3f-962f0840053c" providerId="AD" clId="Web-{129E8EE2-0EC8-FBA0-B265-5CEF8FE7BDB5}" dt="2022-01-19T17:55:06.810" v="11" actId="20577"/>
        <pc:sldMkLst>
          <pc:docMk/>
          <pc:sldMk cId="109857222" sldId="256"/>
        </pc:sldMkLst>
        <pc:spChg chg="mod">
          <ac:chgData name="Caylee Castaneda" userId="S::ccastaneda3@stu.chino.k12.ca.us::ebc246a3-365a-42f0-af3f-962f0840053c" providerId="AD" clId="Web-{129E8EE2-0EC8-FBA0-B265-5CEF8FE7BDB5}" dt="2022-01-19T17:55:06.810" v="1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Transition">
        <pc:chgData name="Caylee Castaneda" userId="S::ccastaneda3@stu.chino.k12.ca.us::ebc246a3-365a-42f0-af3f-962f0840053c" providerId="AD" clId="Web-{129E8EE2-0EC8-FBA0-B265-5CEF8FE7BDB5}" dt="2022-01-19T19:04:14.848" v="13"/>
        <pc:sldMkLst>
          <pc:docMk/>
          <pc:sldMk cId="3549752257" sldId="257"/>
        </pc:sldMkLst>
      </pc:sldChg>
      <pc:sldChg chg="modTransition">
        <pc:chgData name="Caylee Castaneda" userId="S::ccastaneda3@stu.chino.k12.ca.us::ebc246a3-365a-42f0-af3f-962f0840053c" providerId="AD" clId="Web-{129E8EE2-0EC8-FBA0-B265-5CEF8FE7BDB5}" dt="2022-01-19T17:52:13.712" v="2"/>
        <pc:sldMkLst>
          <pc:docMk/>
          <pc:sldMk cId="4073117469" sldId="258"/>
        </pc:sldMkLst>
      </pc:sldChg>
      <pc:sldChg chg="modTransition">
        <pc:chgData name="Caylee Castaneda" userId="S::ccastaneda3@stu.chino.k12.ca.us::ebc246a3-365a-42f0-af3f-962f0840053c" providerId="AD" clId="Web-{129E8EE2-0EC8-FBA0-B265-5CEF8FE7BDB5}" dt="2022-01-19T17:57:07.250" v="12"/>
        <pc:sldMkLst>
          <pc:docMk/>
          <pc:sldMk cId="3172090684" sldId="259"/>
        </pc:sldMkLst>
      </pc:sldChg>
      <pc:sldChg chg="modTransition">
        <pc:chgData name="Caylee Castaneda" userId="S::ccastaneda3@stu.chino.k12.ca.us::ebc246a3-365a-42f0-af3f-962f0840053c" providerId="AD" clId="Web-{129E8EE2-0EC8-FBA0-B265-5CEF8FE7BDB5}" dt="2022-01-19T17:52:43.072" v="4"/>
        <pc:sldMkLst>
          <pc:docMk/>
          <pc:sldMk cId="1748027286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ai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Yuba_River_near_Bridgeport.jpg" TargetMode="External"/><Relationship Id="rId3" Type="http://schemas.openxmlformats.org/officeDocument/2006/relationships/hyperlink" Target="https://de.wikipedia.org/wiki/Datei:Sacramento_Valley,_CA_(1)_8-2010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milysearch.org/wiki/en/Maidu_Indians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uleLoklo327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no.wikipedia.org/wiki/Chumash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abbitwiki.com/wiki/Wild_rabbits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adowmeld.com/2019/01/canadian-geese-with-goslings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rtds/4853128853" TargetMode="External"/><Relationship Id="rId7" Type="http://schemas.openxmlformats.org/officeDocument/2006/relationships/hyperlink" Target="https://www.flickr.com/photos/rtds/485374690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en.wikipedia.org/wiki/Maidu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Round_Valley_Indian_Tribes_(California)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echoopda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73C66F-4D79-4DD2-AAB0-E937D0BC5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16" r="5869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B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y Caylee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  <a:cs typeface="Calibri Light"/>
              </a:rPr>
              <a:t>The Maidu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7DE61-A5D4-4D67-92ED-28F717122F33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6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FD32140A-DE44-407A-A709-EBB640B41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887" b="71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C211C-62D7-4F02-8081-62010D74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>
                <a:latin typeface="Blackadder ITC"/>
                <a:cs typeface="Calibri Light"/>
              </a:rPr>
              <a:t>Location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FACB-76E4-4078-9180-4C720408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The Maidu lives near the Sacramento valley 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They also live near the yuba river. They live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Near mountain areas. The weather is mild.</a:t>
            </a:r>
          </a:p>
        </p:txBody>
      </p:sp>
      <p:pic>
        <p:nvPicPr>
          <p:cNvPr id="7" name="Picture 7" descr="Photography of Forest During Daytime · Free Stock Photo">
            <a:extLst>
              <a:ext uri="{FF2B5EF4-FFF2-40B4-BE49-F238E27FC236}">
                <a16:creationId xmlns:a16="http://schemas.microsoft.com/office/drawing/2014/main" id="{431D9DA5-9886-42E2-A4CF-D8DFAC343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7" r="16426" b="2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90BD90E2-E06E-4B54-832C-E56D8E2A0B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" b="3965"/>
          <a:stretch/>
        </p:blipFill>
        <p:spPr>
          <a:xfrm>
            <a:off x="5398281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5B74D4FD-F7DB-4504-89BC-FAE32A593E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2870" b="-3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788364-49D4-4C63-BFB5-57C7C547A176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E3D20-503F-4DFC-B1A0-1FDB4A178D84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817E5-ACAB-4A49-BDFB-DC7488524303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75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7B23-904E-41C8-B619-6BEC716E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lackadder ITC"/>
              </a:rPr>
              <a:t>Shelter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A9AA-8B3E-4E13-B9FA-72B26FCC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The Maidu's home is partly underground. 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They have a round house. Their house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Is covered with bark</a:t>
            </a:r>
          </a:p>
          <a:p>
            <a:pPr marL="0" indent="0"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tree, grass, outdoor, grassy&#10;&#10;Description automatically generated">
            <a:extLst>
              <a:ext uri="{FF2B5EF4-FFF2-40B4-BE49-F238E27FC236}">
                <a16:creationId xmlns:a16="http://schemas.microsoft.com/office/drawing/2014/main" id="{4958651E-B68E-4151-BE90-6561E0F5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24" b="152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8B414DEB-3981-4B5E-8A70-AD51F9A9D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74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C8E56-34FA-4A8F-8793-F92FB62F5FBC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89D9F-B020-4C84-A7F4-785FFB9C1532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117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6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BB19A09-0D8C-434F-9A7B-6E93A38E9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165" b="178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E52E3-23FA-4D90-B8D9-EE63193F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>
                <a:latin typeface="Bodoni MT Poster Compressed"/>
                <a:cs typeface="Calibri Light"/>
              </a:rPr>
              <a:t>Food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435-8D9E-4E6F-8429-AA4DACD1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 dirty="0">
                <a:cs typeface="Calibri" panose="020F0502020204030204"/>
              </a:rPr>
              <a:t>They hunted  geese, small rodents, rabbits,  and deer.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200" dirty="0">
                <a:cs typeface="Calibri" panose="020F0502020204030204"/>
              </a:rPr>
              <a:t>They ate fruits and caterpillars also crickets</a:t>
            </a: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</p:txBody>
      </p:sp>
      <p:pic>
        <p:nvPicPr>
          <p:cNvPr id="17" name="Picture 17" descr="Deer with Giant Antlers image - Free stock photo - Public Domain photo - CC0 Images">
            <a:extLst>
              <a:ext uri="{FF2B5EF4-FFF2-40B4-BE49-F238E27FC236}">
                <a16:creationId xmlns:a16="http://schemas.microsoft.com/office/drawing/2014/main" id="{9DC650FB-6A4B-4894-80F4-FD2F4006B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2" r="201" b="3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BEB5FC48-E62E-47B8-954B-AB0A6ED404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860" r="16735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Picture 4" descr="acorns, seeds, oak, brown, harvest, autumn, walnut, hat, longevity, growth | Pikist">
            <a:extLst>
              <a:ext uri="{FF2B5EF4-FFF2-40B4-BE49-F238E27FC236}">
                <a16:creationId xmlns:a16="http://schemas.microsoft.com/office/drawing/2014/main" id="{05E1F496-32CD-4C8E-86A4-3658D16684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67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6AF41-8D35-4731-9766-4C4AF0A6D67E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8CA06-52AC-4A39-8B76-EE097EF601A0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090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4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073E7-DD11-428F-BEA3-E3B08268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lackadder ITC"/>
              </a:rPr>
              <a:t>Culture</a:t>
            </a:r>
            <a:endParaRPr lang="en-US" u="sng">
              <a:solidFill>
                <a:srgbClr val="FFFFFF"/>
              </a:solidFill>
              <a:latin typeface="Blackadder ITC"/>
            </a:endParaRPr>
          </a:p>
        </p:txBody>
      </p:sp>
      <p:pic>
        <p:nvPicPr>
          <p:cNvPr id="7" name="Picture 7" descr="A picture containing text, table, indoor, fabric&#10;&#10;Description automatically generated">
            <a:extLst>
              <a:ext uri="{FF2B5EF4-FFF2-40B4-BE49-F238E27FC236}">
                <a16:creationId xmlns:a16="http://schemas.microsoft.com/office/drawing/2014/main" id="{EABC023B-3AF4-48DF-8F30-E3FEEB4D8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18" r="21300" b="1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4" name="Picture 4" descr="A picture containing basket, tableware, cup, ceramic ware&#10;&#10;Description automatically generated">
            <a:extLst>
              <a:ext uri="{FF2B5EF4-FFF2-40B4-BE49-F238E27FC236}">
                <a16:creationId xmlns:a16="http://schemas.microsoft.com/office/drawing/2014/main" id="{2CAD002A-F698-427A-A6C4-E70A69B1A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2773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10" name="Picture 10" descr="A picture containing indoor, fabric&#10;&#10;Description automatically generated">
            <a:extLst>
              <a:ext uri="{FF2B5EF4-FFF2-40B4-BE49-F238E27FC236}">
                <a16:creationId xmlns:a16="http://schemas.microsoft.com/office/drawing/2014/main" id="{CC4EDF06-5B86-419C-AFB9-7B9B77E4C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277" r="-3" b="19036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CE7E-568E-40AE-A1DB-A93E3AB0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cs typeface="Calibri"/>
              </a:rPr>
              <a:t>The Maidu culture spoke the Penutian language.</a:t>
            </a:r>
          </a:p>
          <a:p>
            <a:r>
              <a:rPr lang="en-US" sz="2200">
                <a:solidFill>
                  <a:srgbClr val="FFFFFF"/>
                </a:solidFill>
                <a:cs typeface="Calibri"/>
              </a:rPr>
              <a:t>They wore clothes made from deer skin.</a:t>
            </a:r>
          </a:p>
          <a:p>
            <a:r>
              <a:rPr lang="en-US" sz="2200">
                <a:solidFill>
                  <a:srgbClr val="FFFFFF"/>
                </a:solidFill>
                <a:cs typeface="Calibri"/>
              </a:rPr>
              <a:t>They were excellent basket makers.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3E7AB-5D09-4FB9-80DC-3C95F4DDD6D5}"/>
              </a:ext>
            </a:extLst>
          </p:cNvPr>
          <p:cNvSpPr txBox="1"/>
          <p:nvPr/>
        </p:nvSpPr>
        <p:spPr>
          <a:xfrm>
            <a:off x="5063595" y="4213031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5E478-83C9-463C-A46C-24C91E3433DA}"/>
              </a:ext>
            </a:extLst>
          </p:cNvPr>
          <p:cNvSpPr txBox="1"/>
          <p:nvPr/>
        </p:nvSpPr>
        <p:spPr>
          <a:xfrm>
            <a:off x="1436058" y="633510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59E27-5D32-45D2-920B-3CAEB0AEFC8E}"/>
              </a:ext>
            </a:extLst>
          </p:cNvPr>
          <p:cNvSpPr txBox="1"/>
          <p:nvPr/>
        </p:nvSpPr>
        <p:spPr>
          <a:xfrm>
            <a:off x="5054057" y="6329046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text, outdoor, person, posing&#10;&#10;Description automatically generated">
            <a:extLst>
              <a:ext uri="{FF2B5EF4-FFF2-40B4-BE49-F238E27FC236}">
                <a16:creationId xmlns:a16="http://schemas.microsoft.com/office/drawing/2014/main" id="{7F869531-584B-4029-AB74-D5D9993B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76" b="1"/>
          <a:stretch/>
        </p:blipFill>
        <p:spPr>
          <a:xfrm>
            <a:off x="2500313" y="642938"/>
            <a:ext cx="4972050" cy="5570538"/>
          </a:xfrm>
          <a:prstGeom prst="rect">
            <a:avLst/>
          </a:prstGeom>
        </p:spPr>
      </p:pic>
      <p:pic>
        <p:nvPicPr>
          <p:cNvPr id="11" name="Picture 12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E166A4EE-E8E4-43B2-AA3D-3097F8F0E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39038" y="642938"/>
            <a:ext cx="3878263" cy="5570538"/>
          </a:xfrm>
        </p:spPr>
      </p:pic>
    </p:spTree>
    <p:extLst>
      <p:ext uri="{BB962C8B-B14F-4D97-AF65-F5344CB8AC3E}">
        <p14:creationId xmlns:p14="http://schemas.microsoft.com/office/powerpoint/2010/main" val="30849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Maidu</vt:lpstr>
      <vt:lpstr>Location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278</cp:revision>
  <dcterms:created xsi:type="dcterms:W3CDTF">2022-01-13T16:23:03Z</dcterms:created>
  <dcterms:modified xsi:type="dcterms:W3CDTF">2022-01-19T19:04:15Z</dcterms:modified>
</cp:coreProperties>
</file>