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B889C-766C-AAE5-A937-BFB33CAC45DA}" v="564" dt="2022-01-17T23:13:25.491"/>
    <p1510:client id="{AF9315B6-2824-8A3C-DE0C-AC07F2D22733}" v="4" dt="2022-01-21T17:52:57.257"/>
    <p1510:client id="{D096E164-2DCF-A251-5894-54EF3804F68D}" v="3" dt="2022-01-19T19:05:21.984"/>
    <p1510:client id="{E953E539-314A-49D8-BED6-87944733D3A6}" v="182" dt="2022-01-17T03:15:03.216"/>
    <p1510:client id="{F599340A-630A-4052-80A0-414BA3897ECD}" v="16" dt="2022-01-18T22:21:14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Goodman" userId="S::dgoodman@stu.chino.k12.ca.us::89ec3de0-057e-4e7b-be92-3394a6b6423d" providerId="AD" clId="Web-{D096E164-2DCF-A251-5894-54EF3804F68D}"/>
    <pc:docChg chg="modSld">
      <pc:chgData name="Danielle Goodman" userId="S::dgoodman@stu.chino.k12.ca.us::89ec3de0-057e-4e7b-be92-3394a6b6423d" providerId="AD" clId="Web-{D096E164-2DCF-A251-5894-54EF3804F68D}" dt="2022-01-19T19:05:21.984" v="2" actId="1076"/>
      <pc:docMkLst>
        <pc:docMk/>
      </pc:docMkLst>
      <pc:sldChg chg="modSp">
        <pc:chgData name="Danielle Goodman" userId="S::dgoodman@stu.chino.k12.ca.us::89ec3de0-057e-4e7b-be92-3394a6b6423d" providerId="AD" clId="Web-{D096E164-2DCF-A251-5894-54EF3804F68D}" dt="2022-01-19T19:05:21.984" v="2" actId="1076"/>
        <pc:sldMkLst>
          <pc:docMk/>
          <pc:sldMk cId="1345297104" sldId="259"/>
        </pc:sldMkLst>
        <pc:picChg chg="mod">
          <ac:chgData name="Danielle Goodman" userId="S::dgoodman@stu.chino.k12.ca.us::89ec3de0-057e-4e7b-be92-3394a6b6423d" providerId="AD" clId="Web-{D096E164-2DCF-A251-5894-54EF3804F68D}" dt="2022-01-19T19:05:21.984" v="2" actId="1076"/>
          <ac:picMkLst>
            <pc:docMk/>
            <pc:sldMk cId="1345297104" sldId="259"/>
            <ac:picMk id="4" creationId="{E9F11ADD-0610-46DE-BC57-397F8212818D}"/>
          </ac:picMkLst>
        </pc:picChg>
      </pc:sldChg>
    </pc:docChg>
  </pc:docChgLst>
  <pc:docChgLst>
    <pc:chgData name="Danielle Goodman" userId="S::dgoodman@stu.chino.k12.ca.us::89ec3de0-057e-4e7b-be92-3394a6b6423d" providerId="AD" clId="Web-{F599340A-630A-4052-80A0-414BA3897ECD}"/>
    <pc:docChg chg="addSld delSld modSld">
      <pc:chgData name="Danielle Goodman" userId="S::dgoodman@stu.chino.k12.ca.us::89ec3de0-057e-4e7b-be92-3394a6b6423d" providerId="AD" clId="Web-{F599340A-630A-4052-80A0-414BA3897ECD}" dt="2022-01-18T22:21:14.251" v="20"/>
      <pc:docMkLst>
        <pc:docMk/>
      </pc:docMkLst>
      <pc:sldChg chg="addSp modSp mod setBg addAnim setClrOvrMap">
        <pc:chgData name="Danielle Goodman" userId="S::dgoodman@stu.chino.k12.ca.us::89ec3de0-057e-4e7b-be92-3394a6b6423d" providerId="AD" clId="Web-{F599340A-630A-4052-80A0-414BA3897ECD}" dt="2022-01-18T22:17:37.646" v="6"/>
        <pc:sldMkLst>
          <pc:docMk/>
          <pc:sldMk cId="109857222" sldId="256"/>
        </pc:sldMkLst>
        <pc:spChg chg="mod">
          <ac:chgData name="Danielle Goodman" userId="S::dgoodman@stu.chino.k12.ca.us::89ec3de0-057e-4e7b-be92-3394a6b6423d" providerId="AD" clId="Web-{F599340A-630A-4052-80A0-414BA3897ECD}" dt="2022-01-18T22:17:37.646" v="4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anielle Goodman" userId="S::dgoodman@stu.chino.k12.ca.us::89ec3de0-057e-4e7b-be92-3394a6b6423d" providerId="AD" clId="Web-{F599340A-630A-4052-80A0-414BA3897ECD}" dt="2022-01-18T22:17:37.646" v="4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Danielle Goodman" userId="S::dgoodman@stu.chino.k12.ca.us::89ec3de0-057e-4e7b-be92-3394a6b6423d" providerId="AD" clId="Web-{F599340A-630A-4052-80A0-414BA3897ECD}" dt="2022-01-18T22:17:37.646" v="4"/>
          <ac:spMkLst>
            <pc:docMk/>
            <pc:sldMk cId="109857222" sldId="256"/>
            <ac:spMk id="5" creationId="{7421E2A8-E2BB-489B-B312-B6F253F83918}"/>
          </ac:spMkLst>
        </pc:spChg>
        <pc:spChg chg="add">
          <ac:chgData name="Danielle Goodman" userId="S::dgoodman@stu.chino.k12.ca.us::89ec3de0-057e-4e7b-be92-3394a6b6423d" providerId="AD" clId="Web-{F599340A-630A-4052-80A0-414BA3897ECD}" dt="2022-01-18T22:17:37.646" v="4"/>
          <ac:spMkLst>
            <pc:docMk/>
            <pc:sldMk cId="109857222" sldId="256"/>
            <ac:spMk id="10" creationId="{71B2258F-86CA-4D4D-8270-BC05FCDEBFB3}"/>
          </ac:spMkLst>
        </pc:spChg>
        <pc:picChg chg="add mod ord">
          <ac:chgData name="Danielle Goodman" userId="S::dgoodman@stu.chino.k12.ca.us::89ec3de0-057e-4e7b-be92-3394a6b6423d" providerId="AD" clId="Web-{F599340A-630A-4052-80A0-414BA3897ECD}" dt="2022-01-18T22:17:37.646" v="4"/>
          <ac:picMkLst>
            <pc:docMk/>
            <pc:sldMk cId="109857222" sldId="256"/>
            <ac:picMk id="4" creationId="{4BFDA516-E830-494D-9798-681FA3831596}"/>
          </ac:picMkLst>
        </pc:picChg>
      </pc:sldChg>
      <pc:sldChg chg="addSp delSp modSp mod setBg">
        <pc:chgData name="Danielle Goodman" userId="S::dgoodman@stu.chino.k12.ca.us::89ec3de0-057e-4e7b-be92-3394a6b6423d" providerId="AD" clId="Web-{F599340A-630A-4052-80A0-414BA3897ECD}" dt="2022-01-18T22:20:58.125" v="19"/>
        <pc:sldMkLst>
          <pc:docMk/>
          <pc:sldMk cId="3934398664" sldId="261"/>
        </pc:sldMkLst>
        <pc:spChg chg="add mod">
          <ac:chgData name="Danielle Goodman" userId="S::dgoodman@stu.chino.k12.ca.us::89ec3de0-057e-4e7b-be92-3394a6b6423d" providerId="AD" clId="Web-{F599340A-630A-4052-80A0-414BA3897ECD}" dt="2022-01-18T22:20:36.906" v="17"/>
          <ac:spMkLst>
            <pc:docMk/>
            <pc:sldMk cId="3934398664" sldId="261"/>
            <ac:spMk id="4" creationId="{3303B518-D4C6-4E64-90D9-0682F6D3FA6A}"/>
          </ac:spMkLst>
        </pc:spChg>
        <pc:spChg chg="add del">
          <ac:chgData name="Danielle Goodman" userId="S::dgoodman@stu.chino.k12.ca.us::89ec3de0-057e-4e7b-be92-3394a6b6423d" providerId="AD" clId="Web-{F599340A-630A-4052-80A0-414BA3897ECD}" dt="2022-01-18T22:19:42.324" v="10"/>
          <ac:spMkLst>
            <pc:docMk/>
            <pc:sldMk cId="3934398664" sldId="261"/>
            <ac:spMk id="7" creationId="{ED55A19D-297C-4231-AD1F-08EF9B4AA8F4}"/>
          </ac:spMkLst>
        </pc:spChg>
        <pc:spChg chg="add del">
          <ac:chgData name="Danielle Goodman" userId="S::dgoodman@stu.chino.k12.ca.us::89ec3de0-057e-4e7b-be92-3394a6b6423d" providerId="AD" clId="Web-{F599340A-630A-4052-80A0-414BA3897ECD}" dt="2022-01-18T22:19:42.324" v="10"/>
          <ac:spMkLst>
            <pc:docMk/>
            <pc:sldMk cId="3934398664" sldId="261"/>
            <ac:spMk id="9" creationId="{EBAB6C56-3D38-4923-996E-BD474BBB91E9}"/>
          </ac:spMkLst>
        </pc:spChg>
        <pc:spChg chg="add del">
          <ac:chgData name="Danielle Goodman" userId="S::dgoodman@stu.chino.k12.ca.us::89ec3de0-057e-4e7b-be92-3394a6b6423d" providerId="AD" clId="Web-{F599340A-630A-4052-80A0-414BA3897ECD}" dt="2022-01-18T22:19:42.324" v="10"/>
          <ac:spMkLst>
            <pc:docMk/>
            <pc:sldMk cId="3934398664" sldId="261"/>
            <ac:spMk id="11" creationId="{20CD21DB-082D-417D-A5AB-FC838AF9D944}"/>
          </ac:spMkLst>
        </pc:spChg>
        <pc:spChg chg="add del">
          <ac:chgData name="Danielle Goodman" userId="S::dgoodman@stu.chino.k12.ca.us::89ec3de0-057e-4e7b-be92-3394a6b6423d" providerId="AD" clId="Web-{F599340A-630A-4052-80A0-414BA3897ECD}" dt="2022-01-18T22:20:36.906" v="17"/>
          <ac:spMkLst>
            <pc:docMk/>
            <pc:sldMk cId="3934398664" sldId="261"/>
            <ac:spMk id="13" creationId="{A8D57A06-A426-446D-B02C-A2DC6B62E45E}"/>
          </ac:spMkLst>
        </pc:spChg>
        <pc:spChg chg="add del">
          <ac:chgData name="Danielle Goodman" userId="S::dgoodman@stu.chino.k12.ca.us::89ec3de0-057e-4e7b-be92-3394a6b6423d" providerId="AD" clId="Web-{F599340A-630A-4052-80A0-414BA3897ECD}" dt="2022-01-18T22:20:36.906" v="17"/>
          <ac:spMkLst>
            <pc:docMk/>
            <pc:sldMk cId="3934398664" sldId="261"/>
            <ac:spMk id="14" creationId="{AB8C311F-7253-4AED-9701-7FC0708C41C7}"/>
          </ac:spMkLst>
        </pc:spChg>
        <pc:spChg chg="add del">
          <ac:chgData name="Danielle Goodman" userId="S::dgoodman@stu.chino.k12.ca.us::89ec3de0-057e-4e7b-be92-3394a6b6423d" providerId="AD" clId="Web-{F599340A-630A-4052-80A0-414BA3897ECD}" dt="2022-01-18T22:20:36.906" v="17"/>
          <ac:spMkLst>
            <pc:docMk/>
            <pc:sldMk cId="3934398664" sldId="261"/>
            <ac:spMk id="15" creationId="{E2384209-CB15-4CDF-9D31-C44FD9A3F20D}"/>
          </ac:spMkLst>
        </pc:spChg>
        <pc:spChg chg="add del">
          <ac:chgData name="Danielle Goodman" userId="S::dgoodman@stu.chino.k12.ca.us::89ec3de0-057e-4e7b-be92-3394a6b6423d" providerId="AD" clId="Web-{F599340A-630A-4052-80A0-414BA3897ECD}" dt="2022-01-18T22:20:36.906" v="17"/>
          <ac:spMkLst>
            <pc:docMk/>
            <pc:sldMk cId="3934398664" sldId="261"/>
            <ac:spMk id="16" creationId="{2633B3B5-CC90-43F0-8714-D31D1F3F0209}"/>
          </ac:spMkLst>
        </pc:spChg>
        <pc:spChg chg="add del">
          <ac:chgData name="Danielle Goodman" userId="S::dgoodman@stu.chino.k12.ca.us::89ec3de0-057e-4e7b-be92-3394a6b6423d" providerId="AD" clId="Web-{F599340A-630A-4052-80A0-414BA3897ECD}" dt="2022-01-18T22:20:58.125" v="19"/>
          <ac:spMkLst>
            <pc:docMk/>
            <pc:sldMk cId="3934398664" sldId="261"/>
            <ac:spMk id="21" creationId="{2FAA70C3-2AD5-42D6-AC00-5977FEA4DA14}"/>
          </ac:spMkLst>
        </pc:spChg>
        <pc:spChg chg="add del">
          <ac:chgData name="Danielle Goodman" userId="S::dgoodman@stu.chino.k12.ca.us::89ec3de0-057e-4e7b-be92-3394a6b6423d" providerId="AD" clId="Web-{F599340A-630A-4052-80A0-414BA3897ECD}" dt="2022-01-18T22:20:58.125" v="19"/>
          <ac:spMkLst>
            <pc:docMk/>
            <pc:sldMk cId="3934398664" sldId="261"/>
            <ac:spMk id="23" creationId="{5D1D4658-32CD-4903-BDA6-7B54EEA4ED6F}"/>
          </ac:spMkLst>
        </pc:spChg>
        <pc:spChg chg="add">
          <ac:chgData name="Danielle Goodman" userId="S::dgoodman@stu.chino.k12.ca.us::89ec3de0-057e-4e7b-be92-3394a6b6423d" providerId="AD" clId="Web-{F599340A-630A-4052-80A0-414BA3897ECD}" dt="2022-01-18T22:20:58.125" v="19"/>
          <ac:spMkLst>
            <pc:docMk/>
            <pc:sldMk cId="3934398664" sldId="261"/>
            <ac:spMk id="28" creationId="{42A4FC2C-047E-45A5-965D-8E1E3BF09BC6}"/>
          </ac:spMkLst>
        </pc:spChg>
        <pc:picChg chg="add del mod">
          <ac:chgData name="Danielle Goodman" userId="S::dgoodman@stu.chino.k12.ca.us::89ec3de0-057e-4e7b-be92-3394a6b6423d" providerId="AD" clId="Web-{F599340A-630A-4052-80A0-414BA3897ECD}" dt="2022-01-18T22:20:54.782" v="18"/>
          <ac:picMkLst>
            <pc:docMk/>
            <pc:sldMk cId="3934398664" sldId="261"/>
            <ac:picMk id="2" creationId="{93515414-8F7C-42DC-A724-6405E9B9FF46}"/>
          </ac:picMkLst>
        </pc:picChg>
        <pc:picChg chg="add mod">
          <ac:chgData name="Danielle Goodman" userId="S::dgoodman@stu.chino.k12.ca.us::89ec3de0-057e-4e7b-be92-3394a6b6423d" providerId="AD" clId="Web-{F599340A-630A-4052-80A0-414BA3897ECD}" dt="2022-01-18T22:20:58.125" v="19"/>
          <ac:picMkLst>
            <pc:docMk/>
            <pc:sldMk cId="3934398664" sldId="261"/>
            <ac:picMk id="3" creationId="{5A8FAFE3-1760-4B58-8C96-D4A0DCB58309}"/>
          </ac:picMkLst>
        </pc:picChg>
      </pc:sldChg>
      <pc:sldChg chg="new del">
        <pc:chgData name="Danielle Goodman" userId="S::dgoodman@stu.chino.k12.ca.us::89ec3de0-057e-4e7b-be92-3394a6b6423d" providerId="AD" clId="Web-{F599340A-630A-4052-80A0-414BA3897ECD}" dt="2022-01-18T22:21:14.251" v="20"/>
        <pc:sldMkLst>
          <pc:docMk/>
          <pc:sldMk cId="2721554949" sldId="262"/>
        </pc:sldMkLst>
      </pc:sldChg>
    </pc:docChg>
  </pc:docChgLst>
  <pc:docChgLst>
    <pc:chgData name="Lund, Michele" userId="S::michele_lund@chino.k12.ca.us::7da682cc-66ed-4400-8cba-4795f3d8c741" providerId="AD" clId="Web-{AF9315B6-2824-8A3C-DE0C-AC07F2D22733}"/>
    <pc:docChg chg="modSld">
      <pc:chgData name="Lund, Michele" userId="S::michele_lund@chino.k12.ca.us::7da682cc-66ed-4400-8cba-4795f3d8c741" providerId="AD" clId="Web-{AF9315B6-2824-8A3C-DE0C-AC07F2D22733}" dt="2022-01-21T17:52:57.257" v="3" actId="20577"/>
      <pc:docMkLst>
        <pc:docMk/>
      </pc:docMkLst>
      <pc:sldChg chg="modSp">
        <pc:chgData name="Lund, Michele" userId="S::michele_lund@chino.k12.ca.us::7da682cc-66ed-4400-8cba-4795f3d8c741" providerId="AD" clId="Web-{AF9315B6-2824-8A3C-DE0C-AC07F2D22733}" dt="2022-01-21T17:52:57.257" v="3" actId="20577"/>
        <pc:sldMkLst>
          <pc:docMk/>
          <pc:sldMk cId="2145129754" sldId="260"/>
        </pc:sldMkLst>
        <pc:spChg chg="mod">
          <ac:chgData name="Lund, Michele" userId="S::michele_lund@chino.k12.ca.us::7da682cc-66ed-4400-8cba-4795f3d8c741" providerId="AD" clId="Web-{AF9315B6-2824-8A3C-DE0C-AC07F2D22733}" dt="2022-01-21T17:52:57.257" v="3" actId="20577"/>
          <ac:spMkLst>
            <pc:docMk/>
            <pc:sldMk cId="2145129754" sldId="260"/>
            <ac:spMk id="3" creationId="{7A848BD5-3049-4698-92EA-AFF94E0BC632}"/>
          </ac:spMkLst>
        </pc:spChg>
      </pc:sldChg>
    </pc:docChg>
  </pc:docChgLst>
  <pc:docChgLst>
    <pc:chgData name="Danielle Goodman" userId="S::dgoodman@stu.chino.k12.ca.us::89ec3de0-057e-4e7b-be92-3394a6b6423d" providerId="AD" clId="Web-{E953E539-314A-49D8-BED6-87944733D3A6}"/>
    <pc:docChg chg="addSld modSld">
      <pc:chgData name="Danielle Goodman" userId="S::dgoodman@stu.chino.k12.ca.us::89ec3de0-057e-4e7b-be92-3394a6b6423d" providerId="AD" clId="Web-{E953E539-314A-49D8-BED6-87944733D3A6}" dt="2022-01-17T03:15:03.216" v="178" actId="20577"/>
      <pc:docMkLst>
        <pc:docMk/>
      </pc:docMkLst>
      <pc:sldChg chg="modSp">
        <pc:chgData name="Danielle Goodman" userId="S::dgoodman@stu.chino.k12.ca.us::89ec3de0-057e-4e7b-be92-3394a6b6423d" providerId="AD" clId="Web-{E953E539-314A-49D8-BED6-87944733D3A6}" dt="2022-01-17T03:03:34.542" v="20" actId="1076"/>
        <pc:sldMkLst>
          <pc:docMk/>
          <pc:sldMk cId="109857222" sldId="256"/>
        </pc:sldMkLst>
        <pc:spChg chg="mod">
          <ac:chgData name="Danielle Goodman" userId="S::dgoodman@stu.chino.k12.ca.us::89ec3de0-057e-4e7b-be92-3394a6b6423d" providerId="AD" clId="Web-{E953E539-314A-49D8-BED6-87944733D3A6}" dt="2022-01-17T03:01:55.927" v="11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anielle Goodman" userId="S::dgoodman@stu.chino.k12.ca.us::89ec3de0-057e-4e7b-be92-3394a6b6423d" providerId="AD" clId="Web-{E953E539-314A-49D8-BED6-87944733D3A6}" dt="2022-01-17T03:03:34.542" v="20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Danielle Goodman" userId="S::dgoodman@stu.chino.k12.ca.us::89ec3de0-057e-4e7b-be92-3394a6b6423d" providerId="AD" clId="Web-{E953E539-314A-49D8-BED6-87944733D3A6}" dt="2022-01-17T03:15:03.216" v="178" actId="20577"/>
        <pc:sldMkLst>
          <pc:docMk/>
          <pc:sldMk cId="757303667" sldId="257"/>
        </pc:sldMkLst>
        <pc:spChg chg="mod">
          <ac:chgData name="Danielle Goodman" userId="S::dgoodman@stu.chino.k12.ca.us::89ec3de0-057e-4e7b-be92-3394a6b6423d" providerId="AD" clId="Web-{E953E539-314A-49D8-BED6-87944733D3A6}" dt="2022-01-17T03:05:25.741" v="41" actId="14100"/>
          <ac:spMkLst>
            <pc:docMk/>
            <pc:sldMk cId="757303667" sldId="257"/>
            <ac:spMk id="2" creationId="{565B911C-3AE1-4FAD-927D-3AC6BC815E6D}"/>
          </ac:spMkLst>
        </pc:spChg>
        <pc:spChg chg="mod">
          <ac:chgData name="Danielle Goodman" userId="S::dgoodman@stu.chino.k12.ca.us::89ec3de0-057e-4e7b-be92-3394a6b6423d" providerId="AD" clId="Web-{E953E539-314A-49D8-BED6-87944733D3A6}" dt="2022-01-17T03:15:03.216" v="178" actId="20577"/>
          <ac:spMkLst>
            <pc:docMk/>
            <pc:sldMk cId="757303667" sldId="257"/>
            <ac:spMk id="3" creationId="{ABFE2EDD-A03B-480D-B72F-F8C7D724C713}"/>
          </ac:spMkLst>
        </pc:spChg>
      </pc:sldChg>
      <pc:sldChg chg="modSp new">
        <pc:chgData name="Danielle Goodman" userId="S::dgoodman@stu.chino.k12.ca.us::89ec3de0-057e-4e7b-be92-3394a6b6423d" providerId="AD" clId="Web-{E953E539-314A-49D8-BED6-87944733D3A6}" dt="2022-01-17T03:06:26.119" v="58" actId="14100"/>
        <pc:sldMkLst>
          <pc:docMk/>
          <pc:sldMk cId="2962734877" sldId="258"/>
        </pc:sldMkLst>
        <pc:spChg chg="mod">
          <ac:chgData name="Danielle Goodman" userId="S::dgoodman@stu.chino.k12.ca.us::89ec3de0-057e-4e7b-be92-3394a6b6423d" providerId="AD" clId="Web-{E953E539-314A-49D8-BED6-87944733D3A6}" dt="2022-01-17T03:06:02.508" v="53" actId="1076"/>
          <ac:spMkLst>
            <pc:docMk/>
            <pc:sldMk cId="2962734877" sldId="258"/>
            <ac:spMk id="2" creationId="{453F0A80-3711-48A1-A603-F45A4751530B}"/>
          </ac:spMkLst>
        </pc:spChg>
        <pc:spChg chg="mod">
          <ac:chgData name="Danielle Goodman" userId="S::dgoodman@stu.chino.k12.ca.us::89ec3de0-057e-4e7b-be92-3394a6b6423d" providerId="AD" clId="Web-{E953E539-314A-49D8-BED6-87944733D3A6}" dt="2022-01-17T03:06:26.119" v="58" actId="14100"/>
          <ac:spMkLst>
            <pc:docMk/>
            <pc:sldMk cId="2962734877" sldId="258"/>
            <ac:spMk id="3" creationId="{3C3364C5-7CC1-441E-8F11-8BD220CD930E}"/>
          </ac:spMkLst>
        </pc:spChg>
      </pc:sldChg>
      <pc:sldChg chg="modSp new">
        <pc:chgData name="Danielle Goodman" userId="S::dgoodman@stu.chino.k12.ca.us::89ec3de0-057e-4e7b-be92-3394a6b6423d" providerId="AD" clId="Web-{E953E539-314A-49D8-BED6-87944733D3A6}" dt="2022-01-17T03:07:07.762" v="67" actId="14100"/>
        <pc:sldMkLst>
          <pc:docMk/>
          <pc:sldMk cId="1345297104" sldId="259"/>
        </pc:sldMkLst>
        <pc:spChg chg="mod">
          <ac:chgData name="Danielle Goodman" userId="S::dgoodman@stu.chino.k12.ca.us::89ec3de0-057e-4e7b-be92-3394a6b6423d" providerId="AD" clId="Web-{E953E539-314A-49D8-BED6-87944733D3A6}" dt="2022-01-17T03:06:59.761" v="65" actId="1076"/>
          <ac:spMkLst>
            <pc:docMk/>
            <pc:sldMk cId="1345297104" sldId="259"/>
            <ac:spMk id="2" creationId="{88504472-C294-4E83-96B0-A438417880B7}"/>
          </ac:spMkLst>
        </pc:spChg>
        <pc:spChg chg="mod">
          <ac:chgData name="Danielle Goodman" userId="S::dgoodman@stu.chino.k12.ca.us::89ec3de0-057e-4e7b-be92-3394a6b6423d" providerId="AD" clId="Web-{E953E539-314A-49D8-BED6-87944733D3A6}" dt="2022-01-17T03:07:07.762" v="67" actId="14100"/>
          <ac:spMkLst>
            <pc:docMk/>
            <pc:sldMk cId="1345297104" sldId="259"/>
            <ac:spMk id="3" creationId="{34366883-2288-47E7-B7FC-5E80AB3CA9F1}"/>
          </ac:spMkLst>
        </pc:spChg>
      </pc:sldChg>
      <pc:sldChg chg="modSp new">
        <pc:chgData name="Danielle Goodman" userId="S::dgoodman@stu.chino.k12.ca.us::89ec3de0-057e-4e7b-be92-3394a6b6423d" providerId="AD" clId="Web-{E953E539-314A-49D8-BED6-87944733D3A6}" dt="2022-01-17T03:07:40.529" v="80" actId="14100"/>
        <pc:sldMkLst>
          <pc:docMk/>
          <pc:sldMk cId="2145129754" sldId="260"/>
        </pc:sldMkLst>
        <pc:spChg chg="mod">
          <ac:chgData name="Danielle Goodman" userId="S::dgoodman@stu.chino.k12.ca.us::89ec3de0-057e-4e7b-be92-3394a6b6423d" providerId="AD" clId="Web-{E953E539-314A-49D8-BED6-87944733D3A6}" dt="2022-01-17T03:07:32.763" v="77" actId="1076"/>
          <ac:spMkLst>
            <pc:docMk/>
            <pc:sldMk cId="2145129754" sldId="260"/>
            <ac:spMk id="2" creationId="{17D5B554-FA1D-442E-B65B-1EA7E31F6894}"/>
          </ac:spMkLst>
        </pc:spChg>
        <pc:spChg chg="mod">
          <ac:chgData name="Danielle Goodman" userId="S::dgoodman@stu.chino.k12.ca.us::89ec3de0-057e-4e7b-be92-3394a6b6423d" providerId="AD" clId="Web-{E953E539-314A-49D8-BED6-87944733D3A6}" dt="2022-01-17T03:07:40.529" v="80" actId="14100"/>
          <ac:spMkLst>
            <pc:docMk/>
            <pc:sldMk cId="2145129754" sldId="260"/>
            <ac:spMk id="3" creationId="{7A848BD5-3049-4698-92EA-AFF94E0BC632}"/>
          </ac:spMkLst>
        </pc:spChg>
      </pc:sldChg>
      <pc:sldChg chg="delSp modSp new">
        <pc:chgData name="Danielle Goodman" userId="S::dgoodman@stu.chino.k12.ca.us::89ec3de0-057e-4e7b-be92-3394a6b6423d" providerId="AD" clId="Web-{E953E539-314A-49D8-BED6-87944733D3A6}" dt="2022-01-17T03:08:07.562" v="84"/>
        <pc:sldMkLst>
          <pc:docMk/>
          <pc:sldMk cId="3934398664" sldId="261"/>
        </pc:sldMkLst>
        <pc:spChg chg="del mod">
          <ac:chgData name="Danielle Goodman" userId="S::dgoodman@stu.chino.k12.ca.us::89ec3de0-057e-4e7b-be92-3394a6b6423d" providerId="AD" clId="Web-{E953E539-314A-49D8-BED6-87944733D3A6}" dt="2022-01-17T03:08:04.108" v="83"/>
          <ac:spMkLst>
            <pc:docMk/>
            <pc:sldMk cId="3934398664" sldId="261"/>
            <ac:spMk id="2" creationId="{29C8156A-372F-4AB7-A00F-6977E4AD85D7}"/>
          </ac:spMkLst>
        </pc:spChg>
        <pc:spChg chg="del">
          <ac:chgData name="Danielle Goodman" userId="S::dgoodman@stu.chino.k12.ca.us::89ec3de0-057e-4e7b-be92-3394a6b6423d" providerId="AD" clId="Web-{E953E539-314A-49D8-BED6-87944733D3A6}" dt="2022-01-17T03:08:07.562" v="84"/>
          <ac:spMkLst>
            <pc:docMk/>
            <pc:sldMk cId="3934398664" sldId="261"/>
            <ac:spMk id="3" creationId="{B0DB8EC3-25BE-4011-A393-ACD381F6DF7C}"/>
          </ac:spMkLst>
        </pc:spChg>
      </pc:sldChg>
    </pc:docChg>
  </pc:docChgLst>
  <pc:docChgLst>
    <pc:chgData name="Danielle Goodman" userId="S::dgoodman@stu.chino.k12.ca.us::89ec3de0-057e-4e7b-be92-3394a6b6423d" providerId="AD" clId="Web-{6AFB889C-766C-AAE5-A937-BFB33CAC45DA}"/>
    <pc:docChg chg="modSld">
      <pc:chgData name="Danielle Goodman" userId="S::dgoodman@stu.chino.k12.ca.us::89ec3de0-057e-4e7b-be92-3394a6b6423d" providerId="AD" clId="Web-{6AFB889C-766C-AAE5-A937-BFB33CAC45DA}" dt="2022-01-17T23:13:25.491" v="550" actId="1076"/>
      <pc:docMkLst>
        <pc:docMk/>
      </pc:docMkLst>
      <pc:sldChg chg="modSp mod setBg">
        <pc:chgData name="Danielle Goodman" userId="S::dgoodman@stu.chino.k12.ca.us::89ec3de0-057e-4e7b-be92-3394a6b6423d" providerId="AD" clId="Web-{6AFB889C-766C-AAE5-A937-BFB33CAC45DA}" dt="2022-01-17T22:34:12.080" v="6" actId="20577"/>
        <pc:sldMkLst>
          <pc:docMk/>
          <pc:sldMk cId="109857222" sldId="256"/>
        </pc:sldMkLst>
        <pc:spChg chg="mod">
          <ac:chgData name="Danielle Goodman" userId="S::dgoodman@stu.chino.k12.ca.us::89ec3de0-057e-4e7b-be92-3394a6b6423d" providerId="AD" clId="Web-{6AFB889C-766C-AAE5-A937-BFB33CAC45DA}" dt="2022-01-17T22:34:04.251" v="5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anielle Goodman" userId="S::dgoodman@stu.chino.k12.ca.us::89ec3de0-057e-4e7b-be92-3394a6b6423d" providerId="AD" clId="Web-{6AFB889C-766C-AAE5-A937-BFB33CAC45DA}" dt="2022-01-17T22:34:12.080" v="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 mod setBg">
        <pc:chgData name="Danielle Goodman" userId="S::dgoodman@stu.chino.k12.ca.us::89ec3de0-057e-4e7b-be92-3394a6b6423d" providerId="AD" clId="Web-{6AFB889C-766C-AAE5-A937-BFB33CAC45DA}" dt="2022-01-17T22:47:56.879" v="135" actId="14100"/>
        <pc:sldMkLst>
          <pc:docMk/>
          <pc:sldMk cId="757303667" sldId="257"/>
        </pc:sldMkLst>
        <pc:spChg chg="mod">
          <ac:chgData name="Danielle Goodman" userId="S::dgoodman@stu.chino.k12.ca.us::89ec3de0-057e-4e7b-be92-3394a6b6423d" providerId="AD" clId="Web-{6AFB889C-766C-AAE5-A937-BFB33CAC45DA}" dt="2022-01-17T22:37:03.059" v="39" actId="20577"/>
          <ac:spMkLst>
            <pc:docMk/>
            <pc:sldMk cId="757303667" sldId="257"/>
            <ac:spMk id="2" creationId="{565B911C-3AE1-4FAD-927D-3AC6BC815E6D}"/>
          </ac:spMkLst>
        </pc:spChg>
        <pc:spChg chg="mod">
          <ac:chgData name="Danielle Goodman" userId="S::dgoodman@stu.chino.k12.ca.us::89ec3de0-057e-4e7b-be92-3394a6b6423d" providerId="AD" clId="Web-{6AFB889C-766C-AAE5-A937-BFB33CAC45DA}" dt="2022-01-17T22:45:13.807" v="128" actId="14100"/>
          <ac:spMkLst>
            <pc:docMk/>
            <pc:sldMk cId="757303667" sldId="257"/>
            <ac:spMk id="3" creationId="{ABFE2EDD-A03B-480D-B72F-F8C7D724C713}"/>
          </ac:spMkLst>
        </pc:spChg>
        <pc:picChg chg="add mod">
          <ac:chgData name="Danielle Goodman" userId="S::dgoodman@stu.chino.k12.ca.us::89ec3de0-057e-4e7b-be92-3394a6b6423d" providerId="AD" clId="Web-{6AFB889C-766C-AAE5-A937-BFB33CAC45DA}" dt="2022-01-17T22:47:56.879" v="135" actId="14100"/>
          <ac:picMkLst>
            <pc:docMk/>
            <pc:sldMk cId="757303667" sldId="257"/>
            <ac:picMk id="4" creationId="{9711A040-298D-427F-9876-A27399176133}"/>
          </ac:picMkLst>
        </pc:picChg>
      </pc:sldChg>
      <pc:sldChg chg="addSp modSp mod setBg">
        <pc:chgData name="Danielle Goodman" userId="S::dgoodman@stu.chino.k12.ca.us::89ec3de0-057e-4e7b-be92-3394a6b6423d" providerId="AD" clId="Web-{6AFB889C-766C-AAE5-A937-BFB33CAC45DA}" dt="2022-01-17T23:01:56.809" v="282" actId="1076"/>
        <pc:sldMkLst>
          <pc:docMk/>
          <pc:sldMk cId="2962734877" sldId="258"/>
        </pc:sldMkLst>
        <pc:spChg chg="mod">
          <ac:chgData name="Danielle Goodman" userId="S::dgoodman@stu.chino.k12.ca.us::89ec3de0-057e-4e7b-be92-3394a6b6423d" providerId="AD" clId="Web-{6AFB889C-766C-AAE5-A937-BFB33CAC45DA}" dt="2022-01-17T22:48:29.178" v="142" actId="20577"/>
          <ac:spMkLst>
            <pc:docMk/>
            <pc:sldMk cId="2962734877" sldId="258"/>
            <ac:spMk id="2" creationId="{453F0A80-3711-48A1-A603-F45A4751530B}"/>
          </ac:spMkLst>
        </pc:spChg>
        <pc:spChg chg="mod">
          <ac:chgData name="Danielle Goodman" userId="S::dgoodman@stu.chino.k12.ca.us::89ec3de0-057e-4e7b-be92-3394a6b6423d" providerId="AD" clId="Web-{6AFB889C-766C-AAE5-A937-BFB33CAC45DA}" dt="2022-01-17T22:56:33.847" v="266" actId="20577"/>
          <ac:spMkLst>
            <pc:docMk/>
            <pc:sldMk cId="2962734877" sldId="258"/>
            <ac:spMk id="3" creationId="{3C3364C5-7CC1-441E-8F11-8BD220CD930E}"/>
          </ac:spMkLst>
        </pc:spChg>
        <pc:picChg chg="add mod">
          <ac:chgData name="Danielle Goodman" userId="S::dgoodman@stu.chino.k12.ca.us::89ec3de0-057e-4e7b-be92-3394a6b6423d" providerId="AD" clId="Web-{6AFB889C-766C-AAE5-A937-BFB33CAC45DA}" dt="2022-01-17T23:01:47.715" v="277" actId="14100"/>
          <ac:picMkLst>
            <pc:docMk/>
            <pc:sldMk cId="2962734877" sldId="258"/>
            <ac:picMk id="4" creationId="{8A0D7197-88FF-487B-8266-1E618004698B}"/>
          </ac:picMkLst>
        </pc:picChg>
        <pc:picChg chg="add mod">
          <ac:chgData name="Danielle Goodman" userId="S::dgoodman@stu.chino.k12.ca.us::89ec3de0-057e-4e7b-be92-3394a6b6423d" providerId="AD" clId="Web-{6AFB889C-766C-AAE5-A937-BFB33CAC45DA}" dt="2022-01-17T23:01:56.809" v="282" actId="1076"/>
          <ac:picMkLst>
            <pc:docMk/>
            <pc:sldMk cId="2962734877" sldId="258"/>
            <ac:picMk id="5" creationId="{12DA9C2A-03D6-4B16-8543-92144A607EB9}"/>
          </ac:picMkLst>
        </pc:picChg>
        <pc:picChg chg="add mod">
          <ac:chgData name="Danielle Goodman" userId="S::dgoodman@stu.chino.k12.ca.us::89ec3de0-057e-4e7b-be92-3394a6b6423d" providerId="AD" clId="Web-{6AFB889C-766C-AAE5-A937-BFB33CAC45DA}" dt="2022-01-17T23:01:54.168" v="281" actId="1076"/>
          <ac:picMkLst>
            <pc:docMk/>
            <pc:sldMk cId="2962734877" sldId="258"/>
            <ac:picMk id="6" creationId="{8966E4D4-46D6-481D-86F8-9BBA887AA314}"/>
          </ac:picMkLst>
        </pc:picChg>
      </pc:sldChg>
      <pc:sldChg chg="addSp modSp mod setBg">
        <pc:chgData name="Danielle Goodman" userId="S::dgoodman@stu.chino.k12.ca.us::89ec3de0-057e-4e7b-be92-3394a6b6423d" providerId="AD" clId="Web-{6AFB889C-766C-AAE5-A937-BFB33CAC45DA}" dt="2022-01-17T23:13:25.491" v="550" actId="1076"/>
        <pc:sldMkLst>
          <pc:docMk/>
          <pc:sldMk cId="1345297104" sldId="259"/>
        </pc:sldMkLst>
        <pc:spChg chg="mod">
          <ac:chgData name="Danielle Goodman" userId="S::dgoodman@stu.chino.k12.ca.us::89ec3de0-057e-4e7b-be92-3394a6b6423d" providerId="AD" clId="Web-{6AFB889C-766C-AAE5-A937-BFB33CAC45DA}" dt="2022-01-17T23:02:16.951" v="287" actId="20577"/>
          <ac:spMkLst>
            <pc:docMk/>
            <pc:sldMk cId="1345297104" sldId="259"/>
            <ac:spMk id="2" creationId="{88504472-C294-4E83-96B0-A438417880B7}"/>
          </ac:spMkLst>
        </pc:spChg>
        <pc:spChg chg="mod">
          <ac:chgData name="Danielle Goodman" userId="S::dgoodman@stu.chino.k12.ca.us::89ec3de0-057e-4e7b-be92-3394a6b6423d" providerId="AD" clId="Web-{6AFB889C-766C-AAE5-A937-BFB33CAC45DA}" dt="2022-01-17T23:13:15.662" v="544" actId="20577"/>
          <ac:spMkLst>
            <pc:docMk/>
            <pc:sldMk cId="1345297104" sldId="259"/>
            <ac:spMk id="3" creationId="{34366883-2288-47E7-B7FC-5E80AB3CA9F1}"/>
          </ac:spMkLst>
        </pc:spChg>
        <pc:picChg chg="add mod">
          <ac:chgData name="Danielle Goodman" userId="S::dgoodman@stu.chino.k12.ca.us::89ec3de0-057e-4e7b-be92-3394a6b6423d" providerId="AD" clId="Web-{6AFB889C-766C-AAE5-A937-BFB33CAC45DA}" dt="2022-01-17T23:13:22.538" v="548" actId="1076"/>
          <ac:picMkLst>
            <pc:docMk/>
            <pc:sldMk cId="1345297104" sldId="259"/>
            <ac:picMk id="4" creationId="{E9F11ADD-0610-46DE-BC57-397F8212818D}"/>
          </ac:picMkLst>
        </pc:picChg>
        <pc:picChg chg="add mod">
          <ac:chgData name="Danielle Goodman" userId="S::dgoodman@stu.chino.k12.ca.us::89ec3de0-057e-4e7b-be92-3394a6b6423d" providerId="AD" clId="Web-{6AFB889C-766C-AAE5-A937-BFB33CAC45DA}" dt="2022-01-17T23:13:25.491" v="550" actId="1076"/>
          <ac:picMkLst>
            <pc:docMk/>
            <pc:sldMk cId="1345297104" sldId="259"/>
            <ac:picMk id="5" creationId="{4621EE36-35FC-4A9E-A02A-765F3B033758}"/>
          </ac:picMkLst>
        </pc:picChg>
      </pc:sldChg>
      <pc:sldChg chg="addSp modSp mod setBg">
        <pc:chgData name="Danielle Goodman" userId="S::dgoodman@stu.chino.k12.ca.us::89ec3de0-057e-4e7b-be92-3394a6b6423d" providerId="AD" clId="Web-{6AFB889C-766C-AAE5-A937-BFB33CAC45DA}" dt="2022-01-17T23:12:27.784" v="542" actId="1076"/>
        <pc:sldMkLst>
          <pc:docMk/>
          <pc:sldMk cId="2145129754" sldId="260"/>
        </pc:sldMkLst>
        <pc:spChg chg="mod">
          <ac:chgData name="Danielle Goodman" userId="S::dgoodman@stu.chino.k12.ca.us::89ec3de0-057e-4e7b-be92-3394a6b6423d" providerId="AD" clId="Web-{6AFB889C-766C-AAE5-A937-BFB33CAC45DA}" dt="2022-01-17T23:05:12.914" v="374" actId="20577"/>
          <ac:spMkLst>
            <pc:docMk/>
            <pc:sldMk cId="2145129754" sldId="260"/>
            <ac:spMk id="2" creationId="{17D5B554-FA1D-442E-B65B-1EA7E31F6894}"/>
          </ac:spMkLst>
        </pc:spChg>
        <pc:spChg chg="mod">
          <ac:chgData name="Danielle Goodman" userId="S::dgoodman@stu.chino.k12.ca.us::89ec3de0-057e-4e7b-be92-3394a6b6423d" providerId="AD" clId="Web-{6AFB889C-766C-AAE5-A937-BFB33CAC45DA}" dt="2022-01-17T23:10:26.418" v="522" actId="20577"/>
          <ac:spMkLst>
            <pc:docMk/>
            <pc:sldMk cId="2145129754" sldId="260"/>
            <ac:spMk id="3" creationId="{7A848BD5-3049-4698-92EA-AFF94E0BC632}"/>
          </ac:spMkLst>
        </pc:spChg>
        <pc:picChg chg="add mod">
          <ac:chgData name="Danielle Goodman" userId="S::dgoodman@stu.chino.k12.ca.us::89ec3de0-057e-4e7b-be92-3394a6b6423d" providerId="AD" clId="Web-{6AFB889C-766C-AAE5-A937-BFB33CAC45DA}" dt="2022-01-17T23:12:27.784" v="542" actId="1076"/>
          <ac:picMkLst>
            <pc:docMk/>
            <pc:sldMk cId="2145129754" sldId="260"/>
            <ac:picMk id="4" creationId="{DFD44F9B-8324-4A17-B5CD-5B13227ACEC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effreysullivan/40684607262/in/faves-oztaylor43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ikimediacommons/1662200581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outdoor, grass, sunset&#10;&#10;Description automatically generated">
            <a:extLst>
              <a:ext uri="{FF2B5EF4-FFF2-40B4-BE49-F238E27FC236}">
                <a16:creationId xmlns:a16="http://schemas.microsoft.com/office/drawing/2014/main" id="{4BFDA516-E830-494D-9798-681FA3831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611" b="911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The Mojave Tribe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By Danielle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1E2A8-E2BB-489B-B312-B6F253F83918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11C-3AE1-4FAD-927D-3AC6BC815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332" y="77578"/>
            <a:ext cx="4491486" cy="1339940"/>
          </a:xfrm>
        </p:spPr>
        <p:txBody>
          <a:bodyPr>
            <a:noAutofit/>
          </a:bodyPr>
          <a:lstStyle/>
          <a:p>
            <a:r>
              <a:rPr lang="en-US" sz="4800">
                <a:cs typeface="Calibri Light"/>
              </a:rPr>
              <a:t>        Location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E2EDD-A03B-480D-B72F-F8C7D724C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42" y="1034872"/>
            <a:ext cx="6159259" cy="433696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b="1">
              <a:latin typeface="Browallia New"/>
              <a:cs typeface="Calibri"/>
            </a:endParaRPr>
          </a:p>
          <a:p>
            <a:endParaRPr lang="en-US" b="1">
              <a:latin typeface="Browallia New"/>
              <a:cs typeface="Calibri"/>
            </a:endParaRPr>
          </a:p>
          <a:p>
            <a:r>
              <a:rPr lang="en-US" sz="3200" b="1">
                <a:latin typeface="Browallia New"/>
                <a:cs typeface="Calibri"/>
              </a:rPr>
              <a:t>They lived along the lower Colorado river.</a:t>
            </a:r>
            <a:endParaRPr lang="en-US" sz="3200">
              <a:cs typeface="Calibri"/>
            </a:endParaRPr>
          </a:p>
          <a:p>
            <a:r>
              <a:rPr lang="en-US" sz="3200" b="1">
                <a:latin typeface="Browallia New"/>
                <a:cs typeface="Calibri"/>
              </a:rPr>
              <a:t>The Tribal headquarters is currently in Needels California. </a:t>
            </a:r>
          </a:p>
          <a:p>
            <a:r>
              <a:rPr lang="en-US" sz="3200" b="1">
                <a:latin typeface="Browallia New"/>
                <a:cs typeface="Calibri"/>
              </a:rPr>
              <a:t>Climate is usually anywhere from 60s- to the 30s.</a:t>
            </a:r>
          </a:p>
          <a:p>
            <a:endParaRPr lang="en-US" b="1">
              <a:latin typeface="Browallia New"/>
              <a:cs typeface="Calibri"/>
            </a:endParaRPr>
          </a:p>
          <a:p>
            <a:endParaRPr lang="en-US" b="1">
              <a:latin typeface="Browallia New"/>
              <a:cs typeface="Calibri"/>
            </a:endParaRPr>
          </a:p>
        </p:txBody>
      </p:sp>
      <p:pic>
        <p:nvPicPr>
          <p:cNvPr id="4" name="Picture 4" descr="A picture containing outdoor, ground&#10;&#10;Description automatically generated">
            <a:extLst>
              <a:ext uri="{FF2B5EF4-FFF2-40B4-BE49-F238E27FC236}">
                <a16:creationId xmlns:a16="http://schemas.microsoft.com/office/drawing/2014/main" id="{9711A040-298D-427F-9876-A2739917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86" y="1716784"/>
            <a:ext cx="4928557" cy="39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0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0A80-3711-48A1-A603-F45A4751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125" y="77578"/>
            <a:ext cx="4045789" cy="1325563"/>
          </a:xfrm>
        </p:spPr>
        <p:txBody>
          <a:bodyPr/>
          <a:lstStyle/>
          <a:p>
            <a:r>
              <a:rPr lang="en-US" sz="4800">
                <a:cs typeface="Calibri Light"/>
              </a:rPr>
              <a:t>       SHELTER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64C5-7CC1-441E-8F11-8BD220CD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1293664"/>
            <a:ext cx="5469147" cy="4883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They have 2 different homes, one for the cold season and one for the warmer seasons. </a:t>
            </a:r>
          </a:p>
          <a:p>
            <a:r>
              <a:rPr lang="en-US">
                <a:cs typeface="Calibri"/>
              </a:rPr>
              <a:t>The warmer seasons were raised on stilts to protect from flooding ,the frames were built with wooden frames covered with grass or brush. </a:t>
            </a:r>
          </a:p>
          <a:p>
            <a:r>
              <a:rPr lang="en-US">
                <a:cs typeface="Calibri"/>
              </a:rPr>
              <a:t>In the colder months they were made with clay to keep warm. </a:t>
            </a:r>
          </a:p>
          <a:p>
            <a:r>
              <a:rPr lang="en-US">
                <a:cs typeface="Calibri"/>
              </a:rPr>
              <a:t>They were called huts.</a:t>
            </a: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A picture containing outdoor, grass, sky, building&#10;&#10;Description automatically generated">
            <a:extLst>
              <a:ext uri="{FF2B5EF4-FFF2-40B4-BE49-F238E27FC236}">
                <a16:creationId xmlns:a16="http://schemas.microsoft.com/office/drawing/2014/main" id="{8A0D7197-88FF-487B-8266-1E6180046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911" y="1118871"/>
            <a:ext cx="2915728" cy="2003580"/>
          </a:xfrm>
          <a:prstGeom prst="rect">
            <a:avLst/>
          </a:prstGeom>
        </p:spPr>
      </p:pic>
      <p:pic>
        <p:nvPicPr>
          <p:cNvPr id="5" name="Picture 5" descr="A picture containing text, outdoor, old&#10;&#10;Description automatically generated">
            <a:extLst>
              <a:ext uri="{FF2B5EF4-FFF2-40B4-BE49-F238E27FC236}">
                <a16:creationId xmlns:a16="http://schemas.microsoft.com/office/drawing/2014/main" id="{12DA9C2A-03D6-4B16-8543-92144A607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495" y="3055728"/>
            <a:ext cx="2695575" cy="1695450"/>
          </a:xfrm>
          <a:prstGeom prst="rect">
            <a:avLst/>
          </a:prstGeom>
        </p:spPr>
      </p:pic>
      <p:pic>
        <p:nvPicPr>
          <p:cNvPr id="6" name="Picture 6" descr="A picture containing tree, outdoor, building, wood&#10;&#10;Description automatically generated">
            <a:extLst>
              <a:ext uri="{FF2B5EF4-FFF2-40B4-BE49-F238E27FC236}">
                <a16:creationId xmlns:a16="http://schemas.microsoft.com/office/drawing/2014/main" id="{8966E4D4-46D6-481D-86F8-9BBA887A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061" y="3638711"/>
            <a:ext cx="3160143" cy="25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3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4472-C294-4E83-96B0-A4384178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823" y="106332"/>
            <a:ext cx="3283789" cy="1339940"/>
          </a:xfrm>
        </p:spPr>
        <p:txBody>
          <a:bodyPr/>
          <a:lstStyle/>
          <a:p>
            <a:r>
              <a:rPr lang="en-US">
                <a:cs typeface="Calibri Light"/>
              </a:rPr>
              <a:t>   </a:t>
            </a:r>
            <a:r>
              <a:rPr lang="en-US" sz="4800">
                <a:cs typeface="Calibri Light"/>
              </a:rPr>
              <a:t>    food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66883-2288-47E7-B7FC-5E80AB3CA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34" y="1207399"/>
            <a:ext cx="5253487" cy="51277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They fished for their food and used boats they made to go to different spots.</a:t>
            </a:r>
          </a:p>
          <a:p>
            <a:r>
              <a:rPr lang="en-US">
                <a:cs typeface="Calibri"/>
              </a:rPr>
              <a:t>They were good at fishing, hunting, and skilled farmers.</a:t>
            </a:r>
          </a:p>
          <a:p>
            <a:r>
              <a:rPr lang="en-US">
                <a:cs typeface="Calibri"/>
              </a:rPr>
              <a:t>They ate beans, squash, corn, pumpkins.</a:t>
            </a:r>
          </a:p>
          <a:p>
            <a:r>
              <a:rPr lang="en-US">
                <a:cs typeface="Calibri"/>
              </a:rPr>
              <a:t>They did a rain dance to help bring rain for their crops.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F11ADD-0610-46DE-BC57-397F82128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703" y="3765072"/>
            <a:ext cx="4195313" cy="2577140"/>
          </a:xfrm>
          <a:prstGeom prst="rect">
            <a:avLst/>
          </a:prstGeom>
        </p:spPr>
      </p:pic>
      <p:pic>
        <p:nvPicPr>
          <p:cNvPr id="5" name="Picture 5" descr="A close-up of a fish&#10;&#10;Description automatically generated">
            <a:extLst>
              <a:ext uri="{FF2B5EF4-FFF2-40B4-BE49-F238E27FC236}">
                <a16:creationId xmlns:a16="http://schemas.microsoft.com/office/drawing/2014/main" id="{4621EE36-35FC-4A9E-A02A-765F3B033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684" y="953192"/>
            <a:ext cx="3303916" cy="239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9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5B554-FA1D-442E-B65B-1EA7E31F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106332"/>
            <a:ext cx="3930770" cy="1339940"/>
          </a:xfrm>
        </p:spPr>
        <p:txBody>
          <a:bodyPr/>
          <a:lstStyle/>
          <a:p>
            <a:r>
              <a:rPr lang="en-US">
                <a:cs typeface="Calibri Light"/>
              </a:rPr>
              <a:t>    </a:t>
            </a:r>
            <a:r>
              <a:rPr lang="en-US" sz="4800">
                <a:cs typeface="Calibri Light"/>
              </a:rPr>
              <a:t>  Culture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48BD5-3049-4698-92EA-AFF94E0BC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11" y="1106757"/>
            <a:ext cx="5023449" cy="53289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They spoke </a:t>
            </a:r>
            <a:r>
              <a:rPr lang="en-US" err="1">
                <a:cs typeface="Calibri"/>
              </a:rPr>
              <a:t>yuman</a:t>
            </a:r>
            <a:r>
              <a:rPr lang="en-US">
                <a:cs typeface="Calibri"/>
              </a:rPr>
              <a:t>.</a:t>
            </a:r>
          </a:p>
          <a:p>
            <a:r>
              <a:rPr lang="en-US">
                <a:cs typeface="Calibri"/>
              </a:rPr>
              <a:t>They wore simple loin clothing from beaver and rabbit. </a:t>
            </a:r>
          </a:p>
          <a:p>
            <a:r>
              <a:rPr lang="en-US">
                <a:cs typeface="Calibri"/>
              </a:rPr>
              <a:t>Mojave means the people who live by the river.</a:t>
            </a:r>
          </a:p>
          <a:p>
            <a:r>
              <a:rPr lang="en-US">
                <a:cs typeface="Calibri"/>
              </a:rPr>
              <a:t>They were very religious and spiritual. they were mainly barefoot or wore sandals.</a:t>
            </a:r>
          </a:p>
          <a:p>
            <a:r>
              <a:rPr lang="en-US" dirty="0">
                <a:cs typeface="Calibri"/>
              </a:rPr>
              <a:t>Bead work, </a:t>
            </a:r>
            <a:r>
              <a:rPr lang="en-US">
                <a:cs typeface="Calibri"/>
              </a:rPr>
              <a:t>tattoos</a:t>
            </a:r>
            <a:r>
              <a:rPr lang="en-US" dirty="0">
                <a:cs typeface="Calibri"/>
              </a:rPr>
              <a:t> from blue cactus, tattooed slave's chins. 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A picture containing sky, outdoor, ground, dancer&#10;&#10;Description automatically generated">
            <a:extLst>
              <a:ext uri="{FF2B5EF4-FFF2-40B4-BE49-F238E27FC236}">
                <a16:creationId xmlns:a16="http://schemas.microsoft.com/office/drawing/2014/main" id="{DFD44F9B-8324-4A17-B5CD-5B13227AC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558" y="1766619"/>
            <a:ext cx="5355564" cy="374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2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A8FAFE3-1760-4B58-8C96-D4A0DCB58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026" b="47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03B518-D4C6-4E64-90D9-0682F6D3FA6A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4398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Mojave Tribe</vt:lpstr>
      <vt:lpstr>        Location</vt:lpstr>
      <vt:lpstr>       SHELTER</vt:lpstr>
      <vt:lpstr>       food</vt:lpstr>
      <vt:lpstr>      Culture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</cp:revision>
  <dcterms:created xsi:type="dcterms:W3CDTF">2022-01-17T03:01:13Z</dcterms:created>
  <dcterms:modified xsi:type="dcterms:W3CDTF">2022-01-21T17:53:03Z</dcterms:modified>
</cp:coreProperties>
</file>