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59" r:id="rId5"/>
    <p:sldId id="260" r:id="rId6"/>
    <p:sldId id="264" r:id="rId7"/>
    <p:sldId id="265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347FC-74C4-81A5-E771-0967644F706F}" v="209" dt="2023-11-17T16:46:43.681"/>
    <p1510:client id="{1999BBE8-FFD6-6571-ED32-9908917993CE}" v="7" dt="2023-11-15T19:04:30.472"/>
    <p1510:client id="{369C6D65-E846-9044-D209-0C98B4192425}" v="575" dt="2023-11-15T17:17:13.754"/>
    <p1510:client id="{399711AE-8C30-B258-EA2C-59CF3F5232AE}" v="60" dt="2023-11-16T17:31:29.788"/>
    <p1510:client id="{3A52100F-1D7F-0B09-FAE2-9483CAE14C94}" v="17" dt="2023-11-16T17:48:32.720"/>
    <p1510:client id="{49690CB4-9992-9FBC-F860-2F2B03A9747B}" v="165" dt="2023-11-17T17:11:59.482"/>
    <p1510:client id="{87EEB0BB-408D-AC75-AA95-CA07D7887366}" v="39" dt="2023-11-14T16:41:44.634"/>
    <p1510:client id="{9DE37796-0197-4484-AE3D-57F4308FAA68}" v="280" dt="2023-11-08T21:44:40.042"/>
    <p1510:client id="{D13DCC0A-5F15-36C9-C535-E62B5BAEDA1A}" v="306" dt="2023-11-14T17:18:46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R Cerda" userId="S::307200167@stu.chino.k12.ca.us::afd71eb5-7313-4e7e-a1e6-eb4e56a889fb" providerId="AD" clId="Web-{49690CB4-9992-9FBC-F860-2F2B03A9747B}"/>
    <pc:docChg chg="modSld">
      <pc:chgData name="Emily R Cerda" userId="S::307200167@stu.chino.k12.ca.us::afd71eb5-7313-4e7e-a1e6-eb4e56a889fb" providerId="AD" clId="Web-{49690CB4-9992-9FBC-F860-2F2B03A9747B}" dt="2023-11-17T17:11:59.482" v="159"/>
      <pc:docMkLst>
        <pc:docMk/>
      </pc:docMkLst>
      <pc:sldChg chg="modTransition">
        <pc:chgData name="Emily R Cerda" userId="S::307200167@stu.chino.k12.ca.us::afd71eb5-7313-4e7e-a1e6-eb4e56a889fb" providerId="AD" clId="Web-{49690CB4-9992-9FBC-F860-2F2B03A9747B}" dt="2023-11-17T16:59:57.307" v="80"/>
        <pc:sldMkLst>
          <pc:docMk/>
          <pc:sldMk cId="2250343171" sldId="261"/>
        </pc:sldMkLst>
      </pc:sldChg>
      <pc:sldChg chg="modSp">
        <pc:chgData name="Emily R Cerda" userId="S::307200167@stu.chino.k12.ca.us::afd71eb5-7313-4e7e-a1e6-eb4e56a889fb" providerId="AD" clId="Web-{49690CB4-9992-9FBC-F860-2F2B03A9747B}" dt="2023-11-17T16:57:20.921" v="79" actId="20577"/>
        <pc:sldMkLst>
          <pc:docMk/>
          <pc:sldMk cId="938309541" sldId="263"/>
        </pc:sldMkLst>
        <pc:spChg chg="mod">
          <ac:chgData name="Emily R Cerda" userId="S::307200167@stu.chino.k12.ca.us::afd71eb5-7313-4e7e-a1e6-eb4e56a889fb" providerId="AD" clId="Web-{49690CB4-9992-9FBC-F860-2F2B03A9747B}" dt="2023-11-17T16:57:20.921" v="79" actId="20577"/>
          <ac:spMkLst>
            <pc:docMk/>
            <pc:sldMk cId="938309541" sldId="263"/>
            <ac:spMk id="3" creationId="{ED11915F-5002-970C-DB7D-8B9ACA7DBE3E}"/>
          </ac:spMkLst>
        </pc:spChg>
      </pc:sldChg>
      <pc:sldChg chg="modSp modTransition">
        <pc:chgData name="Emily R Cerda" userId="S::307200167@stu.chino.k12.ca.us::afd71eb5-7313-4e7e-a1e6-eb4e56a889fb" providerId="AD" clId="Web-{49690CB4-9992-9FBC-F860-2F2B03A9747B}" dt="2023-11-17T17:02:54.976" v="81"/>
        <pc:sldMkLst>
          <pc:docMk/>
          <pc:sldMk cId="91971326" sldId="264"/>
        </pc:sldMkLst>
        <pc:spChg chg="mod">
          <ac:chgData name="Emily R Cerda" userId="S::307200167@stu.chino.k12.ca.us::afd71eb5-7313-4e7e-a1e6-eb4e56a889fb" providerId="AD" clId="Web-{49690CB4-9992-9FBC-F860-2F2B03A9747B}" dt="2023-11-17T16:53:28.187" v="20" actId="20577"/>
          <ac:spMkLst>
            <pc:docMk/>
            <pc:sldMk cId="91971326" sldId="264"/>
            <ac:spMk id="19" creationId="{AD795363-05EF-3456-61AD-E0ED1CD26AB1}"/>
          </ac:spMkLst>
        </pc:spChg>
      </pc:sldChg>
      <pc:sldChg chg="addSp delSp modSp mod modTransition setBg">
        <pc:chgData name="Emily R Cerda" userId="S::307200167@stu.chino.k12.ca.us::afd71eb5-7313-4e7e-a1e6-eb4e56a889fb" providerId="AD" clId="Web-{49690CB4-9992-9FBC-F860-2F2B03A9747B}" dt="2023-11-17T17:11:59.482" v="159"/>
        <pc:sldMkLst>
          <pc:docMk/>
          <pc:sldMk cId="103995911" sldId="265"/>
        </pc:sldMkLst>
        <pc:spChg chg="mod">
          <ac:chgData name="Emily R Cerda" userId="S::307200167@stu.chino.k12.ca.us::afd71eb5-7313-4e7e-a1e6-eb4e56a889fb" providerId="AD" clId="Web-{49690CB4-9992-9FBC-F860-2F2B03A9747B}" dt="2023-11-17T16:51:47.898" v="10" actId="14100"/>
          <ac:spMkLst>
            <pc:docMk/>
            <pc:sldMk cId="103995911" sldId="265"/>
            <ac:spMk id="3" creationId="{0320C8A6-4D20-16C3-E021-6C20CF80AA2C}"/>
          </ac:spMkLst>
        </pc:spChg>
        <pc:spChg chg="add mod">
          <ac:chgData name="Emily R Cerda" userId="S::307200167@stu.chino.k12.ca.us::afd71eb5-7313-4e7e-a1e6-eb4e56a889fb" providerId="AD" clId="Web-{49690CB4-9992-9FBC-F860-2F2B03A9747B}" dt="2023-11-17T17:09:25.768" v="134" actId="1076"/>
          <ac:spMkLst>
            <pc:docMk/>
            <pc:sldMk cId="103995911" sldId="265"/>
            <ac:spMk id="4" creationId="{11523DD3-CB82-E5FF-017F-A9CF8B8CDF7A}"/>
          </ac:spMkLst>
        </pc:spChg>
        <pc:spChg chg="add mod">
          <ac:chgData name="Emily R Cerda" userId="S::307200167@stu.chino.k12.ca.us::afd71eb5-7313-4e7e-a1e6-eb4e56a889fb" providerId="AD" clId="Web-{49690CB4-9992-9FBC-F860-2F2B03A9747B}" dt="2023-11-17T17:09:34.581" v="137" actId="1076"/>
          <ac:spMkLst>
            <pc:docMk/>
            <pc:sldMk cId="103995911" sldId="265"/>
            <ac:spMk id="5" creationId="{7D05A560-E3A2-EC2D-6EEA-6A8A44B43E98}"/>
          </ac:spMkLst>
        </pc:spChg>
        <pc:spChg chg="add mod">
          <ac:chgData name="Emily R Cerda" userId="S::307200167@stu.chino.k12.ca.us::afd71eb5-7313-4e7e-a1e6-eb4e56a889fb" providerId="AD" clId="Web-{49690CB4-9992-9FBC-F860-2F2B03A9747B}" dt="2023-11-17T17:10:20.162" v="141"/>
          <ac:spMkLst>
            <pc:docMk/>
            <pc:sldMk cId="103995911" sldId="265"/>
            <ac:spMk id="6" creationId="{1E5A45B0-169B-1444-075A-F4D32A1A8691}"/>
          </ac:spMkLst>
        </pc:spChg>
        <pc:spChg chg="add mod">
          <ac:chgData name="Emily R Cerda" userId="S::307200167@stu.chino.k12.ca.us::afd71eb5-7313-4e7e-a1e6-eb4e56a889fb" providerId="AD" clId="Web-{49690CB4-9992-9FBC-F860-2F2B03A9747B}" dt="2023-11-17T17:10:57.431" v="145" actId="1076"/>
          <ac:spMkLst>
            <pc:docMk/>
            <pc:sldMk cId="103995911" sldId="265"/>
            <ac:spMk id="7" creationId="{4B6481FB-7833-F366-1153-8DDF54B2C959}"/>
          </ac:spMkLst>
        </pc:spChg>
        <pc:spChg chg="add del mod">
          <ac:chgData name="Emily R Cerda" userId="S::307200167@stu.chino.k12.ca.us::afd71eb5-7313-4e7e-a1e6-eb4e56a889fb" providerId="AD" clId="Web-{49690CB4-9992-9FBC-F860-2F2B03A9747B}" dt="2023-11-17T17:11:59.482" v="159"/>
          <ac:spMkLst>
            <pc:docMk/>
            <pc:sldMk cId="103995911" sldId="265"/>
            <ac:spMk id="8" creationId="{71931C84-23A3-58B0-FB41-8E28533C2958}"/>
          </ac:spMkLst>
        </pc:spChg>
        <pc:picChg chg="mod">
          <ac:chgData name="Emily R Cerda" userId="S::307200167@stu.chino.k12.ca.us::afd71eb5-7313-4e7e-a1e6-eb4e56a889fb" providerId="AD" clId="Web-{49690CB4-9992-9FBC-F860-2F2B03A9747B}" dt="2023-11-17T16:52:51.215" v="12" actId="1076"/>
          <ac:picMkLst>
            <pc:docMk/>
            <pc:sldMk cId="103995911" sldId="265"/>
            <ac:picMk id="19" creationId="{3D1B6CA2-CEA4-B0B5-7706-A36D1B1FD1E4}"/>
          </ac:picMkLst>
        </pc:picChg>
      </pc:sldChg>
    </pc:docChg>
  </pc:docChgLst>
  <pc:docChgLst>
    <pc:chgData name="Emily R Cerda" userId="S::307200167@stu.chino.k12.ca.us::afd71eb5-7313-4e7e-a1e6-eb4e56a889fb" providerId="AD" clId="Web-{D13DCC0A-5F15-36C9-C535-E62B5BAEDA1A}"/>
    <pc:docChg chg="addSld delSld modSld sldOrd">
      <pc:chgData name="Emily R Cerda" userId="S::307200167@stu.chino.k12.ca.us::afd71eb5-7313-4e7e-a1e6-eb4e56a889fb" providerId="AD" clId="Web-{D13DCC0A-5F15-36C9-C535-E62B5BAEDA1A}" dt="2023-11-14T17:19:20.035" v="307"/>
      <pc:docMkLst>
        <pc:docMk/>
      </pc:docMkLst>
      <pc:sldChg chg="modSp">
        <pc:chgData name="Emily R Cerda" userId="S::307200167@stu.chino.k12.ca.us::afd71eb5-7313-4e7e-a1e6-eb4e56a889fb" providerId="AD" clId="Web-{D13DCC0A-5F15-36C9-C535-E62B5BAEDA1A}" dt="2023-11-14T16:51:57.237" v="13" actId="1076"/>
        <pc:sldMkLst>
          <pc:docMk/>
          <pc:sldMk cId="109857222" sldId="256"/>
        </pc:sldMkLst>
        <pc:spChg chg="mod">
          <ac:chgData name="Emily R Cerda" userId="S::307200167@stu.chino.k12.ca.us::afd71eb5-7313-4e7e-a1e6-eb4e56a889fb" providerId="AD" clId="Web-{D13DCC0A-5F15-36C9-C535-E62B5BAEDA1A}" dt="2023-11-14T16:51:57.237" v="13" actId="1076"/>
          <ac:spMkLst>
            <pc:docMk/>
            <pc:sldMk cId="109857222" sldId="256"/>
            <ac:spMk id="2" creationId="{00000000-0000-0000-0000-000000000000}"/>
          </ac:spMkLst>
        </pc:spChg>
      </pc:sldChg>
      <pc:sldChg chg="modSp del">
        <pc:chgData name="Emily R Cerda" userId="S::307200167@stu.chino.k12.ca.us::afd71eb5-7313-4e7e-a1e6-eb4e56a889fb" providerId="AD" clId="Web-{D13DCC0A-5F15-36C9-C535-E62B5BAEDA1A}" dt="2023-11-14T16:51:36.001" v="11"/>
        <pc:sldMkLst>
          <pc:docMk/>
          <pc:sldMk cId="1625748908" sldId="257"/>
        </pc:sldMkLst>
        <pc:spChg chg="mod">
          <ac:chgData name="Emily R Cerda" userId="S::307200167@stu.chino.k12.ca.us::afd71eb5-7313-4e7e-a1e6-eb4e56a889fb" providerId="AD" clId="Web-{D13DCC0A-5F15-36C9-C535-E62B5BAEDA1A}" dt="2023-11-14T16:50:04.323" v="3" actId="1076"/>
          <ac:spMkLst>
            <pc:docMk/>
            <pc:sldMk cId="1625748908" sldId="257"/>
            <ac:spMk id="2" creationId="{400F2699-DAAC-210B-6A71-91170C8241C5}"/>
          </ac:spMkLst>
        </pc:spChg>
      </pc:sldChg>
      <pc:sldChg chg="modSp">
        <pc:chgData name="Emily R Cerda" userId="S::307200167@stu.chino.k12.ca.us::afd71eb5-7313-4e7e-a1e6-eb4e56a889fb" providerId="AD" clId="Web-{D13DCC0A-5F15-36C9-C535-E62B5BAEDA1A}" dt="2023-11-14T17:16:29.617" v="295" actId="20577"/>
        <pc:sldMkLst>
          <pc:docMk/>
          <pc:sldMk cId="3556548647" sldId="258"/>
        </pc:sldMkLst>
        <pc:spChg chg="mod">
          <ac:chgData name="Emily R Cerda" userId="S::307200167@stu.chino.k12.ca.us::afd71eb5-7313-4e7e-a1e6-eb4e56a889fb" providerId="AD" clId="Web-{D13DCC0A-5F15-36C9-C535-E62B5BAEDA1A}" dt="2023-11-14T17:16:29.617" v="295" actId="20577"/>
          <ac:spMkLst>
            <pc:docMk/>
            <pc:sldMk cId="3556548647" sldId="258"/>
            <ac:spMk id="2" creationId="{BE50885C-BB70-DB0A-5E2E-87159F4B834F}"/>
          </ac:spMkLst>
        </pc:spChg>
      </pc:sldChg>
      <pc:sldChg chg="modSp">
        <pc:chgData name="Emily R Cerda" userId="S::307200167@stu.chino.k12.ca.us::afd71eb5-7313-4e7e-a1e6-eb4e56a889fb" providerId="AD" clId="Web-{D13DCC0A-5F15-36C9-C535-E62B5BAEDA1A}" dt="2023-11-14T17:15:20.331" v="276" actId="20577"/>
        <pc:sldMkLst>
          <pc:docMk/>
          <pc:sldMk cId="3685677651" sldId="259"/>
        </pc:sldMkLst>
        <pc:spChg chg="mod">
          <ac:chgData name="Emily R Cerda" userId="S::307200167@stu.chino.k12.ca.us::afd71eb5-7313-4e7e-a1e6-eb4e56a889fb" providerId="AD" clId="Web-{D13DCC0A-5F15-36C9-C535-E62B5BAEDA1A}" dt="2023-11-14T17:15:20.331" v="276" actId="20577"/>
          <ac:spMkLst>
            <pc:docMk/>
            <pc:sldMk cId="3685677651" sldId="259"/>
            <ac:spMk id="3" creationId="{9320B52C-3E6D-F46B-DEA9-1C80F8B63F65}"/>
          </ac:spMkLst>
        </pc:spChg>
      </pc:sldChg>
      <pc:sldChg chg="addSp delSp modSp new mod ord setBg">
        <pc:chgData name="Emily R Cerda" userId="S::307200167@stu.chino.k12.ca.us::afd71eb5-7313-4e7e-a1e6-eb4e56a889fb" providerId="AD" clId="Web-{D13DCC0A-5F15-36C9-C535-E62B5BAEDA1A}" dt="2023-11-14T17:19:20.035" v="307"/>
        <pc:sldMkLst>
          <pc:docMk/>
          <pc:sldMk cId="1155718026" sldId="262"/>
        </pc:sldMkLst>
        <pc:spChg chg="mod">
          <ac:chgData name="Emily R Cerda" userId="S::307200167@stu.chino.k12.ca.us::afd71eb5-7313-4e7e-a1e6-eb4e56a889fb" providerId="AD" clId="Web-{D13DCC0A-5F15-36C9-C535-E62B5BAEDA1A}" dt="2023-11-14T17:19:20.035" v="307"/>
          <ac:spMkLst>
            <pc:docMk/>
            <pc:sldMk cId="1155718026" sldId="262"/>
            <ac:spMk id="2" creationId="{317353CA-A914-ACCF-B997-98173FDD26E8}"/>
          </ac:spMkLst>
        </pc:spChg>
        <pc:spChg chg="mod">
          <ac:chgData name="Emily R Cerda" userId="S::307200167@stu.chino.k12.ca.us::afd71eb5-7313-4e7e-a1e6-eb4e56a889fb" providerId="AD" clId="Web-{D13DCC0A-5F15-36C9-C535-E62B5BAEDA1A}" dt="2023-11-14T17:19:20.035" v="307"/>
          <ac:spMkLst>
            <pc:docMk/>
            <pc:sldMk cId="1155718026" sldId="262"/>
            <ac:spMk id="3" creationId="{7E9702A8-21B7-44CC-83AD-49AD3025366B}"/>
          </ac:spMkLst>
        </pc:spChg>
        <pc:spChg chg="add del mod ord">
          <ac:chgData name="Emily R Cerda" userId="S::307200167@stu.chino.k12.ca.us::afd71eb5-7313-4e7e-a1e6-eb4e56a889fb" providerId="AD" clId="Web-{D13DCC0A-5F15-36C9-C535-E62B5BAEDA1A}" dt="2023-11-14T17:16:37.570" v="298"/>
          <ac:spMkLst>
            <pc:docMk/>
            <pc:sldMk cId="1155718026" sldId="262"/>
            <ac:spMk id="5" creationId="{B69DC2E6-423F-08BE-048D-A946A95AD28A}"/>
          </ac:spMkLst>
        </pc:spChg>
        <pc:spChg chg="add del mod">
          <ac:chgData name="Emily R Cerda" userId="S::307200167@stu.chino.k12.ca.us::afd71eb5-7313-4e7e-a1e6-eb4e56a889fb" providerId="AD" clId="Web-{D13DCC0A-5F15-36C9-C535-E62B5BAEDA1A}" dt="2023-11-14T17:16:37.461" v="297"/>
          <ac:spMkLst>
            <pc:docMk/>
            <pc:sldMk cId="1155718026" sldId="262"/>
            <ac:spMk id="8" creationId="{F521CEF4-D995-D3C8-3EEA-1895CF2B66B1}"/>
          </ac:spMkLst>
        </pc:spChg>
        <pc:spChg chg="add mod">
          <ac:chgData name="Emily R Cerda" userId="S::307200167@stu.chino.k12.ca.us::afd71eb5-7313-4e7e-a1e6-eb4e56a889fb" providerId="AD" clId="Web-{D13DCC0A-5F15-36C9-C535-E62B5BAEDA1A}" dt="2023-11-14T17:19:20.035" v="307"/>
          <ac:spMkLst>
            <pc:docMk/>
            <pc:sldMk cId="1155718026" sldId="262"/>
            <ac:spMk id="11" creationId="{9A9CF038-1E0C-0B40-0243-DB6AA29DA0D1}"/>
          </ac:spMkLst>
        </pc:spChg>
        <pc:spChg chg="add del">
          <ac:chgData name="Emily R Cerda" userId="S::307200167@stu.chino.k12.ca.us::afd71eb5-7313-4e7e-a1e6-eb4e56a889fb" providerId="AD" clId="Web-{D13DCC0A-5F15-36C9-C535-E62B5BAEDA1A}" dt="2023-11-14T17:11:43.769" v="244"/>
          <ac:spMkLst>
            <pc:docMk/>
            <pc:sldMk cId="1155718026" sldId="262"/>
            <ac:spMk id="13" creationId="{2172A0AC-3DCE-4672-BCAF-28FEF91F6020}"/>
          </ac:spMkLst>
        </pc:spChg>
        <pc:spChg chg="add del">
          <ac:chgData name="Emily R Cerda" userId="S::307200167@stu.chino.k12.ca.us::afd71eb5-7313-4e7e-a1e6-eb4e56a889fb" providerId="AD" clId="Web-{D13DCC0A-5F15-36C9-C535-E62B5BAEDA1A}" dt="2023-11-14T17:11:43.769" v="244"/>
          <ac:spMkLst>
            <pc:docMk/>
            <pc:sldMk cId="1155718026" sldId="262"/>
            <ac:spMk id="15" creationId="{AE6F1C77-EDC9-4C5F-8C1C-62DD46BDA3C3}"/>
          </ac:spMkLst>
        </pc:spChg>
        <pc:spChg chg="add del">
          <ac:chgData name="Emily R Cerda" userId="S::307200167@stu.chino.k12.ca.us::afd71eb5-7313-4e7e-a1e6-eb4e56a889fb" providerId="AD" clId="Web-{D13DCC0A-5F15-36C9-C535-E62B5BAEDA1A}" dt="2023-11-14T17:19:20.035" v="307"/>
          <ac:spMkLst>
            <pc:docMk/>
            <pc:sldMk cId="1155718026" sldId="262"/>
            <ac:spMk id="17" creationId="{08BC803E-13F3-4DAB-B17C-BEB0076164B7}"/>
          </ac:spMkLst>
        </pc:spChg>
        <pc:spChg chg="add del">
          <ac:chgData name="Emily R Cerda" userId="S::307200167@stu.chino.k12.ca.us::afd71eb5-7313-4e7e-a1e6-eb4e56a889fb" providerId="AD" clId="Web-{D13DCC0A-5F15-36C9-C535-E62B5BAEDA1A}" dt="2023-11-14T17:19:20.035" v="307"/>
          <ac:spMkLst>
            <pc:docMk/>
            <pc:sldMk cId="1155718026" sldId="262"/>
            <ac:spMk id="18" creationId="{B8DDE571-E57F-4AB5-83C7-30EB5DDCCAC7}"/>
          </ac:spMkLst>
        </pc:spChg>
        <pc:spChg chg="add del">
          <ac:chgData name="Emily R Cerda" userId="S::307200167@stu.chino.k12.ca.us::afd71eb5-7313-4e7e-a1e6-eb4e56a889fb" providerId="AD" clId="Web-{D13DCC0A-5F15-36C9-C535-E62B5BAEDA1A}" dt="2023-11-14T17:19:17.269" v="304"/>
          <ac:spMkLst>
            <pc:docMk/>
            <pc:sldMk cId="1155718026" sldId="262"/>
            <ac:spMk id="23" creationId="{04812C46-200A-4DEB-A05E-3ED6C68C2387}"/>
          </ac:spMkLst>
        </pc:spChg>
        <pc:spChg chg="add del">
          <ac:chgData name="Emily R Cerda" userId="S::307200167@stu.chino.k12.ca.us::afd71eb5-7313-4e7e-a1e6-eb4e56a889fb" providerId="AD" clId="Web-{D13DCC0A-5F15-36C9-C535-E62B5BAEDA1A}" dt="2023-11-14T17:19:17.269" v="304"/>
          <ac:spMkLst>
            <pc:docMk/>
            <pc:sldMk cId="1155718026" sldId="262"/>
            <ac:spMk id="25" creationId="{D1EA859B-E555-4109-94F3-6700E046E008}"/>
          </ac:spMkLst>
        </pc:spChg>
        <pc:spChg chg="add del">
          <ac:chgData name="Emily R Cerda" userId="S::307200167@stu.chino.k12.ca.us::afd71eb5-7313-4e7e-a1e6-eb4e56a889fb" providerId="AD" clId="Web-{D13DCC0A-5F15-36C9-C535-E62B5BAEDA1A}" dt="2023-11-14T17:19:20.035" v="306"/>
          <ac:spMkLst>
            <pc:docMk/>
            <pc:sldMk cId="1155718026" sldId="262"/>
            <ac:spMk id="27" creationId="{F13C74B1-5B17-4795-BED0-7140497B445A}"/>
          </ac:spMkLst>
        </pc:spChg>
        <pc:spChg chg="add del">
          <ac:chgData name="Emily R Cerda" userId="S::307200167@stu.chino.k12.ca.us::afd71eb5-7313-4e7e-a1e6-eb4e56a889fb" providerId="AD" clId="Web-{D13DCC0A-5F15-36C9-C535-E62B5BAEDA1A}" dt="2023-11-14T17:19:20.035" v="306"/>
          <ac:spMkLst>
            <pc:docMk/>
            <pc:sldMk cId="1155718026" sldId="262"/>
            <ac:spMk id="28" creationId="{D4974D33-8DC5-464E-8C6D-BE58F0669C17}"/>
          </ac:spMkLst>
        </pc:spChg>
        <pc:spChg chg="add">
          <ac:chgData name="Emily R Cerda" userId="S::307200167@stu.chino.k12.ca.us::afd71eb5-7313-4e7e-a1e6-eb4e56a889fb" providerId="AD" clId="Web-{D13DCC0A-5F15-36C9-C535-E62B5BAEDA1A}" dt="2023-11-14T17:19:20.035" v="307"/>
          <ac:spMkLst>
            <pc:docMk/>
            <pc:sldMk cId="1155718026" sldId="262"/>
            <ac:spMk id="30" creationId="{04812C46-200A-4DEB-A05E-3ED6C68C2387}"/>
          </ac:spMkLst>
        </pc:spChg>
        <pc:spChg chg="add">
          <ac:chgData name="Emily R Cerda" userId="S::307200167@stu.chino.k12.ca.us::afd71eb5-7313-4e7e-a1e6-eb4e56a889fb" providerId="AD" clId="Web-{D13DCC0A-5F15-36C9-C535-E62B5BAEDA1A}" dt="2023-11-14T17:19:20.035" v="307"/>
          <ac:spMkLst>
            <pc:docMk/>
            <pc:sldMk cId="1155718026" sldId="262"/>
            <ac:spMk id="31" creationId="{D1EA859B-E555-4109-94F3-6700E046E008}"/>
          </ac:spMkLst>
        </pc:spChg>
        <pc:picChg chg="add del mod ord">
          <ac:chgData name="Emily R Cerda" userId="S::307200167@stu.chino.k12.ca.us::afd71eb5-7313-4e7e-a1e6-eb4e56a889fb" providerId="AD" clId="Web-{D13DCC0A-5F15-36C9-C535-E62B5BAEDA1A}" dt="2023-11-14T17:16:37.570" v="298"/>
          <ac:picMkLst>
            <pc:docMk/>
            <pc:sldMk cId="1155718026" sldId="262"/>
            <ac:picMk id="4" creationId="{EBA569A8-A95A-C890-49A3-EAF8F78F317C}"/>
          </ac:picMkLst>
        </pc:picChg>
        <pc:picChg chg="add del mod ord">
          <ac:chgData name="Emily R Cerda" userId="S::307200167@stu.chino.k12.ca.us::afd71eb5-7313-4e7e-a1e6-eb4e56a889fb" providerId="AD" clId="Web-{D13DCC0A-5F15-36C9-C535-E62B5BAEDA1A}" dt="2023-11-14T17:16:37.461" v="297"/>
          <ac:picMkLst>
            <pc:docMk/>
            <pc:sldMk cId="1155718026" sldId="262"/>
            <ac:picMk id="7" creationId="{0E77770A-EF7A-4A9B-1DCE-89915363DD53}"/>
          </ac:picMkLst>
        </pc:picChg>
        <pc:picChg chg="add mod ord">
          <ac:chgData name="Emily R Cerda" userId="S::307200167@stu.chino.k12.ca.us::afd71eb5-7313-4e7e-a1e6-eb4e56a889fb" providerId="AD" clId="Web-{D13DCC0A-5F15-36C9-C535-E62B5BAEDA1A}" dt="2023-11-14T17:19:20.035" v="307"/>
          <ac:picMkLst>
            <pc:docMk/>
            <pc:sldMk cId="1155718026" sldId="262"/>
            <ac:picMk id="10" creationId="{2812A5D7-4140-02EA-3DCE-2CB75B5CBA62}"/>
          </ac:picMkLst>
        </pc:picChg>
      </pc:sldChg>
    </pc:docChg>
  </pc:docChgLst>
  <pc:docChgLst>
    <pc:chgData name="Emily Cerda" userId="S::307200167@stu.chino.k12.ca.us::afd71eb5-7313-4e7e-a1e6-eb4e56a889fb" providerId="AD" clId="Web-{9DE37796-0197-4484-AE3D-57F4308FAA68}"/>
    <pc:docChg chg="addSld delSld modSld">
      <pc:chgData name="Emily Cerda" userId="S::307200167@stu.chino.k12.ca.us::afd71eb5-7313-4e7e-a1e6-eb4e56a889fb" providerId="AD" clId="Web-{9DE37796-0197-4484-AE3D-57F4308FAA68}" dt="2023-11-08T19:44:30.699" v="91"/>
      <pc:docMkLst>
        <pc:docMk/>
      </pc:docMkLst>
      <pc:sldChg chg="addSp delSp modSp mod setBg addAnim setClrOvrMap">
        <pc:chgData name="Emily Cerda" userId="S::307200167@stu.chino.k12.ca.us::afd71eb5-7313-4e7e-a1e6-eb4e56a889fb" providerId="AD" clId="Web-{9DE37796-0197-4484-AE3D-57F4308FAA68}" dt="2023-11-08T19:44:30.699" v="91"/>
        <pc:sldMkLst>
          <pc:docMk/>
          <pc:sldMk cId="109857222" sldId="256"/>
        </pc:sldMkLst>
        <pc:spChg chg="mod">
          <ac:chgData name="Emily Cerda" userId="S::307200167@stu.chino.k12.ca.us::afd71eb5-7313-4e7e-a1e6-eb4e56a889fb" providerId="AD" clId="Web-{9DE37796-0197-4484-AE3D-57F4308FAA68}" dt="2023-11-08T19:44:30.699" v="9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Emily Cerda" userId="S::307200167@stu.chino.k12.ca.us::afd71eb5-7313-4e7e-a1e6-eb4e56a889fb" providerId="AD" clId="Web-{9DE37796-0197-4484-AE3D-57F4308FAA68}" dt="2023-11-08T19:44:30.699" v="91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Emily Cerda" userId="S::307200167@stu.chino.k12.ca.us::afd71eb5-7313-4e7e-a1e6-eb4e56a889fb" providerId="AD" clId="Web-{9DE37796-0197-4484-AE3D-57F4308FAA68}" dt="2023-11-08T19:44:30.699" v="91"/>
          <ac:spMkLst>
            <pc:docMk/>
            <pc:sldMk cId="109857222" sldId="256"/>
            <ac:spMk id="9" creationId="{71B2258F-86CA-4D4D-8270-BC05FCDEBFB3}"/>
          </ac:spMkLst>
        </pc:spChg>
        <pc:spChg chg="add">
          <ac:chgData name="Emily Cerda" userId="S::307200167@stu.chino.k12.ca.us::afd71eb5-7313-4e7e-a1e6-eb4e56a889fb" providerId="AD" clId="Web-{9DE37796-0197-4484-AE3D-57F4308FAA68}" dt="2023-11-08T19:44:30.699" v="91"/>
          <ac:spMkLst>
            <pc:docMk/>
            <pc:sldMk cId="109857222" sldId="256"/>
            <ac:spMk id="14" creationId="{A93898FF-D987-4B0E-BFB4-85F5EB356D4D}"/>
          </ac:spMkLst>
        </pc:spChg>
        <pc:spChg chg="add">
          <ac:chgData name="Emily Cerda" userId="S::307200167@stu.chino.k12.ca.us::afd71eb5-7313-4e7e-a1e6-eb4e56a889fb" providerId="AD" clId="Web-{9DE37796-0197-4484-AE3D-57F4308FAA68}" dt="2023-11-08T19:44:30.699" v="91"/>
          <ac:spMkLst>
            <pc:docMk/>
            <pc:sldMk cId="109857222" sldId="256"/>
            <ac:spMk id="16" creationId="{612F383F-B981-4BC3-9E2B-7BE938CEF3EC}"/>
          </ac:spMkLst>
        </pc:spChg>
        <pc:spChg chg="add">
          <ac:chgData name="Emily Cerda" userId="S::307200167@stu.chino.k12.ca.us::afd71eb5-7313-4e7e-a1e6-eb4e56a889fb" providerId="AD" clId="Web-{9DE37796-0197-4484-AE3D-57F4308FAA68}" dt="2023-11-08T19:44:30.699" v="91"/>
          <ac:spMkLst>
            <pc:docMk/>
            <pc:sldMk cId="109857222" sldId="256"/>
            <ac:spMk id="18" creationId="{5AA485AD-076E-4077-A6E6-C3C9F0C39FF2}"/>
          </ac:spMkLst>
        </pc:spChg>
        <pc:spChg chg="add">
          <ac:chgData name="Emily Cerda" userId="S::307200167@stu.chino.k12.ca.us::afd71eb5-7313-4e7e-a1e6-eb4e56a889fb" providerId="AD" clId="Web-{9DE37796-0197-4484-AE3D-57F4308FAA68}" dt="2023-11-08T19:44:30.699" v="91"/>
          <ac:spMkLst>
            <pc:docMk/>
            <pc:sldMk cId="109857222" sldId="256"/>
            <ac:spMk id="22" creationId="{58D235B8-3D10-493F-88AC-84BB404C1B5A}"/>
          </ac:spMkLst>
        </pc:spChg>
        <pc:spChg chg="add">
          <ac:chgData name="Emily Cerda" userId="S::307200167@stu.chino.k12.ca.us::afd71eb5-7313-4e7e-a1e6-eb4e56a889fb" providerId="AD" clId="Web-{9DE37796-0197-4484-AE3D-57F4308FAA68}" dt="2023-11-08T19:44:30.699" v="91"/>
          <ac:spMkLst>
            <pc:docMk/>
            <pc:sldMk cId="109857222" sldId="256"/>
            <ac:spMk id="24" creationId="{42A4FC2C-047E-45A5-965D-8E1E3BF09BC6}"/>
          </ac:spMkLst>
        </pc:spChg>
        <pc:picChg chg="add mod ord">
          <ac:chgData name="Emily Cerda" userId="S::307200167@stu.chino.k12.ca.us::afd71eb5-7313-4e7e-a1e6-eb4e56a889fb" providerId="AD" clId="Web-{9DE37796-0197-4484-AE3D-57F4308FAA68}" dt="2023-11-08T19:44:30.699" v="91"/>
          <ac:picMkLst>
            <pc:docMk/>
            <pc:sldMk cId="109857222" sldId="256"/>
            <ac:picMk id="4" creationId="{7071BEF8-9754-C99D-BC9E-E89BA4C94635}"/>
          </ac:picMkLst>
        </pc:picChg>
        <pc:picChg chg="add del mod">
          <ac:chgData name="Emily Cerda" userId="S::307200167@stu.chino.k12.ca.us::afd71eb5-7313-4e7e-a1e6-eb4e56a889fb" providerId="AD" clId="Web-{9DE37796-0197-4484-AE3D-57F4308FAA68}" dt="2023-11-08T19:43:11.086" v="86"/>
          <ac:picMkLst>
            <pc:docMk/>
            <pc:sldMk cId="109857222" sldId="256"/>
            <ac:picMk id="5" creationId="{5098DAE7-7054-6EB7-4EC7-052E84D958BB}"/>
          </ac:picMkLst>
        </pc:picChg>
        <pc:picChg chg="add mod ord">
          <ac:chgData name="Emily Cerda" userId="S::307200167@stu.chino.k12.ca.us::afd71eb5-7313-4e7e-a1e6-eb4e56a889fb" providerId="AD" clId="Web-{9DE37796-0197-4484-AE3D-57F4308FAA68}" dt="2023-11-08T19:44:30.699" v="91"/>
          <ac:picMkLst>
            <pc:docMk/>
            <pc:sldMk cId="109857222" sldId="256"/>
            <ac:picMk id="6" creationId="{0B3F5F49-EB25-C7FA-ADCF-7CD8B7D926A4}"/>
          </ac:picMkLst>
        </pc:picChg>
        <pc:picChg chg="add">
          <ac:chgData name="Emily Cerda" userId="S::307200167@stu.chino.k12.ca.us::afd71eb5-7313-4e7e-a1e6-eb4e56a889fb" providerId="AD" clId="Web-{9DE37796-0197-4484-AE3D-57F4308FAA68}" dt="2023-11-08T19:44:30.699" v="91"/>
          <ac:picMkLst>
            <pc:docMk/>
            <pc:sldMk cId="109857222" sldId="256"/>
            <ac:picMk id="20" creationId="{D088DBDF-80D5-4FC0-8A54-9D660B728DC4}"/>
          </ac:picMkLst>
        </pc:picChg>
      </pc:sldChg>
      <pc:sldChg chg="new">
        <pc:chgData name="Emily Cerda" userId="S::307200167@stu.chino.k12.ca.us::afd71eb5-7313-4e7e-a1e6-eb4e56a889fb" providerId="AD" clId="Web-{9DE37796-0197-4484-AE3D-57F4308FAA68}" dt="2023-11-08T19:36:31.008" v="0"/>
        <pc:sldMkLst>
          <pc:docMk/>
          <pc:sldMk cId="1982021693" sldId="260"/>
        </pc:sldMkLst>
      </pc:sldChg>
      <pc:sldChg chg="new">
        <pc:chgData name="Emily Cerda" userId="S::307200167@stu.chino.k12.ca.us::afd71eb5-7313-4e7e-a1e6-eb4e56a889fb" providerId="AD" clId="Web-{9DE37796-0197-4484-AE3D-57F4308FAA68}" dt="2023-11-08T19:36:32.852" v="1"/>
        <pc:sldMkLst>
          <pc:docMk/>
          <pc:sldMk cId="2250343171" sldId="261"/>
        </pc:sldMkLst>
      </pc:sldChg>
      <pc:sldChg chg="addSp delSp modSp new del mod setBg setClrOvrMap">
        <pc:chgData name="Emily Cerda" userId="S::307200167@stu.chino.k12.ca.us::afd71eb5-7313-4e7e-a1e6-eb4e56a889fb" providerId="AD" clId="Web-{9DE37796-0197-4484-AE3D-57F4308FAA68}" dt="2023-11-08T19:41:32.207" v="67"/>
        <pc:sldMkLst>
          <pc:docMk/>
          <pc:sldMk cId="1041240609" sldId="262"/>
        </pc:sldMkLst>
        <pc:spChg chg="mod">
          <ac:chgData name="Emily Cerda" userId="S::307200167@stu.chino.k12.ca.us::afd71eb5-7313-4e7e-a1e6-eb4e56a889fb" providerId="AD" clId="Web-{9DE37796-0197-4484-AE3D-57F4308FAA68}" dt="2023-11-08T19:41:31.207" v="66" actId="20577"/>
          <ac:spMkLst>
            <pc:docMk/>
            <pc:sldMk cId="1041240609" sldId="262"/>
            <ac:spMk id="2" creationId="{49107AA0-65FC-1D12-A706-CD9405C762A7}"/>
          </ac:spMkLst>
        </pc:spChg>
        <pc:spChg chg="mod">
          <ac:chgData name="Emily Cerda" userId="S::307200167@stu.chino.k12.ca.us::afd71eb5-7313-4e7e-a1e6-eb4e56a889fb" providerId="AD" clId="Web-{9DE37796-0197-4484-AE3D-57F4308FAA68}" dt="2023-11-08T19:41:30.504" v="42" actId="20577"/>
          <ac:spMkLst>
            <pc:docMk/>
            <pc:sldMk cId="1041240609" sldId="262"/>
            <ac:spMk id="3" creationId="{93D55227-2F30-A649-59D7-4F057AA7380B}"/>
          </ac:spMkLst>
        </pc:spChg>
        <pc:spChg chg="add del">
          <ac:chgData name="Emily Cerda" userId="S::307200167@stu.chino.k12.ca.us::afd71eb5-7313-4e7e-a1e6-eb4e56a889fb" providerId="AD" clId="Web-{9DE37796-0197-4484-AE3D-57F4308FAA68}" dt="2023-11-08T19:41:26.754" v="35"/>
          <ac:spMkLst>
            <pc:docMk/>
            <pc:sldMk cId="1041240609" sldId="262"/>
            <ac:spMk id="9" creationId="{71B2258F-86CA-4D4D-8270-BC05FCDEBFB3}"/>
          </ac:spMkLst>
        </pc:spChg>
        <pc:picChg chg="add del mod ord">
          <ac:chgData name="Emily Cerda" userId="S::307200167@stu.chino.k12.ca.us::afd71eb5-7313-4e7e-a1e6-eb4e56a889fb" providerId="AD" clId="Web-{9DE37796-0197-4484-AE3D-57F4308FAA68}" dt="2023-11-08T19:41:28.114" v="36"/>
          <ac:picMkLst>
            <pc:docMk/>
            <pc:sldMk cId="1041240609" sldId="262"/>
            <ac:picMk id="4" creationId="{DF7DC8C4-C131-7251-7F19-B968E944CB50}"/>
          </ac:picMkLst>
        </pc:picChg>
      </pc:sldChg>
    </pc:docChg>
  </pc:docChgLst>
  <pc:docChgLst>
    <pc:chgData name="Emily R Cerda" userId="S::307200167@stu.chino.k12.ca.us::afd71eb5-7313-4e7e-a1e6-eb4e56a889fb" providerId="AD" clId="Web-{369C6D65-E846-9044-D209-0C98B4192425}"/>
    <pc:docChg chg="addSld delSld modSld sldOrd addMainMaster delMainMaster">
      <pc:chgData name="Emily R Cerda" userId="S::307200167@stu.chino.k12.ca.us::afd71eb5-7313-4e7e-a1e6-eb4e56a889fb" providerId="AD" clId="Web-{369C6D65-E846-9044-D209-0C98B4192425}" dt="2023-11-15T17:16:50.284" v="549" actId="1076"/>
      <pc:docMkLst>
        <pc:docMk/>
      </pc:docMkLst>
      <pc:sldChg chg="addSp delSp modSp mod ord modClrScheme delDesignElem chgLayout">
        <pc:chgData name="Emily R Cerda" userId="S::307200167@stu.chino.k12.ca.us::afd71eb5-7313-4e7e-a1e6-eb4e56a889fb" providerId="AD" clId="Web-{369C6D65-E846-9044-D209-0C98B4192425}" dt="2023-11-15T17:16:50.284" v="549" actId="1076"/>
        <pc:sldMkLst>
          <pc:docMk/>
          <pc:sldMk cId="109857222" sldId="256"/>
        </pc:sldMkLst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09857222" sldId="256"/>
            <ac:spMk id="14" creationId="{A93898FF-D987-4B0E-BFB4-85F5EB356D4D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09857222" sldId="256"/>
            <ac:spMk id="16" creationId="{612F383F-B981-4BC3-9E2B-7BE938CEF3EC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09857222" sldId="256"/>
            <ac:spMk id="18" creationId="{5AA485AD-076E-4077-A6E6-C3C9F0C39FF2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09857222" sldId="256"/>
            <ac:spMk id="22" creationId="{58D235B8-3D10-493F-88AC-84BB404C1B5A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09857222" sldId="256"/>
            <ac:spMk id="24" creationId="{42A4FC2C-047E-45A5-965D-8E1E3BF09BC6}"/>
          </ac:spMkLst>
        </pc:spChg>
        <pc:picChg chg="mod">
          <ac:chgData name="Emily R Cerda" userId="S::307200167@stu.chino.k12.ca.us::afd71eb5-7313-4e7e-a1e6-eb4e56a889fb" providerId="AD" clId="Web-{369C6D65-E846-9044-D209-0C98B4192425}" dt="2023-11-15T17:16:50.284" v="549" actId="1076"/>
          <ac:picMkLst>
            <pc:docMk/>
            <pc:sldMk cId="109857222" sldId="256"/>
            <ac:picMk id="6" creationId="{0B3F5F49-EB25-C7FA-ADCF-7CD8B7D926A4}"/>
          </ac:picMkLst>
        </pc:picChg>
        <pc:picChg chg="add del">
          <ac:chgData name="Emily R Cerda" userId="S::307200167@stu.chino.k12.ca.us::afd71eb5-7313-4e7e-a1e6-eb4e56a889fb" providerId="AD" clId="Web-{369C6D65-E846-9044-D209-0C98B4192425}" dt="2023-11-15T17:16:47.269" v="548"/>
          <ac:picMkLst>
            <pc:docMk/>
            <pc:sldMk cId="109857222" sldId="256"/>
            <ac:picMk id="20" creationId="{D088DBDF-80D5-4FC0-8A54-9D660B728DC4}"/>
          </ac:picMkLst>
        </pc:picChg>
      </pc:sldChg>
      <pc:sldChg chg="delSp modSp del">
        <pc:chgData name="Emily R Cerda" userId="S::307200167@stu.chino.k12.ca.us::afd71eb5-7313-4e7e-a1e6-eb4e56a889fb" providerId="AD" clId="Web-{369C6D65-E846-9044-D209-0C98B4192425}" dt="2023-11-15T16:17:03.909" v="118"/>
        <pc:sldMkLst>
          <pc:docMk/>
          <pc:sldMk cId="3556548647" sldId="258"/>
        </pc:sldMkLst>
        <pc:spChg chg="mod">
          <ac:chgData name="Emily R Cerda" userId="S::307200167@stu.chino.k12.ca.us::afd71eb5-7313-4e7e-a1e6-eb4e56a889fb" providerId="AD" clId="Web-{369C6D65-E846-9044-D209-0C98B4192425}" dt="2023-11-15T16:16:59.158" v="117" actId="20577"/>
          <ac:spMkLst>
            <pc:docMk/>
            <pc:sldMk cId="3556548647" sldId="258"/>
            <ac:spMk id="2" creationId="{BE50885C-BB70-DB0A-5E2E-87159F4B834F}"/>
          </ac:spMkLst>
        </pc:spChg>
        <pc:spChg chg="del mod">
          <ac:chgData name="Emily R Cerda" userId="S::307200167@stu.chino.k12.ca.us::afd71eb5-7313-4e7e-a1e6-eb4e56a889fb" providerId="AD" clId="Web-{369C6D65-E846-9044-D209-0C98B4192425}" dt="2023-11-15T16:16:54.096" v="114"/>
          <ac:spMkLst>
            <pc:docMk/>
            <pc:sldMk cId="3556548647" sldId="258"/>
            <ac:spMk id="3" creationId="{EE650FA6-DE3D-5D9E-B44A-D86365B1B6A8}"/>
          </ac:spMkLst>
        </pc:spChg>
      </pc:sldChg>
      <pc:sldChg chg="addSp delSp modSp mod ord setBg modClrScheme delDesignElem chgLayout">
        <pc:chgData name="Emily R Cerda" userId="S::307200167@stu.chino.k12.ca.us::afd71eb5-7313-4e7e-a1e6-eb4e56a889fb" providerId="AD" clId="Web-{369C6D65-E846-9044-D209-0C98B4192425}" dt="2023-11-15T17:16:47.269" v="548"/>
        <pc:sldMkLst>
          <pc:docMk/>
          <pc:sldMk cId="3685677651" sldId="259"/>
        </pc:sldMkLst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3685677651" sldId="259"/>
            <ac:spMk id="2" creationId="{24869A17-4982-AB49-76D6-92EDE75B0373}"/>
          </ac:spMkLst>
        </pc:spChg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3685677651" sldId="259"/>
            <ac:spMk id="3" creationId="{9320B52C-3E6D-F46B-DEA9-1C80F8B63F65}"/>
          </ac:spMkLst>
        </pc:spChg>
        <pc:spChg chg="add mod">
          <ac:chgData name="Emily R Cerda" userId="S::307200167@stu.chino.k12.ca.us::afd71eb5-7313-4e7e-a1e6-eb4e56a889fb" providerId="AD" clId="Web-{369C6D65-E846-9044-D209-0C98B4192425}" dt="2023-11-15T16:12:46.090" v="47"/>
          <ac:spMkLst>
            <pc:docMk/>
            <pc:sldMk cId="3685677651" sldId="259"/>
            <ac:spMk id="5" creationId="{8F6A8F59-17FD-046D-4F1A-491A31105A8D}"/>
          </ac:spMkLst>
        </pc:spChg>
        <pc:spChg chg="add mod">
          <ac:chgData name="Emily R Cerda" userId="S::307200167@stu.chino.k12.ca.us::afd71eb5-7313-4e7e-a1e6-eb4e56a889fb" providerId="AD" clId="Web-{369C6D65-E846-9044-D209-0C98B4192425}" dt="2023-11-15T16:12:46.090" v="47"/>
          <ac:spMkLst>
            <pc:docMk/>
            <pc:sldMk cId="3685677651" sldId="259"/>
            <ac:spMk id="8" creationId="{123FB936-E2F0-A515-5940-C09CFEA8BF61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3685677651" sldId="259"/>
            <ac:spMk id="13" creationId="{3A930249-8242-4E2B-AF17-C01826488321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3685677651" sldId="259"/>
            <ac:spMk id="15" creationId="{A5BDD999-C5E1-4B3E-A710-768673819165}"/>
          </ac:spMkLst>
        </pc:spChg>
        <pc:picChg chg="add mod ord">
          <ac:chgData name="Emily R Cerda" userId="S::307200167@stu.chino.k12.ca.us::afd71eb5-7313-4e7e-a1e6-eb4e56a889fb" providerId="AD" clId="Web-{369C6D65-E846-9044-D209-0C98B4192425}" dt="2023-11-15T17:00:50.794" v="456" actId="1076"/>
          <ac:picMkLst>
            <pc:docMk/>
            <pc:sldMk cId="3685677651" sldId="259"/>
            <ac:picMk id="4" creationId="{E09AD159-9094-5596-0A57-102175E4DA21}"/>
          </ac:picMkLst>
        </pc:picChg>
        <pc:picChg chg="add mod ord">
          <ac:chgData name="Emily R Cerda" userId="S::307200167@stu.chino.k12.ca.us::afd71eb5-7313-4e7e-a1e6-eb4e56a889fb" providerId="AD" clId="Web-{369C6D65-E846-9044-D209-0C98B4192425}" dt="2023-11-15T16:12:46.090" v="47"/>
          <ac:picMkLst>
            <pc:docMk/>
            <pc:sldMk cId="3685677651" sldId="259"/>
            <ac:picMk id="7" creationId="{FFA43496-562D-19C3-269A-9FA4055F2BA5}"/>
          </ac:picMkLst>
        </pc:picChg>
      </pc:sldChg>
      <pc:sldChg chg="addSp delSp modSp mod setBg modClrScheme delDesignElem chgLayout">
        <pc:chgData name="Emily R Cerda" userId="S::307200167@stu.chino.k12.ca.us::afd71eb5-7313-4e7e-a1e6-eb4e56a889fb" providerId="AD" clId="Web-{369C6D65-E846-9044-D209-0C98B4192425}" dt="2023-11-15T17:16:47.269" v="548"/>
        <pc:sldMkLst>
          <pc:docMk/>
          <pc:sldMk cId="1982021693" sldId="260"/>
        </pc:sldMkLst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982021693" sldId="260"/>
            <ac:spMk id="2" creationId="{21B89E0E-3BC9-AB92-A7BD-EDC8A4E6B530}"/>
          </ac:spMkLst>
        </pc:spChg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982021693" sldId="260"/>
            <ac:spMk id="3" creationId="{4DC23799-0460-1E5D-94D8-2F33DBFE1419}"/>
          </ac:spMkLst>
        </pc:spChg>
        <pc:spChg chg="add mod ord">
          <ac:chgData name="Emily R Cerda" userId="S::307200167@stu.chino.k12.ca.us::afd71eb5-7313-4e7e-a1e6-eb4e56a889fb" providerId="AD" clId="Web-{369C6D65-E846-9044-D209-0C98B4192425}" dt="2023-11-15T16:41:38.300" v="380"/>
          <ac:spMkLst>
            <pc:docMk/>
            <pc:sldMk cId="1982021693" sldId="260"/>
            <ac:spMk id="5" creationId="{4DC9BC9B-E98F-316E-1CA3-3BFC2597FA00}"/>
          </ac:spMkLst>
        </pc:spChg>
        <pc:spChg chg="add mod">
          <ac:chgData name="Emily R Cerda" userId="S::307200167@stu.chino.k12.ca.us::afd71eb5-7313-4e7e-a1e6-eb4e56a889fb" providerId="AD" clId="Web-{369C6D65-E846-9044-D209-0C98B4192425}" dt="2023-11-15T16:41:38.300" v="380"/>
          <ac:spMkLst>
            <pc:docMk/>
            <pc:sldMk cId="1982021693" sldId="260"/>
            <ac:spMk id="8" creationId="{177CB633-90B9-CA7C-6572-0481EE65FE86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982021693" sldId="260"/>
            <ac:spMk id="13" creationId="{620FDFD2-19AF-4124-A49A-BAC0929B1300}"/>
          </ac:spMkLst>
        </pc:spChg>
        <pc:grpChg chg="add del">
          <ac:chgData name="Emily R Cerda" userId="S::307200167@stu.chino.k12.ca.us::afd71eb5-7313-4e7e-a1e6-eb4e56a889fb" providerId="AD" clId="Web-{369C6D65-E846-9044-D209-0C98B4192425}" dt="2023-11-15T17:16:47.269" v="548"/>
          <ac:grpSpMkLst>
            <pc:docMk/>
            <pc:sldMk cId="1982021693" sldId="260"/>
            <ac:grpSpMk id="15" creationId="{7F6F6FC6-9A5F-4E14-8105-15D94914A798}"/>
          </ac:grpSpMkLst>
        </pc:grpChg>
        <pc:picChg chg="add mod">
          <ac:chgData name="Emily R Cerda" userId="S::307200167@stu.chino.k12.ca.us::afd71eb5-7313-4e7e-a1e6-eb4e56a889fb" providerId="AD" clId="Web-{369C6D65-E846-9044-D209-0C98B4192425}" dt="2023-11-15T16:41:38.300" v="380"/>
          <ac:picMkLst>
            <pc:docMk/>
            <pc:sldMk cId="1982021693" sldId="260"/>
            <ac:picMk id="4" creationId="{FCE64714-3F38-5C65-66A0-CBFD06508AF5}"/>
          </ac:picMkLst>
        </pc:picChg>
        <pc:picChg chg="add mod">
          <ac:chgData name="Emily R Cerda" userId="S::307200167@stu.chino.k12.ca.us::afd71eb5-7313-4e7e-a1e6-eb4e56a889fb" providerId="AD" clId="Web-{369C6D65-E846-9044-D209-0C98B4192425}" dt="2023-11-15T16:41:38.300" v="380"/>
          <ac:picMkLst>
            <pc:docMk/>
            <pc:sldMk cId="1982021693" sldId="260"/>
            <ac:picMk id="7" creationId="{695FD32E-BDC7-1E08-329B-926FFC3BDB9D}"/>
          </ac:picMkLst>
        </pc:picChg>
      </pc:sldChg>
      <pc:sldChg chg="addSp delSp modSp mod setBg modClrScheme delDesignElem chgLayout">
        <pc:chgData name="Emily R Cerda" userId="S::307200167@stu.chino.k12.ca.us::afd71eb5-7313-4e7e-a1e6-eb4e56a889fb" providerId="AD" clId="Web-{369C6D65-E846-9044-D209-0C98B4192425}" dt="2023-11-15T17:16:47.269" v="548"/>
        <pc:sldMkLst>
          <pc:docMk/>
          <pc:sldMk cId="2250343171" sldId="261"/>
        </pc:sldMkLst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2250343171" sldId="261"/>
            <ac:spMk id="2" creationId="{54F9E9D8-28D5-C923-1A6D-A092523E65F4}"/>
          </ac:spMkLst>
        </pc:spChg>
        <pc:spChg chg="del">
          <ac:chgData name="Emily R Cerda" userId="S::307200167@stu.chino.k12.ca.us::afd71eb5-7313-4e7e-a1e6-eb4e56a889fb" providerId="AD" clId="Web-{369C6D65-E846-9044-D209-0C98B4192425}" dt="2023-11-15T16:43:35.522" v="381"/>
          <ac:spMkLst>
            <pc:docMk/>
            <pc:sldMk cId="2250343171" sldId="261"/>
            <ac:spMk id="3" creationId="{14CFB787-C1E4-E8AA-22E3-5F37BCBFAA05}"/>
          </ac:spMkLst>
        </pc:spChg>
        <pc:spChg chg="add mod ord">
          <ac:chgData name="Emily R Cerda" userId="S::307200167@stu.chino.k12.ca.us::afd71eb5-7313-4e7e-a1e6-eb4e56a889fb" providerId="AD" clId="Web-{369C6D65-E846-9044-D209-0C98B4192425}" dt="2023-11-15T16:43:46.413" v="389"/>
          <ac:spMkLst>
            <pc:docMk/>
            <pc:sldMk cId="2250343171" sldId="261"/>
            <ac:spMk id="5" creationId="{2B673219-EE8E-0FE8-DB74-A727E00244C7}"/>
          </ac:spMkLst>
        </pc:spChg>
        <pc:spChg chg="add 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2250343171" sldId="261"/>
            <ac:spMk id="14" creationId="{EC14F5D9-5528-72E8-5073-8E1A07358B6D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2250343171" sldId="261"/>
            <ac:spMk id="17" creationId="{07977D39-626F-40D7-B00F-16E02602DD5A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2250343171" sldId="261"/>
            <ac:spMk id="19" creationId="{B905CDE4-B751-4B3E-B625-6E59F8903414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2250343171" sldId="261"/>
            <ac:spMk id="21" creationId="{08108C16-F4C0-44AA-999D-17BD39219B24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2250343171" sldId="261"/>
            <ac:spMk id="23" creationId="{CDC29AC1-2821-4FCC-B597-88DAF39C36FE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2250343171" sldId="261"/>
            <ac:spMk id="25" creationId="{C8F10CB3-3B5E-4C7A-98CF-B87454DDFA39}"/>
          </ac:spMkLst>
        </pc:spChg>
        <pc:picChg chg="add mod ord">
          <ac:chgData name="Emily R Cerda" userId="S::307200167@stu.chino.k12.ca.us::afd71eb5-7313-4e7e-a1e6-eb4e56a889fb" providerId="AD" clId="Web-{369C6D65-E846-9044-D209-0C98B4192425}" dt="2023-11-15T16:43:46.413" v="389"/>
          <ac:picMkLst>
            <pc:docMk/>
            <pc:sldMk cId="2250343171" sldId="261"/>
            <ac:picMk id="4" creationId="{4F5D58EF-5FA4-76FF-4CF9-CBC49E5862EF}"/>
          </ac:picMkLst>
        </pc:picChg>
        <pc:picChg chg="add mod ord">
          <ac:chgData name="Emily R Cerda" userId="S::307200167@stu.chino.k12.ca.us::afd71eb5-7313-4e7e-a1e6-eb4e56a889fb" providerId="AD" clId="Web-{369C6D65-E846-9044-D209-0C98B4192425}" dt="2023-11-15T16:43:46.413" v="389"/>
          <ac:picMkLst>
            <pc:docMk/>
            <pc:sldMk cId="2250343171" sldId="261"/>
            <ac:picMk id="7" creationId="{17844E0D-6DE4-59B1-ABBD-42849C7E8EA6}"/>
          </ac:picMkLst>
        </pc:picChg>
        <pc:picChg chg="add mod">
          <ac:chgData name="Emily R Cerda" userId="S::307200167@stu.chino.k12.ca.us::afd71eb5-7313-4e7e-a1e6-eb4e56a889fb" providerId="AD" clId="Web-{369C6D65-E846-9044-D209-0C98B4192425}" dt="2023-11-15T16:43:46.413" v="389"/>
          <ac:picMkLst>
            <pc:docMk/>
            <pc:sldMk cId="2250343171" sldId="261"/>
            <ac:picMk id="8" creationId="{8A645D28-6FEB-50E7-99C1-66E05A2495FA}"/>
          </ac:picMkLst>
        </pc:picChg>
        <pc:picChg chg="add mod">
          <ac:chgData name="Emily R Cerda" userId="S::307200167@stu.chino.k12.ca.us::afd71eb5-7313-4e7e-a1e6-eb4e56a889fb" providerId="AD" clId="Web-{369C6D65-E846-9044-D209-0C98B4192425}" dt="2023-11-15T16:43:46.413" v="389"/>
          <ac:picMkLst>
            <pc:docMk/>
            <pc:sldMk cId="2250343171" sldId="261"/>
            <ac:picMk id="9" creationId="{0271A7BA-C0C4-B60F-14DA-FDEE2E4B8509}"/>
          </ac:picMkLst>
        </pc:picChg>
        <pc:picChg chg="add mod">
          <ac:chgData name="Emily R Cerda" userId="S::307200167@stu.chino.k12.ca.us::afd71eb5-7313-4e7e-a1e6-eb4e56a889fb" providerId="AD" clId="Web-{369C6D65-E846-9044-D209-0C98B4192425}" dt="2023-11-15T16:43:46.413" v="389"/>
          <ac:picMkLst>
            <pc:docMk/>
            <pc:sldMk cId="2250343171" sldId="261"/>
            <ac:picMk id="10" creationId="{642EE7A6-1C87-EEF7-9024-3B9D70142AA5}"/>
          </ac:picMkLst>
        </pc:picChg>
      </pc:sldChg>
      <pc:sldChg chg="addSp delSp modSp mod ord modClrScheme delDesignElem chgLayout">
        <pc:chgData name="Emily R Cerda" userId="S::307200167@stu.chino.k12.ca.us::afd71eb5-7313-4e7e-a1e6-eb4e56a889fb" providerId="AD" clId="Web-{369C6D65-E846-9044-D209-0C98B4192425}" dt="2023-11-15T17:16:47.269" v="548"/>
        <pc:sldMkLst>
          <pc:docMk/>
          <pc:sldMk cId="1155718026" sldId="262"/>
        </pc:sldMkLst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155718026" sldId="262"/>
            <ac:spMk id="2" creationId="{317353CA-A914-ACCF-B997-98173FDD26E8}"/>
          </ac:spMkLst>
        </pc:spChg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155718026" sldId="262"/>
            <ac:spMk id="3" creationId="{7E9702A8-21B7-44CC-83AD-49AD3025366B}"/>
          </ac:spMkLst>
        </pc:spChg>
        <pc:spChg chg="add mod">
          <ac:chgData name="Emily R Cerda" userId="S::307200167@stu.chino.k12.ca.us::afd71eb5-7313-4e7e-a1e6-eb4e56a889fb" providerId="AD" clId="Web-{369C6D65-E846-9044-D209-0C98B4192425}" dt="2023-11-15T17:00:04.840" v="452"/>
          <ac:spMkLst>
            <pc:docMk/>
            <pc:sldMk cId="1155718026" sldId="262"/>
            <ac:spMk id="4" creationId="{6E0A96C2-0DF3-304B-A1F0-6576FE0F7DDC}"/>
          </ac:spMkLst>
        </pc:spChg>
        <pc:spChg chg="mod">
          <ac:chgData name="Emily R Cerda" userId="S::307200167@stu.chino.k12.ca.us::afd71eb5-7313-4e7e-a1e6-eb4e56a889fb" providerId="AD" clId="Web-{369C6D65-E846-9044-D209-0C98B4192425}" dt="2023-11-15T16:58:59.604" v="446"/>
          <ac:spMkLst>
            <pc:docMk/>
            <pc:sldMk cId="1155718026" sldId="262"/>
            <ac:spMk id="11" creationId="{9A9CF038-1E0C-0B40-0243-DB6AA29DA0D1}"/>
          </ac:spMkLst>
        </pc:spChg>
        <pc:spChg chg="del">
          <ac:chgData name="Emily R Cerda" userId="S::307200167@stu.chino.k12.ca.us::afd71eb5-7313-4e7e-a1e6-eb4e56a889fb" providerId="AD" clId="Web-{369C6D65-E846-9044-D209-0C98B4192425}" dt="2023-11-15T16:58:59.604" v="446"/>
          <ac:spMkLst>
            <pc:docMk/>
            <pc:sldMk cId="1155718026" sldId="262"/>
            <ac:spMk id="30" creationId="{04812C46-200A-4DEB-A05E-3ED6C68C2387}"/>
          </ac:spMkLst>
        </pc:spChg>
        <pc:spChg chg="del">
          <ac:chgData name="Emily R Cerda" userId="S::307200167@stu.chino.k12.ca.us::afd71eb5-7313-4e7e-a1e6-eb4e56a889fb" providerId="AD" clId="Web-{369C6D65-E846-9044-D209-0C98B4192425}" dt="2023-11-15T16:58:59.604" v="446"/>
          <ac:spMkLst>
            <pc:docMk/>
            <pc:sldMk cId="1155718026" sldId="262"/>
            <ac:spMk id="31" creationId="{D1EA859B-E555-4109-94F3-6700E046E008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155718026" sldId="262"/>
            <ac:spMk id="36" creationId="{04812C46-200A-4DEB-A05E-3ED6C68C2387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1155718026" sldId="262"/>
            <ac:spMk id="38" creationId="{D1EA859B-E555-4109-94F3-6700E046E008}"/>
          </ac:spMkLst>
        </pc:spChg>
        <pc:picChg chg="mod">
          <ac:chgData name="Emily R Cerda" userId="S::307200167@stu.chino.k12.ca.us::afd71eb5-7313-4e7e-a1e6-eb4e56a889fb" providerId="AD" clId="Web-{369C6D65-E846-9044-D209-0C98B4192425}" dt="2023-11-15T16:58:59.604" v="446"/>
          <ac:picMkLst>
            <pc:docMk/>
            <pc:sldMk cId="1155718026" sldId="262"/>
            <ac:picMk id="10" creationId="{2812A5D7-4140-02EA-3DCE-2CB75B5CBA62}"/>
          </ac:picMkLst>
        </pc:picChg>
      </pc:sldChg>
      <pc:sldChg chg="addSp delSp modSp new mod ord setBg modClrScheme addAnim delAnim delDesignElem chgLayout">
        <pc:chgData name="Emily R Cerda" userId="S::307200167@stu.chino.k12.ca.us::afd71eb5-7313-4e7e-a1e6-eb4e56a889fb" providerId="AD" clId="Web-{369C6D65-E846-9044-D209-0C98B4192425}" dt="2023-11-15T17:16:47.269" v="548"/>
        <pc:sldMkLst>
          <pc:docMk/>
          <pc:sldMk cId="938309541" sldId="263"/>
        </pc:sldMkLst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938309541" sldId="263"/>
            <ac:spMk id="2" creationId="{615DFB10-CE39-6C36-36F1-9BDAABCA8D59}"/>
          </ac:spMkLst>
        </pc:spChg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938309541" sldId="263"/>
            <ac:spMk id="3" creationId="{ED11915F-5002-970C-DB7D-8B9ACA7DBE3E}"/>
          </ac:spMkLst>
        </pc:spChg>
        <pc:spChg chg="add mod">
          <ac:chgData name="Emily R Cerda" userId="S::307200167@stu.chino.k12.ca.us::afd71eb5-7313-4e7e-a1e6-eb4e56a889fb" providerId="AD" clId="Web-{369C6D65-E846-9044-D209-0C98B4192425}" dt="2023-11-15T17:16:35.175" v="543"/>
          <ac:spMkLst>
            <pc:docMk/>
            <pc:sldMk cId="938309541" sldId="263"/>
            <ac:spMk id="5" creationId="{69A4CCCB-7608-3F57-5E45-5CF20935850E}"/>
          </ac:spMkLst>
        </pc:spChg>
        <pc:spChg chg="add mod">
          <ac:chgData name="Emily R Cerda" userId="S::307200167@stu.chino.k12.ca.us::afd71eb5-7313-4e7e-a1e6-eb4e56a889fb" providerId="AD" clId="Web-{369C6D65-E846-9044-D209-0C98B4192425}" dt="2023-11-15T17:16:35.175" v="543"/>
          <ac:spMkLst>
            <pc:docMk/>
            <pc:sldMk cId="938309541" sldId="263"/>
            <ac:spMk id="8" creationId="{359D40D4-D584-4582-A65C-953C888B91AC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35.175" v="543"/>
          <ac:spMkLst>
            <pc:docMk/>
            <pc:sldMk cId="938309541" sldId="263"/>
            <ac:spMk id="10" creationId="{B3875682-0790-427D-9A23-4B7265F0FA54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35.175" v="543"/>
          <ac:spMkLst>
            <pc:docMk/>
            <pc:sldMk cId="938309541" sldId="263"/>
            <ac:spMk id="11" creationId="{6EDE4AAE-4785-4EA7-95DB-45200F5B8096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35.175" v="543"/>
          <ac:spMkLst>
            <pc:docMk/>
            <pc:sldMk cId="938309541" sldId="263"/>
            <ac:spMk id="12" creationId="{26114B6B-6D15-46E8-9310-9A1C4E956A98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938309541" sldId="263"/>
            <ac:spMk id="13" creationId="{27BDFED6-6E33-4606-AFE2-886ADB1C018E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938309541" sldId="263"/>
            <ac:spMk id="15" creationId="{890DEF05-784E-4B61-89E4-04C4ECF4E5A0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35.175" v="543"/>
          <ac:spMkLst>
            <pc:docMk/>
            <pc:sldMk cId="938309541" sldId="263"/>
            <ac:spMk id="19" creationId="{7AAE617A-6BA3-434D-B181-7B536C0EF830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35.175" v="543"/>
          <ac:spMkLst>
            <pc:docMk/>
            <pc:sldMk cId="938309541" sldId="263"/>
            <ac:spMk id="21" creationId="{1B6CCFA1-328B-40BB-A9CB-0CF80A78E36C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35.175" v="543"/>
          <ac:spMkLst>
            <pc:docMk/>
            <pc:sldMk cId="938309541" sldId="263"/>
            <ac:spMk id="23" creationId="{29DD6A62-71E3-44C2-B53E-15B1FAA28614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35.175" v="543"/>
          <ac:spMkLst>
            <pc:docMk/>
            <pc:sldMk cId="938309541" sldId="263"/>
            <ac:spMk id="25" creationId="{21A23C7F-CB20-458F-9B61-2434CE018B85}"/>
          </ac:spMkLst>
        </pc:spChg>
        <pc:picChg chg="add mod ord">
          <ac:chgData name="Emily R Cerda" userId="S::307200167@stu.chino.k12.ca.us::afd71eb5-7313-4e7e-a1e6-eb4e56a889fb" providerId="AD" clId="Web-{369C6D65-E846-9044-D209-0C98B4192425}" dt="2023-11-15T17:16:35.175" v="543"/>
          <ac:picMkLst>
            <pc:docMk/>
            <pc:sldMk cId="938309541" sldId="263"/>
            <ac:picMk id="4" creationId="{95A2851A-4913-D6FD-3BAD-394C366C6B2E}"/>
          </ac:picMkLst>
        </pc:picChg>
        <pc:picChg chg="add mod ord">
          <ac:chgData name="Emily R Cerda" userId="S::307200167@stu.chino.k12.ca.us::afd71eb5-7313-4e7e-a1e6-eb4e56a889fb" providerId="AD" clId="Web-{369C6D65-E846-9044-D209-0C98B4192425}" dt="2023-11-15T17:16:35.175" v="543"/>
          <ac:picMkLst>
            <pc:docMk/>
            <pc:sldMk cId="938309541" sldId="263"/>
            <ac:picMk id="7" creationId="{542C8DE7-2205-654F-2A42-B5DEC735ED71}"/>
          </ac:picMkLst>
        </pc:picChg>
        <pc:cxnChg chg="add del">
          <ac:chgData name="Emily R Cerda" userId="S::307200167@stu.chino.k12.ca.us::afd71eb5-7313-4e7e-a1e6-eb4e56a889fb" providerId="AD" clId="Web-{369C6D65-E846-9044-D209-0C98B4192425}" dt="2023-11-15T17:16:47.269" v="548"/>
          <ac:cxnSpMkLst>
            <pc:docMk/>
            <pc:sldMk cId="938309541" sldId="263"/>
            <ac:cxnSpMk id="17" creationId="{C41BAEC7-F7B0-4224-8B18-8F74B7D87F0B}"/>
          </ac:cxnSpMkLst>
        </pc:cxnChg>
      </pc:sldChg>
      <pc:sldChg chg="delSp modSp new del ord">
        <pc:chgData name="Emily R Cerda" userId="S::307200167@stu.chino.k12.ca.us::afd71eb5-7313-4e7e-a1e6-eb4e56a889fb" providerId="AD" clId="Web-{369C6D65-E846-9044-D209-0C98B4192425}" dt="2023-11-15T16:18:32.520" v="130"/>
        <pc:sldMkLst>
          <pc:docMk/>
          <pc:sldMk cId="973619354" sldId="263"/>
        </pc:sldMkLst>
        <pc:spChg chg="mod">
          <ac:chgData name="Emily R Cerda" userId="S::307200167@stu.chino.k12.ca.us::afd71eb5-7313-4e7e-a1e6-eb4e56a889fb" providerId="AD" clId="Web-{369C6D65-E846-9044-D209-0C98B4192425}" dt="2023-11-15T16:17:55.082" v="126" actId="20577"/>
          <ac:spMkLst>
            <pc:docMk/>
            <pc:sldMk cId="973619354" sldId="263"/>
            <ac:spMk id="2" creationId="{ABE98D8A-4011-B1E9-CA99-9450007C0E37}"/>
          </ac:spMkLst>
        </pc:spChg>
        <pc:spChg chg="del mod">
          <ac:chgData name="Emily R Cerda" userId="S::307200167@stu.chino.k12.ca.us::afd71eb5-7313-4e7e-a1e6-eb4e56a889fb" providerId="AD" clId="Web-{369C6D65-E846-9044-D209-0C98B4192425}" dt="2023-11-15T16:18:11.316" v="129"/>
          <ac:spMkLst>
            <pc:docMk/>
            <pc:sldMk cId="973619354" sldId="263"/>
            <ac:spMk id="3" creationId="{AF9FD93E-479F-1573-1AE7-F3B5600E9159}"/>
          </ac:spMkLst>
        </pc:spChg>
      </pc:sldChg>
      <pc:sldChg chg="addSp delSp modSp new mod ord setBg modClrScheme delDesignElem chgLayout">
        <pc:chgData name="Emily R Cerda" userId="S::307200167@stu.chino.k12.ca.us::afd71eb5-7313-4e7e-a1e6-eb4e56a889fb" providerId="AD" clId="Web-{369C6D65-E846-9044-D209-0C98B4192425}" dt="2023-11-15T17:16:47.269" v="548"/>
        <pc:sldMkLst>
          <pc:docMk/>
          <pc:sldMk cId="91971326" sldId="264"/>
        </pc:sldMkLst>
        <pc:spChg chg="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91971326" sldId="264"/>
            <ac:spMk id="2" creationId="{835C3725-C4D9-0F76-0625-AD12309A9646}"/>
          </ac:spMkLst>
        </pc:spChg>
        <pc:spChg chg="del">
          <ac:chgData name="Emily R Cerda" userId="S::307200167@stu.chino.k12.ca.us::afd71eb5-7313-4e7e-a1e6-eb4e56a889fb" providerId="AD" clId="Web-{369C6D65-E846-9044-D209-0C98B4192425}" dt="2023-11-15T16:52:48.112" v="434"/>
          <ac:spMkLst>
            <pc:docMk/>
            <pc:sldMk cId="91971326" sldId="264"/>
            <ac:spMk id="3" creationId="{2AACF134-4F52-9C5B-0636-FFE70FBD3F11}"/>
          </ac:spMkLst>
        </pc:spChg>
        <pc:spChg chg="add del mod">
          <ac:chgData name="Emily R Cerda" userId="S::307200167@stu.chino.k12.ca.us::afd71eb5-7313-4e7e-a1e6-eb4e56a889fb" providerId="AD" clId="Web-{369C6D65-E846-9044-D209-0C98B4192425}" dt="2023-11-15T17:01:12.967" v="458"/>
          <ac:spMkLst>
            <pc:docMk/>
            <pc:sldMk cId="91971326" sldId="264"/>
            <ac:spMk id="6" creationId="{7505E0F2-4F62-8CE7-11BC-343D954D0442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07:55.335" v="498"/>
          <ac:spMkLst>
            <pc:docMk/>
            <pc:sldMk cId="91971326" sldId="264"/>
            <ac:spMk id="11" creationId="{F8446B12-7391-4711-8B31-112A0B896C76}"/>
          </ac:spMkLst>
        </pc:spChg>
        <pc:spChg chg="add mod ord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91971326" sldId="264"/>
            <ac:spMk id="19" creationId="{AD795363-05EF-3456-61AD-E0ED1CD26AB1}"/>
          </ac:spMkLst>
        </pc:spChg>
        <pc:spChg chg="add del">
          <ac:chgData name="Emily R Cerda" userId="S::307200167@stu.chino.k12.ca.us::afd71eb5-7313-4e7e-a1e6-eb4e56a889fb" providerId="AD" clId="Web-{369C6D65-E846-9044-D209-0C98B4192425}" dt="2023-11-15T17:16:47.269" v="548"/>
          <ac:spMkLst>
            <pc:docMk/>
            <pc:sldMk cId="91971326" sldId="264"/>
            <ac:spMk id="22" creationId="{2DAA6C16-BF9B-4A3E-BC70-EE6015D4F967}"/>
          </ac:spMkLst>
        </pc:spChg>
        <pc:grpChg chg="add del">
          <ac:chgData name="Emily R Cerda" userId="S::307200167@stu.chino.k12.ca.us::afd71eb5-7313-4e7e-a1e6-eb4e56a889fb" providerId="AD" clId="Web-{369C6D65-E846-9044-D209-0C98B4192425}" dt="2023-11-15T17:07:55.335" v="498"/>
          <ac:grpSpMkLst>
            <pc:docMk/>
            <pc:sldMk cId="91971326" sldId="264"/>
            <ac:grpSpMk id="13" creationId="{AC0B7807-0C83-4963-821A-69B172722E49}"/>
          </ac:grpSpMkLst>
        </pc:grpChg>
        <pc:grpChg chg="add del">
          <ac:chgData name="Emily R Cerda" userId="S::307200167@stu.chino.k12.ca.us::afd71eb5-7313-4e7e-a1e6-eb4e56a889fb" providerId="AD" clId="Web-{369C6D65-E846-9044-D209-0C98B4192425}" dt="2023-11-15T17:16:47.269" v="548"/>
          <ac:grpSpMkLst>
            <pc:docMk/>
            <pc:sldMk cId="91971326" sldId="264"/>
            <ac:grpSpMk id="24" creationId="{A4AE1828-51FD-4AD7-BCF6-9AF5C696CE5D}"/>
          </ac:grpSpMkLst>
        </pc:grpChg>
        <pc:picChg chg="add mod ord">
          <ac:chgData name="Emily R Cerda" userId="S::307200167@stu.chino.k12.ca.us::afd71eb5-7313-4e7e-a1e6-eb4e56a889fb" providerId="AD" clId="Web-{369C6D65-E846-9044-D209-0C98B4192425}" dt="2023-11-15T17:07:55.335" v="498"/>
          <ac:picMkLst>
            <pc:docMk/>
            <pc:sldMk cId="91971326" sldId="264"/>
            <ac:picMk id="4" creationId="{5EBB459A-4526-9129-401A-45E265713DE6}"/>
          </ac:picMkLst>
        </pc:picChg>
        <pc:picChg chg="add del mod">
          <ac:chgData name="Emily R Cerda" userId="S::307200167@stu.chino.k12.ca.us::afd71eb5-7313-4e7e-a1e6-eb4e56a889fb" providerId="AD" clId="Web-{369C6D65-E846-9044-D209-0C98B4192425}" dt="2023-11-15T17:01:12.967" v="458"/>
          <ac:picMkLst>
            <pc:docMk/>
            <pc:sldMk cId="91971326" sldId="264"/>
            <ac:picMk id="5" creationId="{D26519D1-6392-4E92-DBF1-3D6A141B7647}"/>
          </ac:picMkLst>
        </pc:picChg>
        <pc:picChg chg="add mod">
          <ac:chgData name="Emily R Cerda" userId="S::307200167@stu.chino.k12.ca.us::afd71eb5-7313-4e7e-a1e6-eb4e56a889fb" providerId="AD" clId="Web-{369C6D65-E846-9044-D209-0C98B4192425}" dt="2023-11-15T17:07:55.335" v="498"/>
          <ac:picMkLst>
            <pc:docMk/>
            <pc:sldMk cId="91971326" sldId="264"/>
            <ac:picMk id="8" creationId="{933A6E3A-F794-D118-D434-F403A96DAAE3}"/>
          </ac:picMkLst>
        </pc:picChg>
      </pc:sldChg>
      <pc:sldMasterChg chg="add del addSldLayout delSldLayout">
        <pc:chgData name="Emily R Cerda" userId="S::307200167@stu.chino.k12.ca.us::afd71eb5-7313-4e7e-a1e6-eb4e56a889fb" providerId="AD" clId="Web-{369C6D65-E846-9044-D209-0C98B4192425}" dt="2023-11-15T17:16:47.269" v="548"/>
        <pc:sldMasterMkLst>
          <pc:docMk/>
          <pc:sldMasterMk cId="2460954070" sldId="2147483660"/>
        </pc:sldMasterMkLst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Emily R Cerda" userId="S::307200167@stu.chino.k12.ca.us::afd71eb5-7313-4e7e-a1e6-eb4e56a889fb" providerId="AD" clId="Web-{369C6D65-E846-9044-D209-0C98B4192425}" dt="2023-11-15T17:16:47.269" v="548"/>
        <pc:sldMasterMkLst>
          <pc:docMk/>
          <pc:sldMasterMk cId="2939675324" sldId="2147483672"/>
        </pc:sldMasterMkLst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719307064" sldId="2147483673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145853857" sldId="2147483674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124043920" sldId="2147483675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2279642565" sldId="2147483676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2032683285" sldId="2147483677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3348539678" sldId="2147483678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714282687" sldId="2147483679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184292041" sldId="2147483680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2426734777" sldId="2147483681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2767571363" sldId="2147483682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7.269" v="548"/>
          <pc:sldLayoutMkLst>
            <pc:docMk/>
            <pc:sldMasterMk cId="2939675324" sldId="2147483672"/>
            <pc:sldLayoutMk cId="793976416" sldId="2147483683"/>
          </pc:sldLayoutMkLst>
        </pc:sldLayoutChg>
      </pc:sldMasterChg>
      <pc:sldMasterChg chg="add del addSldLayout delSldLayout modSldLayout">
        <pc:chgData name="Emily R Cerda" userId="S::307200167@stu.chino.k12.ca.us::afd71eb5-7313-4e7e-a1e6-eb4e56a889fb" providerId="AD" clId="Web-{369C6D65-E846-9044-D209-0C98B4192425}" dt="2023-11-15T17:16:44.644" v="547"/>
        <pc:sldMasterMkLst>
          <pc:docMk/>
          <pc:sldMasterMk cId="3369361920" sldId="2147483684"/>
        </pc:sldMasterMkLst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4114190615" sldId="2147483685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1592146663" sldId="2147483686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3095925302" sldId="2147483687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3798835833" sldId="2147483688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965265311" sldId="2147483689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4119119133" sldId="2147483690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1358034525" sldId="2147483691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3510389873" sldId="2147483692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393689560" sldId="2147483693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2955791453" sldId="2147483694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4.644" v="547"/>
          <pc:sldLayoutMkLst>
            <pc:docMk/>
            <pc:sldMasterMk cId="3369361920" sldId="2147483684"/>
            <pc:sldLayoutMk cId="2467056866" sldId="2147483695"/>
          </pc:sldLayoutMkLst>
        </pc:sldLayoutChg>
      </pc:sldMasterChg>
      <pc:sldMasterChg chg="add del addSldLayout delSldLayout modSldLayout">
        <pc:chgData name="Emily R Cerda" userId="S::307200167@stu.chino.k12.ca.us::afd71eb5-7313-4e7e-a1e6-eb4e56a889fb" providerId="AD" clId="Web-{369C6D65-E846-9044-D209-0C98B4192425}" dt="2023-11-15T17:16:41.815" v="546"/>
        <pc:sldMasterMkLst>
          <pc:docMk/>
          <pc:sldMasterMk cId="307667586" sldId="2147483696"/>
        </pc:sldMasterMkLst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3901237564" sldId="2147483697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4180488964" sldId="2147483698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755436331" sldId="2147483699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2898751897" sldId="2147483700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1284659558" sldId="2147483701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1798947664" sldId="2147483702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1997434531" sldId="2147483703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594183318" sldId="2147483704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3858854184" sldId="2147483705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1941891956" sldId="2147483706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41.815" v="546"/>
          <pc:sldLayoutMkLst>
            <pc:docMk/>
            <pc:sldMasterMk cId="307667586" sldId="2147483696"/>
            <pc:sldLayoutMk cId="522550242" sldId="2147483707"/>
          </pc:sldLayoutMkLst>
        </pc:sldLayoutChg>
      </pc:sldMasterChg>
      <pc:sldMasterChg chg="add del addSldLayout delSldLayout modSldLayout">
        <pc:chgData name="Emily R Cerda" userId="S::307200167@stu.chino.k12.ca.us::afd71eb5-7313-4e7e-a1e6-eb4e56a889fb" providerId="AD" clId="Web-{369C6D65-E846-9044-D209-0C98B4192425}" dt="2023-11-15T17:16:39.331" v="545"/>
        <pc:sldMasterMkLst>
          <pc:docMk/>
          <pc:sldMasterMk cId="2163063878" sldId="2147483708"/>
        </pc:sldMasterMkLst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1183488244" sldId="2147483709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3122469152" sldId="2147483710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621518577" sldId="2147483711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1348478567" sldId="2147483712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198422716" sldId="2147483713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968435422" sldId="2147483714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3168447875" sldId="2147483715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969162408" sldId="2147483716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375852029" sldId="2147483717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3075199223" sldId="2147483718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9.331" v="545"/>
          <pc:sldLayoutMkLst>
            <pc:docMk/>
            <pc:sldMasterMk cId="2163063878" sldId="2147483708"/>
            <pc:sldLayoutMk cId="3175949193" sldId="2147483719"/>
          </pc:sldLayoutMkLst>
        </pc:sldLayoutChg>
      </pc:sldMasterChg>
      <pc:sldMasterChg chg="add del addSldLayout delSldLayout modSldLayout">
        <pc:chgData name="Emily R Cerda" userId="S::307200167@stu.chino.k12.ca.us::afd71eb5-7313-4e7e-a1e6-eb4e56a889fb" providerId="AD" clId="Web-{369C6D65-E846-9044-D209-0C98B4192425}" dt="2023-11-15T17:16:36.628" v="544"/>
        <pc:sldMasterMkLst>
          <pc:docMk/>
          <pc:sldMasterMk cId="3835838522" sldId="2147483720"/>
        </pc:sldMasterMkLst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704606307" sldId="2147483721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4056041422" sldId="2147483722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3856374033" sldId="2147483723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2812611091" sldId="2147483724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3748849185" sldId="2147483725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2677695466" sldId="2147483726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4107043101" sldId="2147483727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330171884" sldId="2147483728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1468218726" sldId="2147483729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3059061681" sldId="2147483730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6.628" v="544"/>
          <pc:sldLayoutMkLst>
            <pc:docMk/>
            <pc:sldMasterMk cId="3835838522" sldId="2147483720"/>
            <pc:sldLayoutMk cId="32691449" sldId="2147483731"/>
          </pc:sldLayoutMkLst>
        </pc:sldLayoutChg>
      </pc:sldMasterChg>
      <pc:sldMasterChg chg="add del addSldLayout delSldLayout modSldLayout">
        <pc:chgData name="Emily R Cerda" userId="S::307200167@stu.chino.k12.ca.us::afd71eb5-7313-4e7e-a1e6-eb4e56a889fb" providerId="AD" clId="Web-{369C6D65-E846-9044-D209-0C98B4192425}" dt="2023-11-15T17:16:31.315" v="541"/>
        <pc:sldMasterMkLst>
          <pc:docMk/>
          <pc:sldMasterMk cId="897041911" sldId="2147483732"/>
        </pc:sldMasterMkLst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302796227" sldId="2147483733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1481431691" sldId="2147483734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2754610991" sldId="2147483735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2207609213" sldId="2147483736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1931034479" sldId="2147483737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649907525" sldId="2147483738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2297518795" sldId="2147483739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1142351388" sldId="2147483740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3944493317" sldId="2147483741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640595456" sldId="2147483742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31.315" v="541"/>
          <pc:sldLayoutMkLst>
            <pc:docMk/>
            <pc:sldMasterMk cId="897041911" sldId="2147483732"/>
            <pc:sldLayoutMk cId="266419259" sldId="2147483743"/>
          </pc:sldLayoutMkLst>
        </pc:sldLayoutChg>
      </pc:sldMasterChg>
      <pc:sldMasterChg chg="add del addSldLayout delSldLayout modSldLayout">
        <pc:chgData name="Emily R Cerda" userId="S::307200167@stu.chino.k12.ca.us::afd71eb5-7313-4e7e-a1e6-eb4e56a889fb" providerId="AD" clId="Web-{369C6D65-E846-9044-D209-0C98B4192425}" dt="2023-11-15T17:16:28.596" v="540"/>
        <pc:sldMasterMkLst>
          <pc:docMk/>
          <pc:sldMasterMk cId="3522600401" sldId="2147483744"/>
        </pc:sldMasterMkLst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1716524728" sldId="2147483745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2032549793" sldId="2147483746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2147661550" sldId="2147483747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677539577" sldId="2147483748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3447488057" sldId="2147483749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3917179333" sldId="2147483750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3859297489" sldId="2147483751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1240651538" sldId="2147483752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3105704101" sldId="2147483753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2364252376" sldId="2147483754"/>
          </pc:sldLayoutMkLst>
        </pc:sldLayoutChg>
        <pc:sldLayoutChg chg="add del mod replId">
          <pc:chgData name="Emily R Cerda" userId="S::307200167@stu.chino.k12.ca.us::afd71eb5-7313-4e7e-a1e6-eb4e56a889fb" providerId="AD" clId="Web-{369C6D65-E846-9044-D209-0C98B4192425}" dt="2023-11-15T17:16:28.596" v="540"/>
          <pc:sldLayoutMkLst>
            <pc:docMk/>
            <pc:sldMasterMk cId="3522600401" sldId="2147483744"/>
            <pc:sldLayoutMk cId="2595783596" sldId="2147483755"/>
          </pc:sldLayoutMkLst>
        </pc:sldLayoutChg>
      </pc:sldMasterChg>
    </pc:docChg>
  </pc:docChgLst>
  <pc:docChgLst>
    <pc:chgData name="Emily R Cerda" userId="S::307200167@stu.chino.k12.ca.us::afd71eb5-7313-4e7e-a1e6-eb4e56a889fb" providerId="AD" clId="Web-{399711AE-8C30-B258-EA2C-59CF3F5232AE}"/>
    <pc:docChg chg="modSld sldOrd">
      <pc:chgData name="Emily R Cerda" userId="S::307200167@stu.chino.k12.ca.us::afd71eb5-7313-4e7e-a1e6-eb4e56a889fb" providerId="AD" clId="Web-{399711AE-8C30-B258-EA2C-59CF3F5232AE}" dt="2023-11-16T17:31:29.788" v="59" actId="20577"/>
      <pc:docMkLst>
        <pc:docMk/>
      </pc:docMkLst>
      <pc:sldChg chg="modSp ord">
        <pc:chgData name="Emily R Cerda" userId="S::307200167@stu.chino.k12.ca.us::afd71eb5-7313-4e7e-a1e6-eb4e56a889fb" providerId="AD" clId="Web-{399711AE-8C30-B258-EA2C-59CF3F5232AE}" dt="2023-11-16T17:27:15.093" v="20" actId="1076"/>
        <pc:sldMkLst>
          <pc:docMk/>
          <pc:sldMk cId="109857222" sldId="256"/>
        </pc:sldMkLst>
        <pc:spChg chg="mod">
          <ac:chgData name="Emily R Cerda" userId="S::307200167@stu.chino.k12.ca.us::afd71eb5-7313-4e7e-a1e6-eb4e56a889fb" providerId="AD" clId="Web-{399711AE-8C30-B258-EA2C-59CF3F5232AE}" dt="2023-11-16T17:27:15.093" v="20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Emily R Cerda" userId="S::307200167@stu.chino.k12.ca.us::afd71eb5-7313-4e7e-a1e6-eb4e56a889fb" providerId="AD" clId="Web-{399711AE-8C30-B258-EA2C-59CF3F5232AE}" dt="2023-11-16T17:26:48.592" v="16" actId="1076"/>
          <ac:spMkLst>
            <pc:docMk/>
            <pc:sldMk cId="109857222" sldId="256"/>
            <ac:spMk id="3" creationId="{00000000-0000-0000-0000-000000000000}"/>
          </ac:spMkLst>
        </pc:spChg>
        <pc:picChg chg="mod">
          <ac:chgData name="Emily R Cerda" userId="S::307200167@stu.chino.k12.ca.us::afd71eb5-7313-4e7e-a1e6-eb4e56a889fb" providerId="AD" clId="Web-{399711AE-8C30-B258-EA2C-59CF3F5232AE}" dt="2023-11-16T17:21:37.036" v="3" actId="1076"/>
          <ac:picMkLst>
            <pc:docMk/>
            <pc:sldMk cId="109857222" sldId="256"/>
            <ac:picMk id="4" creationId="{7071BEF8-9754-C99D-BC9E-E89BA4C94635}"/>
          </ac:picMkLst>
        </pc:picChg>
        <pc:picChg chg="mod">
          <ac:chgData name="Emily R Cerda" userId="S::307200167@stu.chino.k12.ca.us::afd71eb5-7313-4e7e-a1e6-eb4e56a889fb" providerId="AD" clId="Web-{399711AE-8C30-B258-EA2C-59CF3F5232AE}" dt="2023-11-16T17:27:01.062" v="19" actId="1076"/>
          <ac:picMkLst>
            <pc:docMk/>
            <pc:sldMk cId="109857222" sldId="256"/>
            <ac:picMk id="6" creationId="{0B3F5F49-EB25-C7FA-ADCF-7CD8B7D926A4}"/>
          </ac:picMkLst>
        </pc:picChg>
      </pc:sldChg>
      <pc:sldChg chg="modSp">
        <pc:chgData name="Emily R Cerda" userId="S::307200167@stu.chino.k12.ca.us::afd71eb5-7313-4e7e-a1e6-eb4e56a889fb" providerId="AD" clId="Web-{399711AE-8C30-B258-EA2C-59CF3F5232AE}" dt="2023-11-16T17:28:56.378" v="29" actId="1076"/>
        <pc:sldMkLst>
          <pc:docMk/>
          <pc:sldMk cId="3685677651" sldId="259"/>
        </pc:sldMkLst>
        <pc:spChg chg="mod">
          <ac:chgData name="Emily R Cerda" userId="S::307200167@stu.chino.k12.ca.us::afd71eb5-7313-4e7e-a1e6-eb4e56a889fb" providerId="AD" clId="Web-{399711AE-8C30-B258-EA2C-59CF3F5232AE}" dt="2023-11-16T17:28:48.284" v="27" actId="20577"/>
          <ac:spMkLst>
            <pc:docMk/>
            <pc:sldMk cId="3685677651" sldId="259"/>
            <ac:spMk id="2" creationId="{24869A17-4982-AB49-76D6-92EDE75B0373}"/>
          </ac:spMkLst>
        </pc:spChg>
        <pc:picChg chg="mod">
          <ac:chgData name="Emily R Cerda" userId="S::307200167@stu.chino.k12.ca.us::afd71eb5-7313-4e7e-a1e6-eb4e56a889fb" providerId="AD" clId="Web-{399711AE-8C30-B258-EA2C-59CF3F5232AE}" dt="2023-11-16T17:28:56.378" v="29" actId="1076"/>
          <ac:picMkLst>
            <pc:docMk/>
            <pc:sldMk cId="3685677651" sldId="259"/>
            <ac:picMk id="4" creationId="{E09AD159-9094-5596-0A57-102175E4DA21}"/>
          </ac:picMkLst>
        </pc:picChg>
      </pc:sldChg>
      <pc:sldChg chg="modSp">
        <pc:chgData name="Emily R Cerda" userId="S::307200167@stu.chino.k12.ca.us::afd71eb5-7313-4e7e-a1e6-eb4e56a889fb" providerId="AD" clId="Web-{399711AE-8C30-B258-EA2C-59CF3F5232AE}" dt="2023-11-16T17:29:26.035" v="31" actId="20577"/>
        <pc:sldMkLst>
          <pc:docMk/>
          <pc:sldMk cId="1982021693" sldId="260"/>
        </pc:sldMkLst>
        <pc:spChg chg="mod">
          <ac:chgData name="Emily R Cerda" userId="S::307200167@stu.chino.k12.ca.us::afd71eb5-7313-4e7e-a1e6-eb4e56a889fb" providerId="AD" clId="Web-{399711AE-8C30-B258-EA2C-59CF3F5232AE}" dt="2023-11-16T17:29:26.035" v="31" actId="20577"/>
          <ac:spMkLst>
            <pc:docMk/>
            <pc:sldMk cId="1982021693" sldId="260"/>
            <ac:spMk id="2" creationId="{21B89E0E-3BC9-AB92-A7BD-EDC8A4E6B530}"/>
          </ac:spMkLst>
        </pc:spChg>
      </pc:sldChg>
      <pc:sldChg chg="modSp modTransition">
        <pc:chgData name="Emily R Cerda" userId="S::307200167@stu.chino.k12.ca.us::afd71eb5-7313-4e7e-a1e6-eb4e56a889fb" providerId="AD" clId="Web-{399711AE-8C30-B258-EA2C-59CF3F5232AE}" dt="2023-11-16T17:31:29.788" v="59" actId="20577"/>
        <pc:sldMkLst>
          <pc:docMk/>
          <pc:sldMk cId="2250343171" sldId="261"/>
        </pc:sldMkLst>
        <pc:spChg chg="mod">
          <ac:chgData name="Emily R Cerda" userId="S::307200167@stu.chino.k12.ca.us::afd71eb5-7313-4e7e-a1e6-eb4e56a889fb" providerId="AD" clId="Web-{399711AE-8C30-B258-EA2C-59CF3F5232AE}" dt="2023-11-16T17:31:29.788" v="59" actId="20577"/>
          <ac:spMkLst>
            <pc:docMk/>
            <pc:sldMk cId="2250343171" sldId="261"/>
            <ac:spMk id="14" creationId="{EC14F5D9-5528-72E8-5073-8E1A07358B6D}"/>
          </ac:spMkLst>
        </pc:spChg>
      </pc:sldChg>
      <pc:sldChg chg="modSp ord">
        <pc:chgData name="Emily R Cerda" userId="S::307200167@stu.chino.k12.ca.us::afd71eb5-7313-4e7e-a1e6-eb4e56a889fb" providerId="AD" clId="Web-{399711AE-8C30-B258-EA2C-59CF3F5232AE}" dt="2023-11-16T17:28:03.001" v="25"/>
        <pc:sldMkLst>
          <pc:docMk/>
          <pc:sldMk cId="1155718026" sldId="262"/>
        </pc:sldMkLst>
        <pc:spChg chg="mod">
          <ac:chgData name="Emily R Cerda" userId="S::307200167@stu.chino.k12.ca.us::afd71eb5-7313-4e7e-a1e6-eb4e56a889fb" providerId="AD" clId="Web-{399711AE-8C30-B258-EA2C-59CF3F5232AE}" dt="2023-11-16T17:27:56.876" v="24" actId="20577"/>
          <ac:spMkLst>
            <pc:docMk/>
            <pc:sldMk cId="1155718026" sldId="262"/>
            <ac:spMk id="2" creationId="{317353CA-A914-ACCF-B997-98173FDD26E8}"/>
          </ac:spMkLst>
        </pc:spChg>
      </pc:sldChg>
      <pc:sldChg chg="modSp">
        <pc:chgData name="Emily R Cerda" userId="S::307200167@stu.chino.k12.ca.us::afd71eb5-7313-4e7e-a1e6-eb4e56a889fb" providerId="AD" clId="Web-{399711AE-8C30-B258-EA2C-59CF3F5232AE}" dt="2023-11-16T17:28:24.892" v="26" actId="20577"/>
        <pc:sldMkLst>
          <pc:docMk/>
          <pc:sldMk cId="938309541" sldId="263"/>
        </pc:sldMkLst>
        <pc:spChg chg="mod">
          <ac:chgData name="Emily R Cerda" userId="S::307200167@stu.chino.k12.ca.us::afd71eb5-7313-4e7e-a1e6-eb4e56a889fb" providerId="AD" clId="Web-{399711AE-8C30-B258-EA2C-59CF3F5232AE}" dt="2023-11-16T17:28:24.892" v="26" actId="20577"/>
          <ac:spMkLst>
            <pc:docMk/>
            <pc:sldMk cId="938309541" sldId="263"/>
            <ac:spMk id="2" creationId="{615DFB10-CE39-6C36-36F1-9BDAABCA8D59}"/>
          </ac:spMkLst>
        </pc:spChg>
      </pc:sldChg>
      <pc:sldChg chg="modSp modTransition">
        <pc:chgData name="Emily R Cerda" userId="S::307200167@stu.chino.k12.ca.us::afd71eb5-7313-4e7e-a1e6-eb4e56a889fb" providerId="AD" clId="Web-{399711AE-8C30-B258-EA2C-59CF3F5232AE}" dt="2023-11-16T17:30:17.114" v="33" actId="20577"/>
        <pc:sldMkLst>
          <pc:docMk/>
          <pc:sldMk cId="91971326" sldId="264"/>
        </pc:sldMkLst>
        <pc:spChg chg="mod">
          <ac:chgData name="Emily R Cerda" userId="S::307200167@stu.chino.k12.ca.us::afd71eb5-7313-4e7e-a1e6-eb4e56a889fb" providerId="AD" clId="Web-{399711AE-8C30-B258-EA2C-59CF3F5232AE}" dt="2023-11-16T17:30:17.114" v="33" actId="20577"/>
          <ac:spMkLst>
            <pc:docMk/>
            <pc:sldMk cId="91971326" sldId="264"/>
            <ac:spMk id="2" creationId="{835C3725-C4D9-0F76-0625-AD12309A9646}"/>
          </ac:spMkLst>
        </pc:spChg>
      </pc:sldChg>
    </pc:docChg>
  </pc:docChgLst>
  <pc:docChgLst>
    <pc:chgData name="Emily R Cerda" userId="S::307200167@stu.chino.k12.ca.us::afd71eb5-7313-4e7e-a1e6-eb4e56a889fb" providerId="AD" clId="Web-{3A52100F-1D7F-0B09-FAE2-9483CAE14C94}"/>
    <pc:docChg chg="modSld">
      <pc:chgData name="Emily R Cerda" userId="S::307200167@stu.chino.k12.ca.us::afd71eb5-7313-4e7e-a1e6-eb4e56a889fb" providerId="AD" clId="Web-{3A52100F-1D7F-0B09-FAE2-9483CAE14C94}" dt="2023-11-16T17:48:32.720" v="13" actId="1076"/>
      <pc:docMkLst>
        <pc:docMk/>
      </pc:docMkLst>
      <pc:sldChg chg="modSp">
        <pc:chgData name="Emily R Cerda" userId="S::307200167@stu.chino.k12.ca.us::afd71eb5-7313-4e7e-a1e6-eb4e56a889fb" providerId="AD" clId="Web-{3A52100F-1D7F-0B09-FAE2-9483CAE14C94}" dt="2023-11-16T17:48:32.720" v="13" actId="1076"/>
        <pc:sldMkLst>
          <pc:docMk/>
          <pc:sldMk cId="109857222" sldId="256"/>
        </pc:sldMkLst>
        <pc:picChg chg="mod">
          <ac:chgData name="Emily R Cerda" userId="S::307200167@stu.chino.k12.ca.us::afd71eb5-7313-4e7e-a1e6-eb4e56a889fb" providerId="AD" clId="Web-{3A52100F-1D7F-0B09-FAE2-9483CAE14C94}" dt="2023-11-16T17:48:32.720" v="13" actId="1076"/>
          <ac:picMkLst>
            <pc:docMk/>
            <pc:sldMk cId="109857222" sldId="256"/>
            <ac:picMk id="4" creationId="{7071BEF8-9754-C99D-BC9E-E89BA4C94635}"/>
          </ac:picMkLst>
        </pc:picChg>
      </pc:sldChg>
      <pc:sldChg chg="modSp">
        <pc:chgData name="Emily R Cerda" userId="S::307200167@stu.chino.k12.ca.us::afd71eb5-7313-4e7e-a1e6-eb4e56a889fb" providerId="AD" clId="Web-{3A52100F-1D7F-0B09-FAE2-9483CAE14C94}" dt="2023-11-16T17:48:14.704" v="11" actId="1076"/>
        <pc:sldMkLst>
          <pc:docMk/>
          <pc:sldMk cId="2250343171" sldId="261"/>
        </pc:sldMkLst>
        <pc:spChg chg="mod">
          <ac:chgData name="Emily R Cerda" userId="S::307200167@stu.chino.k12.ca.us::afd71eb5-7313-4e7e-a1e6-eb4e56a889fb" providerId="AD" clId="Web-{3A52100F-1D7F-0B09-FAE2-9483CAE14C94}" dt="2023-11-16T17:47:50.032" v="8" actId="20577"/>
          <ac:spMkLst>
            <pc:docMk/>
            <pc:sldMk cId="2250343171" sldId="261"/>
            <ac:spMk id="14" creationId="{EC14F5D9-5528-72E8-5073-8E1A07358B6D}"/>
          </ac:spMkLst>
        </pc:spChg>
        <pc:picChg chg="mod">
          <ac:chgData name="Emily R Cerda" userId="S::307200167@stu.chino.k12.ca.us::afd71eb5-7313-4e7e-a1e6-eb4e56a889fb" providerId="AD" clId="Web-{3A52100F-1D7F-0B09-FAE2-9483CAE14C94}" dt="2023-11-16T17:48:14.704" v="11" actId="1076"/>
          <ac:picMkLst>
            <pc:docMk/>
            <pc:sldMk cId="2250343171" sldId="261"/>
            <ac:picMk id="8" creationId="{8A645D28-6FEB-50E7-99C1-66E05A2495FA}"/>
          </ac:picMkLst>
        </pc:picChg>
      </pc:sldChg>
    </pc:docChg>
  </pc:docChgLst>
  <pc:docChgLst>
    <pc:chgData name="Emily R Cerda" userId="S::307200167@stu.chino.k12.ca.us::afd71eb5-7313-4e7e-a1e6-eb4e56a889fb" providerId="AD" clId="Web-{063347FC-74C4-81A5-E771-0967644F706F}"/>
    <pc:docChg chg="addSld modSld">
      <pc:chgData name="Emily R Cerda" userId="S::307200167@stu.chino.k12.ca.us::afd71eb5-7313-4e7e-a1e6-eb4e56a889fb" providerId="AD" clId="Web-{063347FC-74C4-81A5-E771-0967644F706F}" dt="2023-11-17T16:47:09.635" v="205"/>
      <pc:docMkLst>
        <pc:docMk/>
      </pc:docMkLst>
      <pc:sldChg chg="modTransition">
        <pc:chgData name="Emily R Cerda" userId="S::307200167@stu.chino.k12.ca.us::afd71eb5-7313-4e7e-a1e6-eb4e56a889fb" providerId="AD" clId="Web-{063347FC-74C4-81A5-E771-0967644F706F}" dt="2023-11-17T16:28:49.184" v="15"/>
        <pc:sldMkLst>
          <pc:docMk/>
          <pc:sldMk cId="1982021693" sldId="260"/>
        </pc:sldMkLst>
      </pc:sldChg>
      <pc:sldChg chg="modSp">
        <pc:chgData name="Emily R Cerda" userId="S::307200167@stu.chino.k12.ca.us::afd71eb5-7313-4e7e-a1e6-eb4e56a889fb" providerId="AD" clId="Web-{063347FC-74C4-81A5-E771-0967644F706F}" dt="2023-11-17T16:45:59.258" v="187" actId="20577"/>
        <pc:sldMkLst>
          <pc:docMk/>
          <pc:sldMk cId="2250343171" sldId="261"/>
        </pc:sldMkLst>
        <pc:spChg chg="mod">
          <ac:chgData name="Emily R Cerda" userId="S::307200167@stu.chino.k12.ca.us::afd71eb5-7313-4e7e-a1e6-eb4e56a889fb" providerId="AD" clId="Web-{063347FC-74C4-81A5-E771-0967644F706F}" dt="2023-11-17T16:45:59.258" v="187" actId="20577"/>
          <ac:spMkLst>
            <pc:docMk/>
            <pc:sldMk cId="2250343171" sldId="261"/>
            <ac:spMk id="2" creationId="{54F9E9D8-28D5-C923-1A6D-A092523E65F4}"/>
          </ac:spMkLst>
        </pc:spChg>
      </pc:sldChg>
      <pc:sldChg chg="modSp">
        <pc:chgData name="Emily R Cerda" userId="S::307200167@stu.chino.k12.ca.us::afd71eb5-7313-4e7e-a1e6-eb4e56a889fb" providerId="AD" clId="Web-{063347FC-74C4-81A5-E771-0967644F706F}" dt="2023-11-17T16:32:15.767" v="30" actId="20577"/>
        <pc:sldMkLst>
          <pc:docMk/>
          <pc:sldMk cId="91971326" sldId="264"/>
        </pc:sldMkLst>
        <pc:spChg chg="mod">
          <ac:chgData name="Emily R Cerda" userId="S::307200167@stu.chino.k12.ca.us::afd71eb5-7313-4e7e-a1e6-eb4e56a889fb" providerId="AD" clId="Web-{063347FC-74C4-81A5-E771-0967644F706F}" dt="2023-11-17T16:32:15.767" v="30" actId="20577"/>
          <ac:spMkLst>
            <pc:docMk/>
            <pc:sldMk cId="91971326" sldId="264"/>
            <ac:spMk id="19" creationId="{AD795363-05EF-3456-61AD-E0ED1CD26AB1}"/>
          </ac:spMkLst>
        </pc:spChg>
      </pc:sldChg>
      <pc:sldChg chg="addSp delSp modSp new mod setBg addAnim setClrOvrMap">
        <pc:chgData name="Emily R Cerda" userId="S::307200167@stu.chino.k12.ca.us::afd71eb5-7313-4e7e-a1e6-eb4e56a889fb" providerId="AD" clId="Web-{063347FC-74C4-81A5-E771-0967644F706F}" dt="2023-11-17T16:47:09.635" v="205"/>
        <pc:sldMkLst>
          <pc:docMk/>
          <pc:sldMk cId="103995911" sldId="265"/>
        </pc:sldMkLst>
        <pc:spChg chg="mod">
          <ac:chgData name="Emily R Cerda" userId="S::307200167@stu.chino.k12.ca.us::afd71eb5-7313-4e7e-a1e6-eb4e56a889fb" providerId="AD" clId="Web-{063347FC-74C4-81A5-E771-0967644F706F}" dt="2023-11-17T16:47:09.635" v="205"/>
          <ac:spMkLst>
            <pc:docMk/>
            <pc:sldMk cId="103995911" sldId="265"/>
            <ac:spMk id="2" creationId="{C27B5EE3-B486-1C1E-A67C-55D6D72BF983}"/>
          </ac:spMkLst>
        </pc:spChg>
        <pc:spChg chg="mod ord">
          <ac:chgData name="Emily R Cerda" userId="S::307200167@stu.chino.k12.ca.us::afd71eb5-7313-4e7e-a1e6-eb4e56a889fb" providerId="AD" clId="Web-{063347FC-74C4-81A5-E771-0967644F706F}" dt="2023-11-17T16:47:09.635" v="205"/>
          <ac:spMkLst>
            <pc:docMk/>
            <pc:sldMk cId="103995911" sldId="265"/>
            <ac:spMk id="3" creationId="{0320C8A6-4D20-16C3-E021-6C20CF80AA2C}"/>
          </ac:spMkLst>
        </pc:spChg>
        <pc:spChg chg="add del mod">
          <ac:chgData name="Emily R Cerda" userId="S::307200167@stu.chino.k12.ca.us::afd71eb5-7313-4e7e-a1e6-eb4e56a889fb" providerId="AD" clId="Web-{063347FC-74C4-81A5-E771-0967644F706F}" dt="2023-11-17T16:38:45.934" v="130"/>
          <ac:spMkLst>
            <pc:docMk/>
            <pc:sldMk cId="103995911" sldId="265"/>
            <ac:spMk id="5" creationId="{EF84491C-BA4C-E5B5-A7ED-DDBBE726F113}"/>
          </ac:spMkLst>
        </pc:spChg>
        <pc:spChg chg="add del mod">
          <ac:chgData name="Emily R Cerda" userId="S::307200167@stu.chino.k12.ca.us::afd71eb5-7313-4e7e-a1e6-eb4e56a889fb" providerId="AD" clId="Web-{063347FC-74C4-81A5-E771-0967644F706F}" dt="2023-11-17T16:39:18.388" v="137"/>
          <ac:spMkLst>
            <pc:docMk/>
            <pc:sldMk cId="103995911" sldId="265"/>
            <ac:spMk id="8" creationId="{D1F462DC-283B-3844-0D30-77AE054243A2}"/>
          </ac:spMkLst>
        </pc:spChg>
        <pc:spChg chg="add del mod">
          <ac:chgData name="Emily R Cerda" userId="S::307200167@stu.chino.k12.ca.us::afd71eb5-7313-4e7e-a1e6-eb4e56a889fb" providerId="AD" clId="Web-{063347FC-74C4-81A5-E771-0967644F706F}" dt="2023-11-17T16:38:57.934" v="135"/>
          <ac:spMkLst>
            <pc:docMk/>
            <pc:sldMk cId="103995911" sldId="265"/>
            <ac:spMk id="11" creationId="{8D9E1051-A1A7-45CA-AD9A-60DF66795C09}"/>
          </ac:spMkLst>
        </pc:spChg>
        <pc:spChg chg="add del mod">
          <ac:chgData name="Emily R Cerda" userId="S::307200167@stu.chino.k12.ca.us::afd71eb5-7313-4e7e-a1e6-eb4e56a889fb" providerId="AD" clId="Web-{063347FC-74C4-81A5-E771-0967644F706F}" dt="2023-11-17T16:39:20.513" v="138"/>
          <ac:spMkLst>
            <pc:docMk/>
            <pc:sldMk cId="103995911" sldId="265"/>
            <ac:spMk id="14" creationId="{A3A61559-901C-8F61-CF1B-D9825121715F}"/>
          </ac:spMkLst>
        </pc:spChg>
        <pc:spChg chg="add del mod ord">
          <ac:chgData name="Emily R Cerda" userId="S::307200167@stu.chino.k12.ca.us::afd71eb5-7313-4e7e-a1e6-eb4e56a889fb" providerId="AD" clId="Web-{063347FC-74C4-81A5-E771-0967644F706F}" dt="2023-11-17T16:42:43.940" v="170"/>
          <ac:spMkLst>
            <pc:docMk/>
            <pc:sldMk cId="103995911" sldId="265"/>
            <ac:spMk id="17" creationId="{EF58CA15-6EF7-7E3E-1CA5-0B3347CF4051}"/>
          </ac:spMkLst>
        </pc:spChg>
        <pc:spChg chg="add del mod">
          <ac:chgData name="Emily R Cerda" userId="S::307200167@stu.chino.k12.ca.us::afd71eb5-7313-4e7e-a1e6-eb4e56a889fb" providerId="AD" clId="Web-{063347FC-74C4-81A5-E771-0967644F706F}" dt="2023-11-17T16:42:34.721" v="169"/>
          <ac:spMkLst>
            <pc:docMk/>
            <pc:sldMk cId="103995911" sldId="265"/>
            <ac:spMk id="20" creationId="{A6F0A929-D9A9-BE82-93E3-7B98CA6386E5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1:26.282" v="151"/>
          <ac:spMkLst>
            <pc:docMk/>
            <pc:sldMk cId="103995911" sldId="265"/>
            <ac:spMk id="22" creationId="{71B2258F-86CA-4D4D-8270-BC05FCDEBFB3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5.431" v="200"/>
          <ac:spMkLst>
            <pc:docMk/>
            <pc:sldMk cId="103995911" sldId="265"/>
            <ac:spMk id="28" creationId="{489B7BFD-8F45-4093-AD9C-91B15B0503D9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5.431" v="200"/>
          <ac:spMkLst>
            <pc:docMk/>
            <pc:sldMk cId="103995911" sldId="265"/>
            <ac:spMk id="30" creationId="{498F8FF6-43B4-494A-AF8F-123A4983EDF7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5.431" v="200"/>
          <ac:spMkLst>
            <pc:docMk/>
            <pc:sldMk cId="103995911" sldId="265"/>
            <ac:spMk id="32" creationId="{FE7142A8-393B-47A8-A092-8716623629BC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5.431" v="200"/>
          <ac:spMkLst>
            <pc:docMk/>
            <pc:sldMk cId="103995911" sldId="265"/>
            <ac:spMk id="34" creationId="{EA14E168-70E6-4C9F-BB61-FCF0AF368976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5.431" v="200"/>
          <ac:spMkLst>
            <pc:docMk/>
            <pc:sldMk cId="103995911" sldId="265"/>
            <ac:spMk id="36" creationId="{279CAF82-0ECF-42BE-8F37-F71941E5D410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8.963" v="202"/>
          <ac:spMkLst>
            <pc:docMk/>
            <pc:sldMk cId="103995911" sldId="265"/>
            <ac:spMk id="40" creationId="{CF5E7AE0-415D-4236-B5E6-F2FC68DB94EE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5.431" v="200"/>
          <ac:spMkLst>
            <pc:docMk/>
            <pc:sldMk cId="103995911" sldId="265"/>
            <ac:spMk id="59" creationId="{033BC44A-0661-43B4-9C14-FD5963C226AE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5.431" v="200"/>
          <ac:spMkLst>
            <pc:docMk/>
            <pc:sldMk cId="103995911" sldId="265"/>
            <ac:spMk id="61" creationId="{BF7B0E8E-1D1E-4BA4-A360-D8A1FF31E436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8.963" v="202"/>
          <ac:spMkLst>
            <pc:docMk/>
            <pc:sldMk cId="103995911" sldId="265"/>
            <ac:spMk id="63" creationId="{F58FB4AA-7058-4218-AE65-3ACD24A41226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8.963" v="202"/>
          <ac:spMkLst>
            <pc:docMk/>
            <pc:sldMk cId="103995911" sldId="265"/>
            <ac:spMk id="64" creationId="{F35BC0E3-6FE4-4491-BA19-C0126066A51B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8.963" v="202"/>
          <ac:spMkLst>
            <pc:docMk/>
            <pc:sldMk cId="103995911" sldId="265"/>
            <ac:spMk id="65" creationId="{DB11BD18-218F-49C7-BE16-82AEA08B237B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8.963" v="202"/>
          <ac:spMkLst>
            <pc:docMk/>
            <pc:sldMk cId="103995911" sldId="265"/>
            <ac:spMk id="67" creationId="{EA996627-3E00-4A50-8640-F4F7D38C556C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8.963" v="202"/>
          <ac:spMkLst>
            <pc:docMk/>
            <pc:sldMk cId="103995911" sldId="265"/>
            <ac:spMk id="68" creationId="{A619555D-3337-4F1A-9AFF-1DA3B921C57C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9.635" v="204"/>
          <ac:spMkLst>
            <pc:docMk/>
            <pc:sldMk cId="103995911" sldId="265"/>
            <ac:spMk id="70" creationId="{F7EDEA10-087E-4352-A848-7D9888DC6745}"/>
          </ac:spMkLst>
        </pc:spChg>
        <pc:spChg chg="add del">
          <ac:chgData name="Emily R Cerda" userId="S::307200167@stu.chino.k12.ca.us::afd71eb5-7313-4e7e-a1e6-eb4e56a889fb" providerId="AD" clId="Web-{063347FC-74C4-81A5-E771-0967644F706F}" dt="2023-11-17T16:47:09.635" v="204"/>
          <ac:spMkLst>
            <pc:docMk/>
            <pc:sldMk cId="103995911" sldId="265"/>
            <ac:spMk id="71" creationId="{605D77EC-B84E-48F8-9EC4-93E851C0FA25}"/>
          </ac:spMkLst>
        </pc:spChg>
        <pc:spChg chg="add">
          <ac:chgData name="Emily R Cerda" userId="S::307200167@stu.chino.k12.ca.us::afd71eb5-7313-4e7e-a1e6-eb4e56a889fb" providerId="AD" clId="Web-{063347FC-74C4-81A5-E771-0967644F706F}" dt="2023-11-17T16:47:09.635" v="205"/>
          <ac:spMkLst>
            <pc:docMk/>
            <pc:sldMk cId="103995911" sldId="265"/>
            <ac:spMk id="73" creationId="{4DD35268-6FBE-0BCD-C050-3F804C7C54A2}"/>
          </ac:spMkLst>
        </pc:spChg>
        <pc:grpChg chg="add del">
          <ac:chgData name="Emily R Cerda" userId="S::307200167@stu.chino.k12.ca.us::afd71eb5-7313-4e7e-a1e6-eb4e56a889fb" providerId="AD" clId="Web-{063347FC-74C4-81A5-E771-0967644F706F}" dt="2023-11-17T16:47:05.431" v="200"/>
          <ac:grpSpMkLst>
            <pc:docMk/>
            <pc:sldMk cId="103995911" sldId="265"/>
            <ac:grpSpMk id="38" creationId="{FB9739EB-7F66-433D-841F-AB3CD18700B7}"/>
          </ac:grpSpMkLst>
        </pc:grpChg>
        <pc:grpChg chg="add del">
          <ac:chgData name="Emily R Cerda" userId="S::307200167@stu.chino.k12.ca.us::afd71eb5-7313-4e7e-a1e6-eb4e56a889fb" providerId="AD" clId="Web-{063347FC-74C4-81A5-E771-0967644F706F}" dt="2023-11-17T16:47:05.431" v="200"/>
          <ac:grpSpMkLst>
            <pc:docMk/>
            <pc:sldMk cId="103995911" sldId="265"/>
            <ac:grpSpMk id="45" creationId="{9D69F773-8C5C-486C-B033-51C7BB3B3668}"/>
          </ac:grpSpMkLst>
        </pc:grpChg>
        <pc:grpChg chg="add del">
          <ac:chgData name="Emily R Cerda" userId="S::307200167@stu.chino.k12.ca.us::afd71eb5-7313-4e7e-a1e6-eb4e56a889fb" providerId="AD" clId="Web-{063347FC-74C4-81A5-E771-0967644F706F}" dt="2023-11-17T16:47:05.431" v="200"/>
          <ac:grpSpMkLst>
            <pc:docMk/>
            <pc:sldMk cId="103995911" sldId="265"/>
            <ac:grpSpMk id="52" creationId="{EEC0EF42-FB7F-40F4-9F83-19A3651C7458}"/>
          </ac:grpSpMkLst>
        </pc:grpChg>
        <pc:grpChg chg="add">
          <ac:chgData name="Emily R Cerda" userId="S::307200167@stu.chino.k12.ca.us::afd71eb5-7313-4e7e-a1e6-eb4e56a889fb" providerId="AD" clId="Web-{063347FC-74C4-81A5-E771-0967644F706F}" dt="2023-11-17T16:47:09.635" v="205"/>
          <ac:grpSpMkLst>
            <pc:docMk/>
            <pc:sldMk cId="103995911" sldId="265"/>
            <ac:grpSpMk id="74" creationId="{F3A0B02E-2A29-A1CD-0D60-A9E1681AF3C7}"/>
          </ac:grpSpMkLst>
        </pc:grpChg>
        <pc:picChg chg="add del mod">
          <ac:chgData name="Emily R Cerda" userId="S::307200167@stu.chino.k12.ca.us::afd71eb5-7313-4e7e-a1e6-eb4e56a889fb" providerId="AD" clId="Web-{063347FC-74C4-81A5-E771-0967644F706F}" dt="2023-11-17T16:38:45.934" v="130"/>
          <ac:picMkLst>
            <pc:docMk/>
            <pc:sldMk cId="103995911" sldId="265"/>
            <ac:picMk id="4" creationId="{B2368094-DC24-AAC6-47BC-582A6D460546}"/>
          </ac:picMkLst>
        </pc:picChg>
        <pc:picChg chg="add del mod">
          <ac:chgData name="Emily R Cerda" userId="S::307200167@stu.chino.k12.ca.us::afd71eb5-7313-4e7e-a1e6-eb4e56a889fb" providerId="AD" clId="Web-{063347FC-74C4-81A5-E771-0967644F706F}" dt="2023-11-17T16:39:18.388" v="137"/>
          <ac:picMkLst>
            <pc:docMk/>
            <pc:sldMk cId="103995911" sldId="265"/>
            <ac:picMk id="7" creationId="{8E5BFD86-39F8-D9E0-16C3-222C73C2171B}"/>
          </ac:picMkLst>
        </pc:picChg>
        <pc:picChg chg="add del mod">
          <ac:chgData name="Emily R Cerda" userId="S::307200167@stu.chino.k12.ca.us::afd71eb5-7313-4e7e-a1e6-eb4e56a889fb" providerId="AD" clId="Web-{063347FC-74C4-81A5-E771-0967644F706F}" dt="2023-11-17T16:38:57.934" v="135"/>
          <ac:picMkLst>
            <pc:docMk/>
            <pc:sldMk cId="103995911" sldId="265"/>
            <ac:picMk id="10" creationId="{DA5AB536-9B7F-F146-65EE-CD77C3472521}"/>
          </ac:picMkLst>
        </pc:picChg>
        <pc:picChg chg="add del mod">
          <ac:chgData name="Emily R Cerda" userId="S::307200167@stu.chino.k12.ca.us::afd71eb5-7313-4e7e-a1e6-eb4e56a889fb" providerId="AD" clId="Web-{063347FC-74C4-81A5-E771-0967644F706F}" dt="2023-11-17T16:39:20.513" v="138"/>
          <ac:picMkLst>
            <pc:docMk/>
            <pc:sldMk cId="103995911" sldId="265"/>
            <ac:picMk id="13" creationId="{55CBB21E-BBB2-B531-C6C9-2F395D6847B8}"/>
          </ac:picMkLst>
        </pc:picChg>
        <pc:picChg chg="add mod ord">
          <ac:chgData name="Emily R Cerda" userId="S::307200167@stu.chino.k12.ca.us::afd71eb5-7313-4e7e-a1e6-eb4e56a889fb" providerId="AD" clId="Web-{063347FC-74C4-81A5-E771-0967644F706F}" dt="2023-11-17T16:47:09.635" v="205"/>
          <ac:picMkLst>
            <pc:docMk/>
            <pc:sldMk cId="103995911" sldId="265"/>
            <ac:picMk id="16" creationId="{D9FEB202-C015-C2BC-4E54-DAB9A8062263}"/>
          </ac:picMkLst>
        </pc:picChg>
        <pc:picChg chg="add mod ord">
          <ac:chgData name="Emily R Cerda" userId="S::307200167@stu.chino.k12.ca.us::afd71eb5-7313-4e7e-a1e6-eb4e56a889fb" providerId="AD" clId="Web-{063347FC-74C4-81A5-E771-0967644F706F}" dt="2023-11-17T16:47:09.635" v="205"/>
          <ac:picMkLst>
            <pc:docMk/>
            <pc:sldMk cId="103995911" sldId="265"/>
            <ac:picMk id="19" creationId="{3D1B6CA2-CEA4-B0B5-7706-A36D1B1FD1E4}"/>
          </ac:picMkLst>
        </pc:picChg>
        <pc:picChg chg="add mod ord">
          <ac:chgData name="Emily R Cerda" userId="S::307200167@stu.chino.k12.ca.us::afd71eb5-7313-4e7e-a1e6-eb4e56a889fb" providerId="AD" clId="Web-{063347FC-74C4-81A5-E771-0967644F706F}" dt="2023-11-17T16:47:09.635" v="205"/>
          <ac:picMkLst>
            <pc:docMk/>
            <pc:sldMk cId="103995911" sldId="265"/>
            <ac:picMk id="23" creationId="{9D629286-8997-E108-62D5-01FA5A1048AF}"/>
          </ac:picMkLst>
        </pc:picChg>
        <pc:cxnChg chg="add del">
          <ac:chgData name="Emily R Cerda" userId="S::307200167@stu.chino.k12.ca.us::afd71eb5-7313-4e7e-a1e6-eb4e56a889fb" providerId="AD" clId="Web-{063347FC-74C4-81A5-E771-0967644F706F}" dt="2023-11-17T16:43:21.222" v="172"/>
          <ac:cxnSpMkLst>
            <pc:docMk/>
            <pc:sldMk cId="103995911" sldId="265"/>
            <ac:cxnSpMk id="27" creationId="{7667AA61-5C27-F30F-D229-06CBE5709F33}"/>
          </ac:cxnSpMkLst>
        </pc:cxnChg>
        <pc:cxnChg chg="add del">
          <ac:chgData name="Emily R Cerda" userId="S::307200167@stu.chino.k12.ca.us::afd71eb5-7313-4e7e-a1e6-eb4e56a889fb" providerId="AD" clId="Web-{063347FC-74C4-81A5-E771-0967644F706F}" dt="2023-11-17T16:47:08.963" v="202"/>
          <ac:cxnSpMkLst>
            <pc:docMk/>
            <pc:sldMk cId="103995911" sldId="265"/>
            <ac:cxnSpMk id="66" creationId="{A054EDF5-7644-4A95-AB88-057FAB414FEE}"/>
          </ac:cxnSpMkLst>
        </pc:cxnChg>
      </pc:sldChg>
    </pc:docChg>
  </pc:docChgLst>
  <pc:docChgLst>
    <pc:chgData clId="Web-{9DE37796-0197-4484-AE3D-57F4308FAA68}"/>
    <pc:docChg chg="addSld">
      <pc:chgData name="" userId="" providerId="" clId="Web-{9DE37796-0197-4484-AE3D-57F4308FAA68}" dt="2023-11-08T19:36:24.008" v="2"/>
      <pc:docMkLst>
        <pc:docMk/>
      </pc:docMkLst>
      <pc:sldChg chg="new">
        <pc:chgData name="" userId="" providerId="" clId="Web-{9DE37796-0197-4484-AE3D-57F4308FAA68}" dt="2023-11-08T19:36:21.945" v="0"/>
        <pc:sldMkLst>
          <pc:docMk/>
          <pc:sldMk cId="1625748908" sldId="257"/>
        </pc:sldMkLst>
      </pc:sldChg>
      <pc:sldChg chg="new">
        <pc:chgData name="" userId="" providerId="" clId="Web-{9DE37796-0197-4484-AE3D-57F4308FAA68}" dt="2023-11-08T19:36:22.773" v="1"/>
        <pc:sldMkLst>
          <pc:docMk/>
          <pc:sldMk cId="3556548647" sldId="258"/>
        </pc:sldMkLst>
      </pc:sldChg>
      <pc:sldChg chg="new">
        <pc:chgData name="" userId="" providerId="" clId="Web-{9DE37796-0197-4484-AE3D-57F4308FAA68}" dt="2023-11-08T19:36:24.008" v="2"/>
        <pc:sldMkLst>
          <pc:docMk/>
          <pc:sldMk cId="3685677651" sldId="259"/>
        </pc:sldMkLst>
      </pc:sldChg>
    </pc:docChg>
  </pc:docChgLst>
  <pc:docChgLst>
    <pc:chgData name="Emily R Cerda" userId="S::307200167@stu.chino.k12.ca.us::afd71eb5-7313-4e7e-a1e6-eb4e56a889fb" providerId="AD" clId="Web-{87EEB0BB-408D-AC75-AA95-CA07D7887366}"/>
    <pc:docChg chg="modSld">
      <pc:chgData name="Emily R Cerda" userId="S::307200167@stu.chino.k12.ca.us::afd71eb5-7313-4e7e-a1e6-eb4e56a889fb" providerId="AD" clId="Web-{87EEB0BB-408D-AC75-AA95-CA07D7887366}" dt="2023-11-14T16:41:44.634" v="38" actId="14100"/>
      <pc:docMkLst>
        <pc:docMk/>
      </pc:docMkLst>
      <pc:sldChg chg="addSp delSp modSp">
        <pc:chgData name="Emily R Cerda" userId="S::307200167@stu.chino.k12.ca.us::afd71eb5-7313-4e7e-a1e6-eb4e56a889fb" providerId="AD" clId="Web-{87EEB0BB-408D-AC75-AA95-CA07D7887366}" dt="2023-11-14T16:41:44.634" v="38" actId="14100"/>
        <pc:sldMkLst>
          <pc:docMk/>
          <pc:sldMk cId="1625748908" sldId="257"/>
        </pc:sldMkLst>
        <pc:spChg chg="mod">
          <ac:chgData name="Emily R Cerda" userId="S::307200167@stu.chino.k12.ca.us::afd71eb5-7313-4e7e-a1e6-eb4e56a889fb" providerId="AD" clId="Web-{87EEB0BB-408D-AC75-AA95-CA07D7887366}" dt="2023-11-14T16:41:44.634" v="38" actId="14100"/>
          <ac:spMkLst>
            <pc:docMk/>
            <pc:sldMk cId="1625748908" sldId="257"/>
            <ac:spMk id="2" creationId="{400F2699-DAAC-210B-6A71-91170C8241C5}"/>
          </ac:spMkLst>
        </pc:spChg>
        <pc:spChg chg="mod">
          <ac:chgData name="Emily R Cerda" userId="S::307200167@stu.chino.k12.ca.us::afd71eb5-7313-4e7e-a1e6-eb4e56a889fb" providerId="AD" clId="Web-{87EEB0BB-408D-AC75-AA95-CA07D7887366}" dt="2023-11-14T16:10:26.618" v="2" actId="1076"/>
          <ac:spMkLst>
            <pc:docMk/>
            <pc:sldMk cId="1625748908" sldId="257"/>
            <ac:spMk id="16" creationId="{9F5BDDFC-9843-326A-D46C-A5BD50D103FC}"/>
          </ac:spMkLst>
        </pc:spChg>
        <pc:inkChg chg="add del">
          <ac:chgData name="Emily R Cerda" userId="S::307200167@stu.chino.k12.ca.us::afd71eb5-7313-4e7e-a1e6-eb4e56a889fb" providerId="AD" clId="Web-{87EEB0BB-408D-AC75-AA95-CA07D7887366}" dt="2023-11-14T16:40:45.912" v="18"/>
          <ac:inkMkLst>
            <pc:docMk/>
            <pc:sldMk cId="1625748908" sldId="257"/>
            <ac:inkMk id="3" creationId="{AAE2882A-34A6-05FC-AEE1-BA4EFC9F2BF5}"/>
          </ac:inkMkLst>
        </pc:inkChg>
        <pc:inkChg chg="add del">
          <ac:chgData name="Emily R Cerda" userId="S::307200167@stu.chino.k12.ca.us::afd71eb5-7313-4e7e-a1e6-eb4e56a889fb" providerId="AD" clId="Web-{87EEB0BB-408D-AC75-AA95-CA07D7887366}" dt="2023-11-14T16:41:42.150" v="37"/>
          <ac:inkMkLst>
            <pc:docMk/>
            <pc:sldMk cId="1625748908" sldId="257"/>
            <ac:inkMk id="4" creationId="{22730486-B47A-E412-7BE9-955081D8F641}"/>
          </ac:inkMkLst>
        </pc:inkChg>
        <pc:inkChg chg="add del">
          <ac:chgData name="Emily R Cerda" userId="S::307200167@stu.chino.k12.ca.us::afd71eb5-7313-4e7e-a1e6-eb4e56a889fb" providerId="AD" clId="Web-{87EEB0BB-408D-AC75-AA95-CA07D7887366}" dt="2023-11-14T16:41:39.681" v="36"/>
          <ac:inkMkLst>
            <pc:docMk/>
            <pc:sldMk cId="1625748908" sldId="257"/>
            <ac:inkMk id="5" creationId="{FFCB5F8F-1AFC-5191-4900-3E56D1969531}"/>
          </ac:inkMkLst>
        </pc:inkChg>
        <pc:inkChg chg="add del">
          <ac:chgData name="Emily R Cerda" userId="S::307200167@stu.chino.k12.ca.us::afd71eb5-7313-4e7e-a1e6-eb4e56a889fb" providerId="AD" clId="Web-{87EEB0BB-408D-AC75-AA95-CA07D7887366}" dt="2023-11-14T16:41:39.119" v="35"/>
          <ac:inkMkLst>
            <pc:docMk/>
            <pc:sldMk cId="1625748908" sldId="257"/>
            <ac:inkMk id="6" creationId="{232A4771-1192-48F5-AB86-020E2607C74A}"/>
          </ac:inkMkLst>
        </pc:inkChg>
      </pc:sldChg>
    </pc:docChg>
  </pc:docChgLst>
  <pc:docChgLst>
    <pc:chgData name="Emily R Cerda" userId="S::307200167@stu.chino.k12.ca.us::afd71eb5-7313-4e7e-a1e6-eb4e56a889fb" providerId="AD" clId="Web-{1999BBE8-FFD6-6571-ED32-9908917993CE}"/>
    <pc:docChg chg="modSld">
      <pc:chgData name="Emily R Cerda" userId="S::307200167@stu.chino.k12.ca.us::afd71eb5-7313-4e7e-a1e6-eb4e56a889fb" providerId="AD" clId="Web-{1999BBE8-FFD6-6571-ED32-9908917993CE}" dt="2023-11-15T19:04:30.472" v="6"/>
      <pc:docMkLst>
        <pc:docMk/>
      </pc:docMkLst>
      <pc:sldChg chg="modTransition">
        <pc:chgData name="Emily R Cerda" userId="S::307200167@stu.chino.k12.ca.us::afd71eb5-7313-4e7e-a1e6-eb4e56a889fb" providerId="AD" clId="Web-{1999BBE8-FFD6-6571-ED32-9908917993CE}" dt="2023-11-15T18:56:27.248" v="0"/>
        <pc:sldMkLst>
          <pc:docMk/>
          <pc:sldMk cId="109857222" sldId="256"/>
        </pc:sldMkLst>
      </pc:sldChg>
      <pc:sldChg chg="modTransition">
        <pc:chgData name="Emily R Cerda" userId="S::307200167@stu.chino.k12.ca.us::afd71eb5-7313-4e7e-a1e6-eb4e56a889fb" providerId="AD" clId="Web-{1999BBE8-FFD6-6571-ED32-9908917993CE}" dt="2023-11-15T19:04:30.472" v="6"/>
        <pc:sldMkLst>
          <pc:docMk/>
          <pc:sldMk cId="3685677651" sldId="259"/>
        </pc:sldMkLst>
      </pc:sldChg>
      <pc:sldChg chg="modTransition">
        <pc:chgData name="Emily R Cerda" userId="S::307200167@stu.chino.k12.ca.us::afd71eb5-7313-4e7e-a1e6-eb4e56a889fb" providerId="AD" clId="Web-{1999BBE8-FFD6-6571-ED32-9908917993CE}" dt="2023-11-15T19:03:03.731" v="5"/>
        <pc:sldMkLst>
          <pc:docMk/>
          <pc:sldMk cId="1982021693" sldId="260"/>
        </pc:sldMkLst>
      </pc:sldChg>
      <pc:sldChg chg="modTransition">
        <pc:chgData name="Emily R Cerda" userId="S::307200167@stu.chino.k12.ca.us::afd71eb5-7313-4e7e-a1e6-eb4e56a889fb" providerId="AD" clId="Web-{1999BBE8-FFD6-6571-ED32-9908917993CE}" dt="2023-11-15T18:56:53.750" v="1"/>
        <pc:sldMkLst>
          <pc:docMk/>
          <pc:sldMk cId="1155718026" sldId="262"/>
        </pc:sldMkLst>
      </pc:sldChg>
      <pc:sldChg chg="modTransition">
        <pc:chgData name="Emily R Cerda" userId="S::307200167@stu.chino.k12.ca.us::afd71eb5-7313-4e7e-a1e6-eb4e56a889fb" providerId="AD" clId="Web-{1999BBE8-FFD6-6571-ED32-9908917993CE}" dt="2023-11-15T19:00:16.187" v="3"/>
        <pc:sldMkLst>
          <pc:docMk/>
          <pc:sldMk cId="938309541" sldId="263"/>
        </pc:sldMkLst>
      </pc:sldChg>
    </pc:docChg>
  </pc:docChgLst>
  <pc:docChgLst>
    <pc:chgData clId="Web-{3A52100F-1D7F-0B09-FAE2-9483CAE14C94}"/>
    <pc:docChg chg="modSld">
      <pc:chgData name="" userId="" providerId="" clId="Web-{3A52100F-1D7F-0B09-FAE2-9483CAE14C94}" dt="2023-11-16T17:40:01.616" v="1" actId="20577"/>
      <pc:docMkLst>
        <pc:docMk/>
      </pc:docMkLst>
      <pc:sldChg chg="modSp">
        <pc:chgData name="" userId="" providerId="" clId="Web-{3A52100F-1D7F-0B09-FAE2-9483CAE14C94}" dt="2023-11-16T17:40:01.616" v="1" actId="20577"/>
        <pc:sldMkLst>
          <pc:docMk/>
          <pc:sldMk cId="2250343171" sldId="261"/>
        </pc:sldMkLst>
        <pc:spChg chg="mod">
          <ac:chgData name="" userId="" providerId="" clId="Web-{3A52100F-1D7F-0B09-FAE2-9483CAE14C94}" dt="2023-11-16T17:40:01.616" v="1" actId="20577"/>
          <ac:spMkLst>
            <pc:docMk/>
            <pc:sldMk cId="2250343171" sldId="261"/>
            <ac:spMk id="14" creationId="{EC14F5D9-5528-72E8-5073-8E1A07358B6D}"/>
          </ac:spMkLst>
        </pc:spChg>
      </pc:sldChg>
    </pc:docChg>
  </pc:docChgLst>
  <pc:docChgLst>
    <pc:chgData name="Emily R Cerda" userId="S::307200167@stu.chino.k12.ca.us::afd71eb5-7313-4e7e-a1e6-eb4e56a889fb" providerId="AD" clId="Web-{9DE37796-0197-4484-AE3D-57F4308FAA68}"/>
    <pc:docChg chg="addSld delSld modSld sldOrd">
      <pc:chgData name="Emily R Cerda" userId="S::307200167@stu.chino.k12.ca.us::afd71eb5-7313-4e7e-a1e6-eb4e56a889fb" providerId="AD" clId="Web-{9DE37796-0197-4484-AE3D-57F4308FAA68}" dt="2023-11-08T21:44:40.042" v="176"/>
      <pc:docMkLst>
        <pc:docMk/>
      </pc:docMkLst>
      <pc:sldChg chg="addSp delSp modSp">
        <pc:chgData name="Emily R Cerda" userId="S::307200167@stu.chino.k12.ca.us::afd71eb5-7313-4e7e-a1e6-eb4e56a889fb" providerId="AD" clId="Web-{9DE37796-0197-4484-AE3D-57F4308FAA68}" dt="2023-11-08T21:25:34.555" v="164"/>
        <pc:sldMkLst>
          <pc:docMk/>
          <pc:sldMk cId="109857222" sldId="256"/>
        </pc:sldMkLst>
        <pc:spChg chg="mod">
          <ac:chgData name="Emily R Cerda" userId="S::307200167@stu.chino.k12.ca.us::afd71eb5-7313-4e7e-a1e6-eb4e56a889fb" providerId="AD" clId="Web-{9DE37796-0197-4484-AE3D-57F4308FAA68}" dt="2023-11-08T20:41:35.570" v="81" actId="20577"/>
          <ac:spMkLst>
            <pc:docMk/>
            <pc:sldMk cId="109857222" sldId="256"/>
            <ac:spMk id="3" creationId="{00000000-0000-0000-0000-000000000000}"/>
          </ac:spMkLst>
        </pc:spChg>
        <pc:picChg chg="add del">
          <ac:chgData name="Emily R Cerda" userId="S::307200167@stu.chino.k12.ca.us::afd71eb5-7313-4e7e-a1e6-eb4e56a889fb" providerId="AD" clId="Web-{9DE37796-0197-4484-AE3D-57F4308FAA68}" dt="2023-11-08T21:25:34.555" v="164"/>
          <ac:picMkLst>
            <pc:docMk/>
            <pc:sldMk cId="109857222" sldId="256"/>
            <ac:picMk id="4" creationId="{7071BEF8-9754-C99D-BC9E-E89BA4C94635}"/>
          </ac:picMkLst>
        </pc:picChg>
        <pc:picChg chg="add del">
          <ac:chgData name="Emily R Cerda" userId="S::307200167@stu.chino.k12.ca.us::afd71eb5-7313-4e7e-a1e6-eb4e56a889fb" providerId="AD" clId="Web-{9DE37796-0197-4484-AE3D-57F4308FAA68}" dt="2023-11-08T21:25:31.820" v="163"/>
          <ac:picMkLst>
            <pc:docMk/>
            <pc:sldMk cId="109857222" sldId="256"/>
            <ac:picMk id="6" creationId="{0B3F5F49-EB25-C7FA-ADCF-7CD8B7D926A4}"/>
          </ac:picMkLst>
        </pc:picChg>
      </pc:sldChg>
      <pc:sldChg chg="addSp delSp modSp mod ord setBg">
        <pc:chgData name="Emily R Cerda" userId="S::307200167@stu.chino.k12.ca.us::afd71eb5-7313-4e7e-a1e6-eb4e56a889fb" providerId="AD" clId="Web-{9DE37796-0197-4484-AE3D-57F4308FAA68}" dt="2023-11-08T21:44:36.291" v="175" actId="20577"/>
        <pc:sldMkLst>
          <pc:docMk/>
          <pc:sldMk cId="1625748908" sldId="257"/>
        </pc:sldMkLst>
        <pc:spChg chg="mod ord">
          <ac:chgData name="Emily R Cerda" userId="S::307200167@stu.chino.k12.ca.us::afd71eb5-7313-4e7e-a1e6-eb4e56a889fb" providerId="AD" clId="Web-{9DE37796-0197-4484-AE3D-57F4308FAA68}" dt="2023-11-08T20:42:53.920" v="88"/>
          <ac:spMkLst>
            <pc:docMk/>
            <pc:sldMk cId="1625748908" sldId="257"/>
            <ac:spMk id="2" creationId="{400F2699-DAAC-210B-6A71-91170C8241C5}"/>
          </ac:spMkLst>
        </pc:spChg>
        <pc:spChg chg="del mod">
          <ac:chgData name="Emily R Cerda" userId="S::307200167@stu.chino.k12.ca.us::afd71eb5-7313-4e7e-a1e6-eb4e56a889fb" providerId="AD" clId="Web-{9DE37796-0197-4484-AE3D-57F4308FAA68}" dt="2023-11-08T20:41:07.365" v="73"/>
          <ac:spMkLst>
            <pc:docMk/>
            <pc:sldMk cId="1625748908" sldId="257"/>
            <ac:spMk id="3" creationId="{C5968E0B-4C57-8976-F5A0-757399A2081D}"/>
          </ac:spMkLst>
        </pc:spChg>
        <pc:spChg chg="add del mod">
          <ac:chgData name="Emily R Cerda" userId="S::307200167@stu.chino.k12.ca.us::afd71eb5-7313-4e7e-a1e6-eb4e56a889fb" providerId="AD" clId="Web-{9DE37796-0197-4484-AE3D-57F4308FAA68}" dt="2023-11-08T21:25:10.647" v="160"/>
          <ac:spMkLst>
            <pc:docMk/>
            <pc:sldMk cId="1625748908" sldId="257"/>
            <ac:spMk id="5" creationId="{BDEDE821-818A-BDCC-A306-26FCEAD684A7}"/>
          </ac:spMkLst>
        </pc:spChg>
        <pc:spChg chg="add del mod">
          <ac:chgData name="Emily R Cerda" userId="S::307200167@stu.chino.k12.ca.us::afd71eb5-7313-4e7e-a1e6-eb4e56a889fb" providerId="AD" clId="Web-{9DE37796-0197-4484-AE3D-57F4308FAA68}" dt="2023-11-08T20:42:40.825" v="87"/>
          <ac:spMkLst>
            <pc:docMk/>
            <pc:sldMk cId="1625748908" sldId="257"/>
            <ac:spMk id="8" creationId="{C38FD8F2-F169-69DC-F3AF-5EE898031A25}"/>
          </ac:spMkLst>
        </pc:spChg>
        <pc:spChg chg="add del">
          <ac:chgData name="Emily R Cerda" userId="S::307200167@stu.chino.k12.ca.us::afd71eb5-7313-4e7e-a1e6-eb4e56a889fb" providerId="AD" clId="Web-{9DE37796-0197-4484-AE3D-57F4308FAA68}" dt="2023-11-08T20:42:31.824" v="86"/>
          <ac:spMkLst>
            <pc:docMk/>
            <pc:sldMk cId="1625748908" sldId="257"/>
            <ac:spMk id="10" creationId="{16C5FA50-8D52-4617-AF91-5C7B1C8352F1}"/>
          </ac:spMkLst>
        </pc:spChg>
        <pc:spChg chg="add del">
          <ac:chgData name="Emily R Cerda" userId="S::307200167@stu.chino.k12.ca.us::afd71eb5-7313-4e7e-a1e6-eb4e56a889fb" providerId="AD" clId="Web-{9DE37796-0197-4484-AE3D-57F4308FAA68}" dt="2023-11-08T20:42:31.824" v="86"/>
          <ac:spMkLst>
            <pc:docMk/>
            <pc:sldMk cId="1625748908" sldId="257"/>
            <ac:spMk id="12" creationId="{E223798C-12AD-4B0C-A50C-D676347D67CF}"/>
          </ac:spMkLst>
        </pc:spChg>
        <pc:spChg chg="add mod">
          <ac:chgData name="Emily R Cerda" userId="S::307200167@stu.chino.k12.ca.us::afd71eb5-7313-4e7e-a1e6-eb4e56a889fb" providerId="AD" clId="Web-{9DE37796-0197-4484-AE3D-57F4308FAA68}" dt="2023-11-08T21:44:36.291" v="175" actId="20577"/>
          <ac:spMkLst>
            <pc:docMk/>
            <pc:sldMk cId="1625748908" sldId="257"/>
            <ac:spMk id="16" creationId="{9F5BDDFC-9843-326A-D46C-A5BD50D103FC}"/>
          </ac:spMkLst>
        </pc:spChg>
        <pc:spChg chg="add del">
          <ac:chgData name="Emily R Cerda" userId="S::307200167@stu.chino.k12.ca.us::afd71eb5-7313-4e7e-a1e6-eb4e56a889fb" providerId="AD" clId="Web-{9DE37796-0197-4484-AE3D-57F4308FAA68}" dt="2023-11-08T20:42:53.920" v="88"/>
          <ac:spMkLst>
            <pc:docMk/>
            <pc:sldMk cId="1625748908" sldId="257"/>
            <ac:spMk id="19" creationId="{620FDFD2-19AF-4124-A49A-BAC0929B1300}"/>
          </ac:spMkLst>
        </pc:spChg>
        <pc:spChg chg="add">
          <ac:chgData name="Emily R Cerda" userId="S::307200167@stu.chino.k12.ca.us::afd71eb5-7313-4e7e-a1e6-eb4e56a889fb" providerId="AD" clId="Web-{9DE37796-0197-4484-AE3D-57F4308FAA68}" dt="2023-11-08T20:42:53.920" v="88"/>
          <ac:spMkLst>
            <pc:docMk/>
            <pc:sldMk cId="1625748908" sldId="257"/>
            <ac:spMk id="28" creationId="{04812C46-200A-4DEB-A05E-3ED6C68C2387}"/>
          </ac:spMkLst>
        </pc:spChg>
        <pc:spChg chg="add">
          <ac:chgData name="Emily R Cerda" userId="S::307200167@stu.chino.k12.ca.us::afd71eb5-7313-4e7e-a1e6-eb4e56a889fb" providerId="AD" clId="Web-{9DE37796-0197-4484-AE3D-57F4308FAA68}" dt="2023-11-08T20:42:53.920" v="88"/>
          <ac:spMkLst>
            <pc:docMk/>
            <pc:sldMk cId="1625748908" sldId="257"/>
            <ac:spMk id="30" creationId="{D1EA859B-E555-4109-94F3-6700E046E008}"/>
          </ac:spMkLst>
        </pc:spChg>
        <pc:grpChg chg="add del">
          <ac:chgData name="Emily R Cerda" userId="S::307200167@stu.chino.k12.ca.us::afd71eb5-7313-4e7e-a1e6-eb4e56a889fb" providerId="AD" clId="Web-{9DE37796-0197-4484-AE3D-57F4308FAA68}" dt="2023-11-08T20:42:53.920" v="88"/>
          <ac:grpSpMkLst>
            <pc:docMk/>
            <pc:sldMk cId="1625748908" sldId="257"/>
            <ac:grpSpMk id="21" creationId="{7F6F6FC6-9A5F-4E14-8105-15D94914A798}"/>
          </ac:grpSpMkLst>
        </pc:grpChg>
        <pc:picChg chg="add del mod ord">
          <ac:chgData name="Emily R Cerda" userId="S::307200167@stu.chino.k12.ca.us::afd71eb5-7313-4e7e-a1e6-eb4e56a889fb" providerId="AD" clId="Web-{9DE37796-0197-4484-AE3D-57F4308FAA68}" dt="2023-11-08T21:25:10.647" v="160"/>
          <ac:picMkLst>
            <pc:docMk/>
            <pc:sldMk cId="1625748908" sldId="257"/>
            <ac:picMk id="4" creationId="{8A5F72DD-E23E-C5C3-6C1B-467F24BAF1EA}"/>
          </ac:picMkLst>
        </pc:picChg>
        <pc:picChg chg="add del mod ord">
          <ac:chgData name="Emily R Cerda" userId="S::307200167@stu.chino.k12.ca.us::afd71eb5-7313-4e7e-a1e6-eb4e56a889fb" providerId="AD" clId="Web-{9DE37796-0197-4484-AE3D-57F4308FAA68}" dt="2023-11-08T20:42:40.825" v="87"/>
          <ac:picMkLst>
            <pc:docMk/>
            <pc:sldMk cId="1625748908" sldId="257"/>
            <ac:picMk id="7" creationId="{1E44EF86-BC4E-87E3-BF26-E28398DF01BC}"/>
          </ac:picMkLst>
        </pc:picChg>
      </pc:sldChg>
      <pc:sldChg chg="modSp ord">
        <pc:chgData name="Emily R Cerda" userId="S::307200167@stu.chino.k12.ca.us::afd71eb5-7313-4e7e-a1e6-eb4e56a889fb" providerId="AD" clId="Web-{9DE37796-0197-4484-AE3D-57F4308FAA68}" dt="2023-11-08T21:44:40.042" v="176"/>
        <pc:sldMkLst>
          <pc:docMk/>
          <pc:sldMk cId="3556548647" sldId="258"/>
        </pc:sldMkLst>
        <pc:spChg chg="mod">
          <ac:chgData name="Emily R Cerda" userId="S::307200167@stu.chino.k12.ca.us::afd71eb5-7313-4e7e-a1e6-eb4e56a889fb" providerId="AD" clId="Web-{9DE37796-0197-4484-AE3D-57F4308FAA68}" dt="2023-11-08T21:24:58.787" v="158" actId="20577"/>
          <ac:spMkLst>
            <pc:docMk/>
            <pc:sldMk cId="3556548647" sldId="258"/>
            <ac:spMk id="2" creationId="{BE50885C-BB70-DB0A-5E2E-87159F4B834F}"/>
          </ac:spMkLst>
        </pc:spChg>
        <pc:spChg chg="mod">
          <ac:chgData name="Emily R Cerda" userId="S::307200167@stu.chino.k12.ca.us::afd71eb5-7313-4e7e-a1e6-eb4e56a889fb" providerId="AD" clId="Web-{9DE37796-0197-4484-AE3D-57F4308FAA68}" dt="2023-11-08T21:24:38.238" v="138" actId="20577"/>
          <ac:spMkLst>
            <pc:docMk/>
            <pc:sldMk cId="3556548647" sldId="258"/>
            <ac:spMk id="3" creationId="{EE650FA6-DE3D-5D9E-B44A-D86365B1B6A8}"/>
          </ac:spMkLst>
        </pc:spChg>
      </pc:sldChg>
      <pc:sldChg chg="modSp">
        <pc:chgData name="Emily R Cerda" userId="S::307200167@stu.chino.k12.ca.us::afd71eb5-7313-4e7e-a1e6-eb4e56a889fb" providerId="AD" clId="Web-{9DE37796-0197-4484-AE3D-57F4308FAA68}" dt="2023-11-08T21:19:25.122" v="106" actId="20577"/>
        <pc:sldMkLst>
          <pc:docMk/>
          <pc:sldMk cId="3685677651" sldId="259"/>
        </pc:sldMkLst>
        <pc:spChg chg="mod">
          <ac:chgData name="Emily R Cerda" userId="S::307200167@stu.chino.k12.ca.us::afd71eb5-7313-4e7e-a1e6-eb4e56a889fb" providerId="AD" clId="Web-{9DE37796-0197-4484-AE3D-57F4308FAA68}" dt="2023-11-08T21:19:25.122" v="106" actId="20577"/>
          <ac:spMkLst>
            <pc:docMk/>
            <pc:sldMk cId="3685677651" sldId="259"/>
            <ac:spMk id="2" creationId="{24869A17-4982-AB49-76D6-92EDE75B0373}"/>
          </ac:spMkLst>
        </pc:spChg>
      </pc:sldChg>
      <pc:sldChg chg="modSp">
        <pc:chgData name="Emily R Cerda" userId="S::307200167@stu.chino.k12.ca.us::afd71eb5-7313-4e7e-a1e6-eb4e56a889fb" providerId="AD" clId="Web-{9DE37796-0197-4484-AE3D-57F4308FAA68}" dt="2023-11-08T21:20:20.798" v="114" actId="20577"/>
        <pc:sldMkLst>
          <pc:docMk/>
          <pc:sldMk cId="1982021693" sldId="260"/>
        </pc:sldMkLst>
        <pc:spChg chg="mod">
          <ac:chgData name="Emily R Cerda" userId="S::307200167@stu.chino.k12.ca.us::afd71eb5-7313-4e7e-a1e6-eb4e56a889fb" providerId="AD" clId="Web-{9DE37796-0197-4484-AE3D-57F4308FAA68}" dt="2023-11-08T21:20:20.798" v="114" actId="20577"/>
          <ac:spMkLst>
            <pc:docMk/>
            <pc:sldMk cId="1982021693" sldId="260"/>
            <ac:spMk id="2" creationId="{21B89E0E-3BC9-AB92-A7BD-EDC8A4E6B530}"/>
          </ac:spMkLst>
        </pc:spChg>
      </pc:sldChg>
      <pc:sldChg chg="modSp new del">
        <pc:chgData name="Emily R Cerda" userId="S::307200167@stu.chino.k12.ca.us::afd71eb5-7313-4e7e-a1e6-eb4e56a889fb" providerId="AD" clId="Web-{9DE37796-0197-4484-AE3D-57F4308FAA68}" dt="2023-11-08T21:22:37.402" v="117"/>
        <pc:sldMkLst>
          <pc:docMk/>
          <pc:sldMk cId="3135523842" sldId="262"/>
        </pc:sldMkLst>
        <pc:spChg chg="mod">
          <ac:chgData name="Emily R Cerda" userId="S::307200167@stu.chino.k12.ca.us::afd71eb5-7313-4e7e-a1e6-eb4e56a889fb" providerId="AD" clId="Web-{9DE37796-0197-4484-AE3D-57F4308FAA68}" dt="2023-11-08T21:22:30.198" v="116" actId="20577"/>
          <ac:spMkLst>
            <pc:docMk/>
            <pc:sldMk cId="3135523842" sldId="262"/>
            <ac:spMk id="2" creationId="{4DCB2050-BB59-C5CD-06B2-65F37DE0AD9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sreljic/2208905615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quan/4444763922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en.wikipedia.org/wiki/File:St%C3%B6ng_Viking_Longhouse.jpg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ingher/4429686199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gardenwarriorsgoodseeds.com/2014/07/30/traditional-native-american-farmers-association-tnafa/comment-page-1/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s://es.qaz.wiki/wiki/Fur_trade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brewminate.com/did-squanto-meet-pocahontas-and-what-might-they-have-discussed/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2346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s://pngimg.com/download/58610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www.thinkinghumanity.com/2017/10/20-powerful-rules-for-life-by-native-americans.html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Historical Indian American Chief Free Stock Photo - Public Domain Pictures">
            <a:extLst>
              <a:ext uri="{FF2B5EF4-FFF2-40B4-BE49-F238E27FC236}">
                <a16:creationId xmlns:a16="http://schemas.microsoft.com/office/drawing/2014/main" id="{7071BEF8-9754-C99D-BC9E-E89BA4C94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2" b="13658"/>
          <a:stretch/>
        </p:blipFill>
        <p:spPr>
          <a:xfrm>
            <a:off x="20" y="-47614"/>
            <a:ext cx="6095980" cy="6857990"/>
          </a:xfrm>
          <a:prstGeom prst="rect">
            <a:avLst/>
          </a:prstGeom>
        </p:spPr>
      </p:pic>
      <p:pic>
        <p:nvPicPr>
          <p:cNvPr id="6" name="Picture 5" descr="Pair of Moccasins | Seneca | The Metropolitan Museum of Art">
            <a:extLst>
              <a:ext uri="{FF2B5EF4-FFF2-40B4-BE49-F238E27FC236}">
                <a16:creationId xmlns:a16="http://schemas.microsoft.com/office/drawing/2014/main" id="{0B3F5F49-EB25-C7FA-ADCF-7CD8B7D926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13352" r="15536" b="-1"/>
          <a:stretch/>
        </p:blipFill>
        <p:spPr>
          <a:xfrm>
            <a:off x="6048375" y="-47615"/>
            <a:ext cx="60960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5597" y="-47708"/>
            <a:ext cx="9801082" cy="2059635"/>
          </a:xfrm>
        </p:spPr>
        <p:txBody>
          <a:bodyPr anchor="t">
            <a:normAutofit/>
          </a:bodyPr>
          <a:lstStyle/>
          <a:p>
            <a:r>
              <a:rPr lang="en-US" sz="8000" b="1">
                <a:solidFill>
                  <a:srgbClr val="0C0C0C"/>
                </a:solidFill>
                <a:latin typeface="Georgia Pro"/>
                <a:cs typeface="Calibri Light"/>
              </a:rPr>
              <a:t>The Seneca</a:t>
            </a:r>
            <a:endParaRPr lang="en-US" sz="8000" b="1">
              <a:solidFill>
                <a:srgbClr val="0C0C0C"/>
              </a:solidFill>
              <a:latin typeface="Georgia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842" y="2891127"/>
            <a:ext cx="9801082" cy="11161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By Emily Cerda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2812A5D7-4140-02EA-3DCE-2CB75B5CB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480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353CA-A914-ACCF-B997-98173FDD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44" y="26987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>
                <a:latin typeface="Baguet Script"/>
                <a:cs typeface="Calibri Light"/>
              </a:rPr>
              <a:t>Location</a:t>
            </a:r>
            <a:endParaRPr lang="en-US" sz="4000">
              <a:latin typeface="Baguet Scrip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702A8-21B7-44CC-83AD-49AD30253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cs typeface="Calibri"/>
              </a:rPr>
              <a:t>The Seneca lived in the western part of New York where the climate was cold in the winter and mild in summer. They also lived in Oklahoma.</a:t>
            </a: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9CF038-1E0C-0B40-0243-DB6AA29DA0D1}"/>
              </a:ext>
            </a:extLst>
          </p:cNvPr>
          <p:cNvSpPr txBox="1"/>
          <p:nvPr/>
        </p:nvSpPr>
        <p:spPr>
          <a:xfrm>
            <a:off x="9990754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6E0A96C2-0DF3-304B-A1F0-6576FE0F7DDC}"/>
              </a:ext>
            </a:extLst>
          </p:cNvPr>
          <p:cNvSpPr/>
          <p:nvPr/>
        </p:nvSpPr>
        <p:spPr>
          <a:xfrm>
            <a:off x="9988513" y="3282101"/>
            <a:ext cx="503207" cy="89139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18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ooden building with a barn in the background&#10;&#10;Description automatically generated">
            <a:extLst>
              <a:ext uri="{FF2B5EF4-FFF2-40B4-BE49-F238E27FC236}">
                <a16:creationId xmlns:a16="http://schemas.microsoft.com/office/drawing/2014/main" id="{542C8DE7-2205-654F-2A42-B5DEC735E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24" r="-1" b="25025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4" name="Picture 3" descr="A grass covered building with a stone wall&#10;&#10;Description automatically generated">
            <a:extLst>
              <a:ext uri="{FF2B5EF4-FFF2-40B4-BE49-F238E27FC236}">
                <a16:creationId xmlns:a16="http://schemas.microsoft.com/office/drawing/2014/main" id="{95A2851A-4913-D6FD-3BAD-394C366C6B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2648" r="-1" b="15327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DFB10-CE39-6C36-36F1-9BDAABCA8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Baguet Script"/>
              </a:rPr>
              <a:t>Shelter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915F-5002-970C-DB7D-8B9ACA7DB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Seneca lived in longhouses that were rectangular buildings. Several families  could live in it.</a:t>
            </a:r>
            <a:r>
              <a:rPr lang="en-US" sz="2000">
                <a:solidFill>
                  <a:schemeClr val="bg1"/>
                </a:solidFill>
              </a:rPr>
              <a:t> The longhouses are made of tree bark and tree branches.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9A4CCCB-7608-3F57-5E45-5CF20935850E}"/>
              </a:ext>
            </a:extLst>
          </p:cNvPr>
          <p:cNvSpPr txBox="1"/>
          <p:nvPr/>
        </p:nvSpPr>
        <p:spPr>
          <a:xfrm>
            <a:off x="9870532" y="6657949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D40D4-D584-4582-A65C-953C888B91AC}"/>
              </a:ext>
            </a:extLst>
          </p:cNvPr>
          <p:cNvSpPr txBox="1"/>
          <p:nvPr/>
        </p:nvSpPr>
        <p:spPr>
          <a:xfrm>
            <a:off x="9870531" y="3481346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309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A group of different kinds of food&#10;&#10;Description automatically generated">
            <a:extLst>
              <a:ext uri="{FF2B5EF4-FFF2-40B4-BE49-F238E27FC236}">
                <a16:creationId xmlns:a16="http://schemas.microsoft.com/office/drawing/2014/main" id="{E09AD159-9094-5596-0A57-102175E4D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788" r="15849" b="-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7" name="Picture 6" descr="A person holding several corns&#10;&#10;Description automatically generated">
            <a:extLst>
              <a:ext uri="{FF2B5EF4-FFF2-40B4-BE49-F238E27FC236}">
                <a16:creationId xmlns:a16="http://schemas.microsoft.com/office/drawing/2014/main" id="{FFA43496-562D-19C3-269A-9FA4055F2B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1904" r="-1" b="2991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69A17-4982-AB49-76D6-92EDE75B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81" y="-1889917"/>
            <a:ext cx="9771825" cy="2835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rgbClr val="FFFFFF"/>
                </a:solidFill>
                <a:latin typeface="Baguet Script"/>
              </a:rPr>
              <a:t>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0B52C-3E6D-F46B-DEA9-1C80F8B63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337" y="5879307"/>
            <a:ext cx="9795637" cy="17478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The Seneca cooked food like cornbread, soups, and stews.</a:t>
            </a:r>
            <a:r>
              <a:rPr lang="en-US" sz="2400">
                <a:solidFill>
                  <a:srgbClr val="FFFFFF"/>
                </a:solidFill>
              </a:rPr>
              <a:t> They also hunted for food like deer and elk. The women also gathered ,corn, and beans.</a:t>
            </a:r>
            <a:endParaRPr lang="en-US" sz="2400" kern="1200">
              <a:solidFill>
                <a:srgbClr val="FFFFFF"/>
              </a:solidFill>
              <a:latin typeface="+mn-lt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A8F59-17FD-046D-4F1A-491A31105A8D}"/>
              </a:ext>
            </a:extLst>
          </p:cNvPr>
          <p:cNvSpPr txBox="1"/>
          <p:nvPr/>
        </p:nvSpPr>
        <p:spPr>
          <a:xfrm>
            <a:off x="3621212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FB936-E2F0-A515-5940-C09CFEA8BF61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5677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89E0E-3BC9-AB92-A7BD-EDC8A4E6B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  <a:latin typeface="Baguet Script"/>
                <a:cs typeface="Calibri Light"/>
              </a:rPr>
              <a:t>Culture</a:t>
            </a:r>
            <a:endParaRPr lang="en-US" sz="4000">
              <a:solidFill>
                <a:schemeClr val="bg1"/>
              </a:solidFill>
              <a:latin typeface="Baguet Script"/>
            </a:endParaRPr>
          </a:p>
        </p:txBody>
      </p:sp>
      <p:pic>
        <p:nvPicPr>
          <p:cNvPr id="4" name="Picture 3" descr="A group of men smoking pipes&#10;&#10;Description automatically generated">
            <a:extLst>
              <a:ext uri="{FF2B5EF4-FFF2-40B4-BE49-F238E27FC236}">
                <a16:creationId xmlns:a16="http://schemas.microsoft.com/office/drawing/2014/main" id="{FCE64714-3F38-5C65-66A0-CBFD06508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917" r="-1" b="10348"/>
          <a:stretch/>
        </p:blipFill>
        <p:spPr>
          <a:xfrm>
            <a:off x="20" y="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7" name="Picture 6" descr="A drawing of 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695FD32E-BDC7-1E08-329B-926FFC3BDB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254" r="4606" b="1"/>
          <a:stretch/>
        </p:blipFill>
        <p:spPr>
          <a:xfrm>
            <a:off x="20" y="3524252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23799-0460-1E5D-94D8-2F33DBFE1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>
                    <a:alpha val="80000"/>
                  </a:schemeClr>
                </a:solidFill>
                <a:cs typeface="Calibri" panose="020F0502020204030204"/>
              </a:rPr>
              <a:t>In the Seneca's culture was that they traded furs for metal tools with the European traders in the 1600's.The Seneca's tribe was always ruled by women.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9BC9B-E98F-316E-1CA3-3BFC2597FA00}"/>
              </a:ext>
            </a:extLst>
          </p:cNvPr>
          <p:cNvSpPr txBox="1"/>
          <p:nvPr/>
        </p:nvSpPr>
        <p:spPr>
          <a:xfrm>
            <a:off x="9870531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CB633-90B9-CA7C-6572-0481EE65FE86}"/>
              </a:ext>
            </a:extLst>
          </p:cNvPr>
          <p:cNvSpPr txBox="1"/>
          <p:nvPr/>
        </p:nvSpPr>
        <p:spPr>
          <a:xfrm>
            <a:off x="7384077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021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C3725-C4D9-0F76-0625-AD12309A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Baguet Script"/>
                <a:cs typeface="Arabic Typesetting"/>
              </a:rPr>
              <a:t>Tools</a:t>
            </a:r>
          </a:p>
        </p:txBody>
      </p:sp>
      <p:pic>
        <p:nvPicPr>
          <p:cNvPr id="4" name="Content Placeholder 3" descr="Indian With Bow And Arrow Free Stock Photo - Public Domain Pictures">
            <a:extLst>
              <a:ext uri="{FF2B5EF4-FFF2-40B4-BE49-F238E27FC236}">
                <a16:creationId xmlns:a16="http://schemas.microsoft.com/office/drawing/2014/main" id="{5EBB459A-4526-9129-401A-45E265713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6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8" name="Picture 7" descr="Native American Images | Free Photos, PNG Stickers, Wallpapers &amp; Backgrounds - rawpixel">
            <a:extLst>
              <a:ext uri="{FF2B5EF4-FFF2-40B4-BE49-F238E27FC236}">
                <a16:creationId xmlns:a16="http://schemas.microsoft.com/office/drawing/2014/main" id="{933A6E3A-F794-D118-D434-F403A96DA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" r="1" b="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D795363-05EF-3456-61AD-E0ED1CD26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FFFFF">
                    <a:alpha val="80000"/>
                  </a:srgbClr>
                </a:solidFill>
                <a:cs typeface="Calibri" panose="020F0502020204030204"/>
              </a:rPr>
              <a:t>The Seneca used a bow and arrow to get their food like deer and elk.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B5EE3-B486-1C1E-A67C-55D6D72B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351679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latin typeface="Baguet Script"/>
                <a:cs typeface="Calibri"/>
              </a:rPr>
              <a:t>Animals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0C8A6-4D20-16C3-E021-6C20CF80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1815773" cy="1959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kern="1200">
                <a:latin typeface="+mn-lt"/>
                <a:ea typeface="+mn-ea"/>
                <a:cs typeface="+mn-cs"/>
              </a:rPr>
              <a:t>The kind of animals that live near the Seneca are deer</a:t>
            </a:r>
            <a:r>
              <a:rPr lang="en-US" sz="2000" b="1"/>
              <a:t>, </a:t>
            </a:r>
            <a:r>
              <a:rPr lang="en-US" sz="2000" b="1" kern="1200">
                <a:latin typeface="+mn-lt"/>
                <a:ea typeface="+mn-ea"/>
                <a:cs typeface="+mn-cs"/>
              </a:rPr>
              <a:t>bears</a:t>
            </a:r>
            <a:r>
              <a:rPr lang="en-US" sz="2000" b="1"/>
              <a:t>,</a:t>
            </a:r>
            <a:r>
              <a:rPr lang="en-US" sz="2000" b="1" kern="1200">
                <a:latin typeface="+mn-lt"/>
                <a:ea typeface="+mn-ea"/>
                <a:cs typeface="+mn-cs"/>
              </a:rPr>
              <a:t> and </a:t>
            </a:r>
            <a:r>
              <a:rPr lang="en-US" sz="2000" b="1"/>
              <a:t>turkeys.</a:t>
            </a:r>
            <a:endParaRPr lang="en-US" sz="2000" b="1" kern="1200">
              <a:latin typeface="+mn-lt"/>
              <a:cs typeface="Calibri"/>
            </a:endParaRPr>
          </a:p>
        </p:txBody>
      </p:sp>
      <p:pic>
        <p:nvPicPr>
          <p:cNvPr id="19" name="Picture 18" descr="A brown bear with a black background&#10;&#10;Description automatically generated">
            <a:extLst>
              <a:ext uri="{FF2B5EF4-FFF2-40B4-BE49-F238E27FC236}">
                <a16:creationId xmlns:a16="http://schemas.microsoft.com/office/drawing/2014/main" id="{3D1B6CA2-CEA4-B0B5-7706-A36D1B1FD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869" b="16545"/>
          <a:stretch/>
        </p:blipFill>
        <p:spPr>
          <a:xfrm>
            <a:off x="5089378" y="10"/>
            <a:ext cx="7032825" cy="4378805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turkey with a long beak&#10;&#10;Description automatically generated">
            <a:extLst>
              <a:ext uri="{FF2B5EF4-FFF2-40B4-BE49-F238E27FC236}">
                <a16:creationId xmlns:a16="http://schemas.microsoft.com/office/drawing/2014/main" id="{D9FEB202-C015-C2BC-4E54-DAB9A8062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426" r="4" b="10352"/>
          <a:stretch/>
        </p:blipFill>
        <p:spPr>
          <a:xfrm>
            <a:off x="5065566" y="4378817"/>
            <a:ext cx="3524828" cy="2479183"/>
          </a:xfrm>
          <a:prstGeom prst="rect">
            <a:avLst/>
          </a:prstGeom>
        </p:spPr>
      </p:pic>
      <p:pic>
        <p:nvPicPr>
          <p:cNvPr id="23" name="Picture 22" descr="White-tail Buck Deer Close-up Free Stock Photo - Public Domain Pictures">
            <a:extLst>
              <a:ext uri="{FF2B5EF4-FFF2-40B4-BE49-F238E27FC236}">
                <a16:creationId xmlns:a16="http://schemas.microsoft.com/office/drawing/2014/main" id="{9D629286-8997-E108-62D5-01FA5A1048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7" r="-4" b="-4"/>
          <a:stretch/>
        </p:blipFill>
        <p:spPr>
          <a:xfrm>
            <a:off x="8573563" y="4378818"/>
            <a:ext cx="3524828" cy="2479182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3A0B02E-2A29-A1CD-0D60-A9E1681A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B760236-1E5E-7CEA-DCDD-21F3FB28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0D6BAEE-FD58-F5B7-5CF3-A74EB385D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1523DD3-CB82-E5FF-017F-A9CF8B8CDF7A}"/>
              </a:ext>
            </a:extLst>
          </p:cNvPr>
          <p:cNvSpPr/>
          <p:nvPr/>
        </p:nvSpPr>
        <p:spPr>
          <a:xfrm>
            <a:off x="71437" y="47625"/>
            <a:ext cx="1535904" cy="139302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D05A560-E3A2-EC2D-6EEA-6A8A44B43E98}"/>
              </a:ext>
            </a:extLst>
          </p:cNvPr>
          <p:cNvSpPr/>
          <p:nvPr/>
        </p:nvSpPr>
        <p:spPr>
          <a:xfrm>
            <a:off x="488155" y="357185"/>
            <a:ext cx="773906" cy="77390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5A45B0-169B-1444-075A-F4D32A1A8691}"/>
              </a:ext>
            </a:extLst>
          </p:cNvPr>
          <p:cNvSpPr/>
          <p:nvPr/>
        </p:nvSpPr>
        <p:spPr>
          <a:xfrm>
            <a:off x="619125" y="500062"/>
            <a:ext cx="511969" cy="48815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6481FB-7833-F366-1153-8DDF54B2C959}"/>
              </a:ext>
            </a:extLst>
          </p:cNvPr>
          <p:cNvSpPr/>
          <p:nvPr/>
        </p:nvSpPr>
        <p:spPr>
          <a:xfrm>
            <a:off x="702468" y="571499"/>
            <a:ext cx="357188" cy="345282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5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9E9D8-28D5-C923-1A6D-A092523E6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en-US" sz="3600">
                <a:latin typeface="Baguet Script"/>
                <a:cs typeface="Calibri Light"/>
              </a:rPr>
              <a:t>The End</a:t>
            </a:r>
            <a:endParaRPr lang="en-US" sz="3600">
              <a:latin typeface="Baguet Scrip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14F5D9-5528-72E8-5073-8E1A07358B6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-10800000" flipH="1" flipV="1">
            <a:off x="939102" y="1705366"/>
            <a:ext cx="1722608" cy="186715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 panose="020F0502020204030204"/>
              </a:rPr>
              <a:t>Thank you for reading. Hope you liked my power point.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Ga-Non-Gah Gasda-We-Sa | Native American (Allegheny band, Seneca people) | The Metropolitan ...">
            <a:extLst>
              <a:ext uri="{FF2B5EF4-FFF2-40B4-BE49-F238E27FC236}">
                <a16:creationId xmlns:a16="http://schemas.microsoft.com/office/drawing/2014/main" id="{8A645D28-6FEB-50E7-99C1-66E05A24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0" r="2" b="27755"/>
          <a:stretch/>
        </p:blipFill>
        <p:spPr>
          <a:xfrm rot="240000">
            <a:off x="5666582" y="314077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Historical Indian American Chief Free Stock Photo - Public Domain Pictures">
            <a:extLst>
              <a:ext uri="{FF2B5EF4-FFF2-40B4-BE49-F238E27FC236}">
                <a16:creationId xmlns:a16="http://schemas.microsoft.com/office/drawing/2014/main" id="{0271A7BA-C0C4-B60F-14DA-FDEE2E4B8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2665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4" name="Content Placeholder 3" descr="A close-up of a person wearing a headdress&#10;&#10;Description automatically generated">
            <a:extLst>
              <a:ext uri="{FF2B5EF4-FFF2-40B4-BE49-F238E27FC236}">
                <a16:creationId xmlns:a16="http://schemas.microsoft.com/office/drawing/2014/main" id="{4F5D58EF-5FA4-76FF-4CF9-CBC49E586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718" r="23396" b="2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Historical Indian American Chief Free Stock Photo - Public Domain Pictures">
            <a:extLst>
              <a:ext uri="{FF2B5EF4-FFF2-40B4-BE49-F238E27FC236}">
                <a16:creationId xmlns:a16="http://schemas.microsoft.com/office/drawing/2014/main" id="{642EE7A6-1C87-EEF7-9024-3B9D70142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366" r="5" b="964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Historical Vintage Sioux · Free photo on Pixabay">
            <a:extLst>
              <a:ext uri="{FF2B5EF4-FFF2-40B4-BE49-F238E27FC236}">
                <a16:creationId xmlns:a16="http://schemas.microsoft.com/office/drawing/2014/main" id="{17844E0D-6DE4-59B1-ABBD-42849C7E8E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18" r="3" b="35545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73219-EE8E-0FE8-DB74-A727E00244C7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343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The Seneca</vt:lpstr>
      <vt:lpstr>Location</vt:lpstr>
      <vt:lpstr>Shelter</vt:lpstr>
      <vt:lpstr>Food</vt:lpstr>
      <vt:lpstr>Culture</vt:lpstr>
      <vt:lpstr>Tools</vt:lpstr>
      <vt:lpstr>Animals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2023-11-08T19:36:13Z</dcterms:created>
  <dcterms:modified xsi:type="dcterms:W3CDTF">2023-11-17T17:12:45Z</dcterms:modified>
</cp:coreProperties>
</file>